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p:restoredTop sz="96213"/>
  </p:normalViewPr>
  <p:slideViewPr>
    <p:cSldViewPr snapToGrid="0">
      <p:cViewPr varScale="1">
        <p:scale>
          <a:sx n="138" d="100"/>
          <a:sy n="138" d="100"/>
        </p:scale>
        <p:origin x="464"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19/03/2021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6154620" y="3906666"/>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Flèche vers le bas 10">
            <a:extLst>
              <a:ext uri="{FF2B5EF4-FFF2-40B4-BE49-F238E27FC236}">
                <a16:creationId xmlns:a16="http://schemas.microsoft.com/office/drawing/2014/main" id="{F93EBA6E-4398-C648-BCD5-7B04BCB5DE9F}"/>
              </a:ext>
            </a:extLst>
          </p:cNvPr>
          <p:cNvSpPr/>
          <p:nvPr/>
        </p:nvSpPr>
        <p:spPr>
          <a:xfrm rot="16200000">
            <a:off x="5682077" y="437049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2551" y="4049420"/>
            <a:ext cx="827310" cy="827310"/>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862434"/>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326267"/>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012388"/>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68477" y="818864"/>
            <a:ext cx="8807045" cy="316200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variables </a:t>
            </a:r>
            <a:r>
              <a:rPr lang="en-GB" dirty="0"/>
              <a:t>: for development purpose, can be used to output variables with a 			      minimal set of arguments</a:t>
            </a:r>
          </a:p>
          <a:p>
            <a:pPr lvl="2">
              <a:buSzPct val="120000"/>
              <a:buFont typeface="Wingdings" pitchFamily="2" charset="2"/>
              <a:buChar char="§"/>
            </a:pPr>
            <a:r>
              <a:rPr lang="en-GB" dirty="0">
                <a:solidFill>
                  <a:srgbClr val="00A79F"/>
                </a:solidFill>
                <a:latin typeface="Chalkduster" panose="03050602040202020205" pitchFamily="66" charset="77"/>
              </a:rPr>
              <a:t>“perso” variables </a:t>
            </a:r>
            <a:r>
              <a:rPr lang="en-GB" dirty="0"/>
              <a:t>: to quicky output a model native variable, without caring about 			           naming nor attributes (no need to be defined in the ping file)</a:t>
            </a:r>
            <a:endParaRPr lang="en-GB" dirty="0">
              <a:solidFill>
                <a:srgbClr val="00A79F"/>
              </a:solidFill>
              <a:latin typeface="Chalkduster" panose="03050602040202020205" pitchFamily="66" charset="77"/>
            </a:endParaRPr>
          </a:p>
          <a:p>
            <a:pPr lvl="2">
              <a:buSzPct val="120000"/>
              <a:buFont typeface="Wingdings" pitchFamily="2" charset="2"/>
              <a:buChar char="§"/>
            </a:pP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890147"/>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353980"/>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032901"/>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somewhat or </a:t>
            </a:r>
            <a:r>
              <a:rPr lang="en-GB"/>
              <a:t>a great </a:t>
            </a:r>
            <a:r>
              <a:rPr lang="en-GB" dirty="0"/>
              <a:t>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26328</TotalTime>
  <Words>4216</Words>
  <Application>Microsoft Macintosh PowerPoint</Application>
  <PresentationFormat>Affichage à l'écran (16:10)</PresentationFormat>
  <Paragraphs>718</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199</cp:revision>
  <dcterms:modified xsi:type="dcterms:W3CDTF">2021-03-19T10:52:26Z</dcterms:modified>
</cp:coreProperties>
</file>