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p:restoredTop sz="96213"/>
  </p:normalViewPr>
  <p:slideViewPr>
    <p:cSldViewPr snapToGrid="0">
      <p:cViewPr varScale="1">
        <p:scale>
          <a:sx n="138" d="100"/>
          <a:sy n="138" d="100"/>
        </p:scale>
        <p:origin x="312"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18/03/2021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Basics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223877" y="1136500"/>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pic>
        <p:nvPicPr>
          <p:cNvPr id="9" name="Image 8">
            <a:extLst>
              <a:ext uri="{FF2B5EF4-FFF2-40B4-BE49-F238E27FC236}">
                <a16:creationId xmlns:a16="http://schemas.microsoft.com/office/drawing/2014/main" id="{49CE43A6-07D4-AB4D-9DF8-BB5857354147}"/>
              </a:ext>
            </a:extLst>
          </p:cNvPr>
          <p:cNvPicPr>
            <a:picLocks noChangeAspect="1"/>
          </p:cNvPicPr>
          <p:nvPr/>
        </p:nvPicPr>
        <p:blipFill rotWithShape="1">
          <a:blip r:embed="rId3"/>
          <a:srcRect l="6725" r="5489" b="40816"/>
          <a:stretch/>
        </p:blipFill>
        <p:spPr>
          <a:xfrm>
            <a:off x="1226022" y="1482292"/>
            <a:ext cx="6546313" cy="2146432"/>
          </a:xfrm>
          <a:prstGeom prst="rect">
            <a:avLst/>
          </a:prstGeom>
        </p:spPr>
      </p:pic>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C9016DB5-0410-3442-A029-1F847EA971AB}"/>
              </a:ext>
            </a:extLst>
          </p:cNvPr>
          <p:cNvSpPr/>
          <p:nvPr/>
        </p:nvSpPr>
        <p:spPr>
          <a:xfrm>
            <a:off x="3436014" y="3704255"/>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2" name="Flèche vers le bas 11">
            <a:extLst>
              <a:ext uri="{FF2B5EF4-FFF2-40B4-BE49-F238E27FC236}">
                <a16:creationId xmlns:a16="http://schemas.microsoft.com/office/drawing/2014/main" id="{5BBABAD7-90AC-884A-9614-AC3C8AB3286B}"/>
              </a:ext>
            </a:extLst>
          </p:cNvPr>
          <p:cNvSpPr/>
          <p:nvPr/>
        </p:nvSpPr>
        <p:spPr>
          <a:xfrm rot="16200000">
            <a:off x="2963471" y="4168088"/>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Graphique 13" descr="Programmeur">
            <a:extLst>
              <a:ext uri="{FF2B5EF4-FFF2-40B4-BE49-F238E27FC236}">
                <a16:creationId xmlns:a16="http://schemas.microsoft.com/office/drawing/2014/main" id="{EAB312E8-ECD2-964D-8486-AEB9B5DB54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47009"/>
            <a:ext cx="827310" cy="827310"/>
          </a:xfrm>
          <a:prstGeom prst="rect">
            <a:avLst/>
          </a:prstGeom>
        </p:spPr>
      </p:pic>
      <p:pic>
        <p:nvPicPr>
          <p:cNvPr id="5" name="Image 4">
            <a:extLst>
              <a:ext uri="{FF2B5EF4-FFF2-40B4-BE49-F238E27FC236}">
                <a16:creationId xmlns:a16="http://schemas.microsoft.com/office/drawing/2014/main" id="{458C997F-8745-BD4E-A3FE-F3700E2733CB}"/>
              </a:ext>
            </a:extLst>
          </p:cNvPr>
          <p:cNvPicPr>
            <a:picLocks noChangeAspect="1"/>
          </p:cNvPicPr>
          <p:nvPr/>
        </p:nvPicPr>
        <p:blipFill rotWithShape="1">
          <a:blip r:embed="rId5"/>
          <a:srcRect t="58877"/>
          <a:stretch/>
        </p:blipFill>
        <p:spPr>
          <a:xfrm>
            <a:off x="674254" y="1646658"/>
            <a:ext cx="7795491" cy="1554832"/>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31325"/>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800" dirty="0">
                <a:latin typeface="Menlo" panose="020B0609030804020204" pitchFamily="49" charset="0"/>
                <a:ea typeface="Menlo" panose="020B0609030804020204" pitchFamily="49" charset="0"/>
                <a:cs typeface="Menlo" panose="020B0609030804020204" pitchFamily="49" charset="0"/>
              </a:rPr>
              <a:t>                         PrimOday P1   1 :  [u'so']</a:t>
            </a:r>
          </a:p>
          <a:p>
            <a:r>
              <a:rPr lang="fr-FR" sz="8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basics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6" y="982248"/>
            <a:ext cx="6234913"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“basics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provide list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733130"/>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83084"/>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09" y="1219524"/>
            <a:ext cx="8807045" cy="23272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25519</TotalTime>
  <Words>4184</Words>
  <Application>Microsoft Macintosh PowerPoint</Application>
  <PresentationFormat>Affichage à l'écran (16:10)</PresentationFormat>
  <Paragraphs>716</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basics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184</cp:revision>
  <dcterms:modified xsi:type="dcterms:W3CDTF">2021-03-18T11:10:00Z</dcterms:modified>
</cp:coreProperties>
</file>