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F32FF1-8CC4-41F0-888A-8727407FBBF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1015E4-3107-46E5-BECD-107E9B3B0B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Can AI master Atari games?</a:t>
          </a:r>
          <a:endParaRPr lang="en-US"/>
        </a:p>
      </dgm:t>
    </dgm:pt>
    <dgm:pt modelId="{8E9332F7-2D40-431E-A011-A81219A31A1A}" type="parTrans" cxnId="{49894838-CFC1-41B6-B2BD-7F810424DA94}">
      <dgm:prSet/>
      <dgm:spPr/>
      <dgm:t>
        <a:bodyPr/>
        <a:lstStyle/>
        <a:p>
          <a:endParaRPr lang="en-US"/>
        </a:p>
      </dgm:t>
    </dgm:pt>
    <dgm:pt modelId="{A751482C-4DDB-4178-AF6A-FBF22DA6D264}" type="sibTrans" cxnId="{49894838-CFC1-41B6-B2BD-7F810424DA9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78953CA-BE8C-4713-B5DF-F1CE45DD03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Using Deep Q-Networks (DQN) to train an AI agent.</a:t>
          </a:r>
          <a:endParaRPr lang="en-US"/>
        </a:p>
      </dgm:t>
    </dgm:pt>
    <dgm:pt modelId="{6FD10BCB-A664-444F-B4A7-C7ADC3B011CB}" type="parTrans" cxnId="{EBB7A178-55B6-49BF-9E68-39380F212BE5}">
      <dgm:prSet/>
      <dgm:spPr/>
      <dgm:t>
        <a:bodyPr/>
        <a:lstStyle/>
        <a:p>
          <a:endParaRPr lang="en-US"/>
        </a:p>
      </dgm:t>
    </dgm:pt>
    <dgm:pt modelId="{415AB38D-3BD8-44CB-AA9E-C429FA96FF8C}" type="sibTrans" cxnId="{EBB7A178-55B6-49BF-9E68-39380F212BE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A31F5F3-B2B3-4F4B-8841-456777356C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Games tackled: </a:t>
          </a:r>
          <a:r>
            <a:rPr lang="en-US" b="1" baseline="0"/>
            <a:t>CartPole, Space Invaders, and Pac-Man.</a:t>
          </a:r>
          <a:endParaRPr lang="en-US"/>
        </a:p>
      </dgm:t>
    </dgm:pt>
    <dgm:pt modelId="{89C6F9E7-A638-41B9-BF61-D8DC3C331940}" type="parTrans" cxnId="{A2098BE2-EB39-4716-9D1C-FFAD8CE24583}">
      <dgm:prSet/>
      <dgm:spPr/>
      <dgm:t>
        <a:bodyPr/>
        <a:lstStyle/>
        <a:p>
          <a:endParaRPr lang="en-US"/>
        </a:p>
      </dgm:t>
    </dgm:pt>
    <dgm:pt modelId="{E0B8194D-4796-451F-94EB-3DCD08181586}" type="sibTrans" cxnId="{A2098BE2-EB39-4716-9D1C-FFAD8CE2458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8EE3CDA-7C24-439C-80E6-A29C5E8528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Goal: Teach an AI to maximize its score through reinforcement learning.</a:t>
          </a:r>
          <a:endParaRPr lang="en-US"/>
        </a:p>
      </dgm:t>
    </dgm:pt>
    <dgm:pt modelId="{D8D5AF3F-240E-4BE2-8477-00309DF9D02C}" type="parTrans" cxnId="{7BD566B7-84CA-42FA-B9FC-A17B16EB078C}">
      <dgm:prSet/>
      <dgm:spPr/>
      <dgm:t>
        <a:bodyPr/>
        <a:lstStyle/>
        <a:p>
          <a:endParaRPr lang="en-US"/>
        </a:p>
      </dgm:t>
    </dgm:pt>
    <dgm:pt modelId="{6186DABD-C4E5-4E03-923A-B11B0610F6B9}" type="sibTrans" cxnId="{7BD566B7-84CA-42FA-B9FC-A17B16EB078C}">
      <dgm:prSet/>
      <dgm:spPr/>
      <dgm:t>
        <a:bodyPr/>
        <a:lstStyle/>
        <a:p>
          <a:endParaRPr lang="en-US"/>
        </a:p>
      </dgm:t>
    </dgm:pt>
    <dgm:pt modelId="{C50384C7-C9A4-41DC-B066-F77C684E30B9}" type="pres">
      <dgm:prSet presAssocID="{5AF32FF1-8CC4-41F0-888A-8727407FBBF6}" presName="root" presStyleCnt="0">
        <dgm:presLayoutVars>
          <dgm:dir/>
          <dgm:resizeHandles val="exact"/>
        </dgm:presLayoutVars>
      </dgm:prSet>
      <dgm:spPr/>
    </dgm:pt>
    <dgm:pt modelId="{FAE17E80-3680-42C2-9189-D3D9C9DC43C8}" type="pres">
      <dgm:prSet presAssocID="{5AF32FF1-8CC4-41F0-888A-8727407FBBF6}" presName="container" presStyleCnt="0">
        <dgm:presLayoutVars>
          <dgm:dir/>
          <dgm:resizeHandles val="exact"/>
        </dgm:presLayoutVars>
      </dgm:prSet>
      <dgm:spPr/>
    </dgm:pt>
    <dgm:pt modelId="{55B81671-B312-452E-AC00-557F9472814B}" type="pres">
      <dgm:prSet presAssocID="{371015E4-3107-46E5-BECD-107E9B3B0B55}" presName="compNode" presStyleCnt="0"/>
      <dgm:spPr/>
    </dgm:pt>
    <dgm:pt modelId="{0B5E9666-AFDB-4C31-945B-00CDDBBD86B7}" type="pres">
      <dgm:prSet presAssocID="{371015E4-3107-46E5-BECD-107E9B3B0B55}" presName="iconBgRect" presStyleLbl="bgShp" presStyleIdx="0" presStyleCnt="4"/>
      <dgm:spPr/>
    </dgm:pt>
    <dgm:pt modelId="{295EB8C9-E310-4023-B5F6-7721ABED801F}" type="pres">
      <dgm:prSet presAssocID="{371015E4-3107-46E5-BECD-107E9B3B0B5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DCBACA6E-93F3-4850-9287-98B2E2CF063E}" type="pres">
      <dgm:prSet presAssocID="{371015E4-3107-46E5-BECD-107E9B3B0B55}" presName="spaceRect" presStyleCnt="0"/>
      <dgm:spPr/>
    </dgm:pt>
    <dgm:pt modelId="{AC1B654D-36D6-418F-BBE0-5CDA313254E9}" type="pres">
      <dgm:prSet presAssocID="{371015E4-3107-46E5-BECD-107E9B3B0B55}" presName="textRect" presStyleLbl="revTx" presStyleIdx="0" presStyleCnt="4">
        <dgm:presLayoutVars>
          <dgm:chMax val="1"/>
          <dgm:chPref val="1"/>
        </dgm:presLayoutVars>
      </dgm:prSet>
      <dgm:spPr/>
    </dgm:pt>
    <dgm:pt modelId="{70469E98-8E9F-4C8D-9D73-61263DD7680C}" type="pres">
      <dgm:prSet presAssocID="{A751482C-4DDB-4178-AF6A-FBF22DA6D264}" presName="sibTrans" presStyleLbl="sibTrans2D1" presStyleIdx="0" presStyleCnt="0"/>
      <dgm:spPr/>
    </dgm:pt>
    <dgm:pt modelId="{C4D4B65E-50AB-4981-8D0A-BF401E436B86}" type="pres">
      <dgm:prSet presAssocID="{878953CA-BE8C-4713-B5DF-F1CE45DD0357}" presName="compNode" presStyleCnt="0"/>
      <dgm:spPr/>
    </dgm:pt>
    <dgm:pt modelId="{91E92BB7-D871-439E-A771-9D4A462E8BBA}" type="pres">
      <dgm:prSet presAssocID="{878953CA-BE8C-4713-B5DF-F1CE45DD0357}" presName="iconBgRect" presStyleLbl="bgShp" presStyleIdx="1" presStyleCnt="4"/>
      <dgm:spPr/>
    </dgm:pt>
    <dgm:pt modelId="{FDF45C57-29FE-4EEB-81B3-82FD4FA29EA1}" type="pres">
      <dgm:prSet presAssocID="{878953CA-BE8C-4713-B5DF-F1CE45DD035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7D9CC2A-00E7-41BC-A79C-57E9F48F32AC}" type="pres">
      <dgm:prSet presAssocID="{878953CA-BE8C-4713-B5DF-F1CE45DD0357}" presName="spaceRect" presStyleCnt="0"/>
      <dgm:spPr/>
    </dgm:pt>
    <dgm:pt modelId="{FBC6A6C9-FCE0-496C-91DC-157AAFAD5821}" type="pres">
      <dgm:prSet presAssocID="{878953CA-BE8C-4713-B5DF-F1CE45DD0357}" presName="textRect" presStyleLbl="revTx" presStyleIdx="1" presStyleCnt="4">
        <dgm:presLayoutVars>
          <dgm:chMax val="1"/>
          <dgm:chPref val="1"/>
        </dgm:presLayoutVars>
      </dgm:prSet>
      <dgm:spPr/>
    </dgm:pt>
    <dgm:pt modelId="{AB0DE726-3B51-4C0B-A9E1-D6FEE498560E}" type="pres">
      <dgm:prSet presAssocID="{415AB38D-3BD8-44CB-AA9E-C429FA96FF8C}" presName="sibTrans" presStyleLbl="sibTrans2D1" presStyleIdx="0" presStyleCnt="0"/>
      <dgm:spPr/>
    </dgm:pt>
    <dgm:pt modelId="{EA21E36B-3CC7-44A0-96D2-7DF35CDE64F6}" type="pres">
      <dgm:prSet presAssocID="{AA31F5F3-B2B3-4F4B-8841-456777356CA9}" presName="compNode" presStyleCnt="0"/>
      <dgm:spPr/>
    </dgm:pt>
    <dgm:pt modelId="{B0CD6F09-4CC6-4A00-A942-7BFBE99614CC}" type="pres">
      <dgm:prSet presAssocID="{AA31F5F3-B2B3-4F4B-8841-456777356CA9}" presName="iconBgRect" presStyleLbl="bgShp" presStyleIdx="2" presStyleCnt="4"/>
      <dgm:spPr/>
    </dgm:pt>
    <dgm:pt modelId="{C8B6A588-90A4-4451-96AC-BCE67FC21E00}" type="pres">
      <dgm:prSet presAssocID="{AA31F5F3-B2B3-4F4B-8841-456777356CA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icket"/>
        </a:ext>
      </dgm:extLst>
    </dgm:pt>
    <dgm:pt modelId="{452C7D72-3E09-4926-853E-A49B7A346165}" type="pres">
      <dgm:prSet presAssocID="{AA31F5F3-B2B3-4F4B-8841-456777356CA9}" presName="spaceRect" presStyleCnt="0"/>
      <dgm:spPr/>
    </dgm:pt>
    <dgm:pt modelId="{C44AE982-A93E-40FC-A229-7CD95615423F}" type="pres">
      <dgm:prSet presAssocID="{AA31F5F3-B2B3-4F4B-8841-456777356CA9}" presName="textRect" presStyleLbl="revTx" presStyleIdx="2" presStyleCnt="4">
        <dgm:presLayoutVars>
          <dgm:chMax val="1"/>
          <dgm:chPref val="1"/>
        </dgm:presLayoutVars>
      </dgm:prSet>
      <dgm:spPr/>
    </dgm:pt>
    <dgm:pt modelId="{7FE0E677-02FD-4940-AAAD-87BBB100A036}" type="pres">
      <dgm:prSet presAssocID="{E0B8194D-4796-451F-94EB-3DCD08181586}" presName="sibTrans" presStyleLbl="sibTrans2D1" presStyleIdx="0" presStyleCnt="0"/>
      <dgm:spPr/>
    </dgm:pt>
    <dgm:pt modelId="{BB6DBB44-9F26-4A37-8BBA-5E49553CE241}" type="pres">
      <dgm:prSet presAssocID="{08EE3CDA-7C24-439C-80E6-A29C5E8528F9}" presName="compNode" presStyleCnt="0"/>
      <dgm:spPr/>
    </dgm:pt>
    <dgm:pt modelId="{DE0063D0-A91A-40BC-AA08-6A37D52409F9}" type="pres">
      <dgm:prSet presAssocID="{08EE3CDA-7C24-439C-80E6-A29C5E8528F9}" presName="iconBgRect" presStyleLbl="bgShp" presStyleIdx="3" presStyleCnt="4"/>
      <dgm:spPr/>
    </dgm:pt>
    <dgm:pt modelId="{71BD6D29-2138-4C2E-800C-067D32281E27}" type="pres">
      <dgm:prSet presAssocID="{08EE3CDA-7C24-439C-80E6-A29C5E8528F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DF6BFA65-FE5D-4237-97E7-B163AA71D076}" type="pres">
      <dgm:prSet presAssocID="{08EE3CDA-7C24-439C-80E6-A29C5E8528F9}" presName="spaceRect" presStyleCnt="0"/>
      <dgm:spPr/>
    </dgm:pt>
    <dgm:pt modelId="{4FAC9117-F090-4F97-AB1F-AC14769629AC}" type="pres">
      <dgm:prSet presAssocID="{08EE3CDA-7C24-439C-80E6-A29C5E8528F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EE10E32-DD59-4D1F-B545-97DF0B1D076D}" type="presOf" srcId="{08EE3CDA-7C24-439C-80E6-A29C5E8528F9}" destId="{4FAC9117-F090-4F97-AB1F-AC14769629AC}" srcOrd="0" destOrd="0" presId="urn:microsoft.com/office/officeart/2018/2/layout/IconCircleList"/>
    <dgm:cxn modelId="{49894838-CFC1-41B6-B2BD-7F810424DA94}" srcId="{5AF32FF1-8CC4-41F0-888A-8727407FBBF6}" destId="{371015E4-3107-46E5-BECD-107E9B3B0B55}" srcOrd="0" destOrd="0" parTransId="{8E9332F7-2D40-431E-A011-A81219A31A1A}" sibTransId="{A751482C-4DDB-4178-AF6A-FBF22DA6D264}"/>
    <dgm:cxn modelId="{A825A042-56A4-44F4-A8C3-5E387293C702}" type="presOf" srcId="{5AF32FF1-8CC4-41F0-888A-8727407FBBF6}" destId="{C50384C7-C9A4-41DC-B066-F77C684E30B9}" srcOrd="0" destOrd="0" presId="urn:microsoft.com/office/officeart/2018/2/layout/IconCircleList"/>
    <dgm:cxn modelId="{7706E44B-4E7B-4C06-8B4B-412EC28364A3}" type="presOf" srcId="{A751482C-4DDB-4178-AF6A-FBF22DA6D264}" destId="{70469E98-8E9F-4C8D-9D73-61263DD7680C}" srcOrd="0" destOrd="0" presId="urn:microsoft.com/office/officeart/2018/2/layout/IconCircleList"/>
    <dgm:cxn modelId="{55CA6F53-D434-42E7-B870-ADD09E7FC599}" type="presOf" srcId="{AA31F5F3-B2B3-4F4B-8841-456777356CA9}" destId="{C44AE982-A93E-40FC-A229-7CD95615423F}" srcOrd="0" destOrd="0" presId="urn:microsoft.com/office/officeart/2018/2/layout/IconCircleList"/>
    <dgm:cxn modelId="{EBB7A178-55B6-49BF-9E68-39380F212BE5}" srcId="{5AF32FF1-8CC4-41F0-888A-8727407FBBF6}" destId="{878953CA-BE8C-4713-B5DF-F1CE45DD0357}" srcOrd="1" destOrd="0" parTransId="{6FD10BCB-A664-444F-B4A7-C7ADC3B011CB}" sibTransId="{415AB38D-3BD8-44CB-AA9E-C429FA96FF8C}"/>
    <dgm:cxn modelId="{F9A4FF87-473C-46FE-B931-1C50120BD7B6}" type="presOf" srcId="{371015E4-3107-46E5-BECD-107E9B3B0B55}" destId="{AC1B654D-36D6-418F-BBE0-5CDA313254E9}" srcOrd="0" destOrd="0" presId="urn:microsoft.com/office/officeart/2018/2/layout/IconCircleList"/>
    <dgm:cxn modelId="{4414D688-F2D3-47E8-A2B3-DD58F91D8F8B}" type="presOf" srcId="{415AB38D-3BD8-44CB-AA9E-C429FA96FF8C}" destId="{AB0DE726-3B51-4C0B-A9E1-D6FEE498560E}" srcOrd="0" destOrd="0" presId="urn:microsoft.com/office/officeart/2018/2/layout/IconCircleList"/>
    <dgm:cxn modelId="{DB0587A3-BE37-4BF4-9BDD-856E108A941C}" type="presOf" srcId="{878953CA-BE8C-4713-B5DF-F1CE45DD0357}" destId="{FBC6A6C9-FCE0-496C-91DC-157AAFAD5821}" srcOrd="0" destOrd="0" presId="urn:microsoft.com/office/officeart/2018/2/layout/IconCircleList"/>
    <dgm:cxn modelId="{7BD566B7-84CA-42FA-B9FC-A17B16EB078C}" srcId="{5AF32FF1-8CC4-41F0-888A-8727407FBBF6}" destId="{08EE3CDA-7C24-439C-80E6-A29C5E8528F9}" srcOrd="3" destOrd="0" parTransId="{D8D5AF3F-240E-4BE2-8477-00309DF9D02C}" sibTransId="{6186DABD-C4E5-4E03-923A-B11B0610F6B9}"/>
    <dgm:cxn modelId="{57FFB4C9-55A6-40BD-AA96-5FD85E1F1096}" type="presOf" srcId="{E0B8194D-4796-451F-94EB-3DCD08181586}" destId="{7FE0E677-02FD-4940-AAAD-87BBB100A036}" srcOrd="0" destOrd="0" presId="urn:microsoft.com/office/officeart/2018/2/layout/IconCircleList"/>
    <dgm:cxn modelId="{A2098BE2-EB39-4716-9D1C-FFAD8CE24583}" srcId="{5AF32FF1-8CC4-41F0-888A-8727407FBBF6}" destId="{AA31F5F3-B2B3-4F4B-8841-456777356CA9}" srcOrd="2" destOrd="0" parTransId="{89C6F9E7-A638-41B9-BF61-D8DC3C331940}" sibTransId="{E0B8194D-4796-451F-94EB-3DCD08181586}"/>
    <dgm:cxn modelId="{FB878987-0004-4DD2-81F4-516946F82979}" type="presParOf" srcId="{C50384C7-C9A4-41DC-B066-F77C684E30B9}" destId="{FAE17E80-3680-42C2-9189-D3D9C9DC43C8}" srcOrd="0" destOrd="0" presId="urn:microsoft.com/office/officeart/2018/2/layout/IconCircleList"/>
    <dgm:cxn modelId="{888C72AA-D36F-4D07-BC48-7A64EC904E3F}" type="presParOf" srcId="{FAE17E80-3680-42C2-9189-D3D9C9DC43C8}" destId="{55B81671-B312-452E-AC00-557F9472814B}" srcOrd="0" destOrd="0" presId="urn:microsoft.com/office/officeart/2018/2/layout/IconCircleList"/>
    <dgm:cxn modelId="{A356C2D0-0BA0-4607-B8D2-8A639214C498}" type="presParOf" srcId="{55B81671-B312-452E-AC00-557F9472814B}" destId="{0B5E9666-AFDB-4C31-945B-00CDDBBD86B7}" srcOrd="0" destOrd="0" presId="urn:microsoft.com/office/officeart/2018/2/layout/IconCircleList"/>
    <dgm:cxn modelId="{BDFB7D7F-4828-4346-A461-DAB6A2DF9383}" type="presParOf" srcId="{55B81671-B312-452E-AC00-557F9472814B}" destId="{295EB8C9-E310-4023-B5F6-7721ABED801F}" srcOrd="1" destOrd="0" presId="urn:microsoft.com/office/officeart/2018/2/layout/IconCircleList"/>
    <dgm:cxn modelId="{3D0DADAD-AB54-4D39-9D26-063822A8B08A}" type="presParOf" srcId="{55B81671-B312-452E-AC00-557F9472814B}" destId="{DCBACA6E-93F3-4850-9287-98B2E2CF063E}" srcOrd="2" destOrd="0" presId="urn:microsoft.com/office/officeart/2018/2/layout/IconCircleList"/>
    <dgm:cxn modelId="{787FF37D-7D65-4A41-B50A-2D20981C5BD9}" type="presParOf" srcId="{55B81671-B312-452E-AC00-557F9472814B}" destId="{AC1B654D-36D6-418F-BBE0-5CDA313254E9}" srcOrd="3" destOrd="0" presId="urn:microsoft.com/office/officeart/2018/2/layout/IconCircleList"/>
    <dgm:cxn modelId="{B3E297C2-C545-4256-8DA8-6EE28790455C}" type="presParOf" srcId="{FAE17E80-3680-42C2-9189-D3D9C9DC43C8}" destId="{70469E98-8E9F-4C8D-9D73-61263DD7680C}" srcOrd="1" destOrd="0" presId="urn:microsoft.com/office/officeart/2018/2/layout/IconCircleList"/>
    <dgm:cxn modelId="{47FEA578-CBB6-4429-B9D4-19851537BA18}" type="presParOf" srcId="{FAE17E80-3680-42C2-9189-D3D9C9DC43C8}" destId="{C4D4B65E-50AB-4981-8D0A-BF401E436B86}" srcOrd="2" destOrd="0" presId="urn:microsoft.com/office/officeart/2018/2/layout/IconCircleList"/>
    <dgm:cxn modelId="{57D3A2D5-4110-43A9-9314-01DE3E6FFEFB}" type="presParOf" srcId="{C4D4B65E-50AB-4981-8D0A-BF401E436B86}" destId="{91E92BB7-D871-439E-A771-9D4A462E8BBA}" srcOrd="0" destOrd="0" presId="urn:microsoft.com/office/officeart/2018/2/layout/IconCircleList"/>
    <dgm:cxn modelId="{AEEFFEDF-E49B-4DC1-A92A-E3D31BBC6EAF}" type="presParOf" srcId="{C4D4B65E-50AB-4981-8D0A-BF401E436B86}" destId="{FDF45C57-29FE-4EEB-81B3-82FD4FA29EA1}" srcOrd="1" destOrd="0" presId="urn:microsoft.com/office/officeart/2018/2/layout/IconCircleList"/>
    <dgm:cxn modelId="{9557BE75-DB41-4D78-80BE-BCB03D200474}" type="presParOf" srcId="{C4D4B65E-50AB-4981-8D0A-BF401E436B86}" destId="{87D9CC2A-00E7-41BC-A79C-57E9F48F32AC}" srcOrd="2" destOrd="0" presId="urn:microsoft.com/office/officeart/2018/2/layout/IconCircleList"/>
    <dgm:cxn modelId="{B6EE5EB4-AD98-482A-973E-9F68AB788ED0}" type="presParOf" srcId="{C4D4B65E-50AB-4981-8D0A-BF401E436B86}" destId="{FBC6A6C9-FCE0-496C-91DC-157AAFAD5821}" srcOrd="3" destOrd="0" presId="urn:microsoft.com/office/officeart/2018/2/layout/IconCircleList"/>
    <dgm:cxn modelId="{9E84ED32-2E59-453B-AB6B-3959B38B2D82}" type="presParOf" srcId="{FAE17E80-3680-42C2-9189-D3D9C9DC43C8}" destId="{AB0DE726-3B51-4C0B-A9E1-D6FEE498560E}" srcOrd="3" destOrd="0" presId="urn:microsoft.com/office/officeart/2018/2/layout/IconCircleList"/>
    <dgm:cxn modelId="{FCBA52DC-0559-48E9-B113-5E78553BED62}" type="presParOf" srcId="{FAE17E80-3680-42C2-9189-D3D9C9DC43C8}" destId="{EA21E36B-3CC7-44A0-96D2-7DF35CDE64F6}" srcOrd="4" destOrd="0" presId="urn:microsoft.com/office/officeart/2018/2/layout/IconCircleList"/>
    <dgm:cxn modelId="{3198C230-00D6-4F36-8465-325DAC8D9088}" type="presParOf" srcId="{EA21E36B-3CC7-44A0-96D2-7DF35CDE64F6}" destId="{B0CD6F09-4CC6-4A00-A942-7BFBE99614CC}" srcOrd="0" destOrd="0" presId="urn:microsoft.com/office/officeart/2018/2/layout/IconCircleList"/>
    <dgm:cxn modelId="{B9BF3FF8-C7E6-4EDF-8AA8-B62497137A4C}" type="presParOf" srcId="{EA21E36B-3CC7-44A0-96D2-7DF35CDE64F6}" destId="{C8B6A588-90A4-4451-96AC-BCE67FC21E00}" srcOrd="1" destOrd="0" presId="urn:microsoft.com/office/officeart/2018/2/layout/IconCircleList"/>
    <dgm:cxn modelId="{3B33CA4A-5A0C-413C-A1E2-7FC5BE58C7C7}" type="presParOf" srcId="{EA21E36B-3CC7-44A0-96D2-7DF35CDE64F6}" destId="{452C7D72-3E09-4926-853E-A49B7A346165}" srcOrd="2" destOrd="0" presId="urn:microsoft.com/office/officeart/2018/2/layout/IconCircleList"/>
    <dgm:cxn modelId="{FCFE575B-BCC5-4D78-B6E9-B87B5679EDA9}" type="presParOf" srcId="{EA21E36B-3CC7-44A0-96D2-7DF35CDE64F6}" destId="{C44AE982-A93E-40FC-A229-7CD95615423F}" srcOrd="3" destOrd="0" presId="urn:microsoft.com/office/officeart/2018/2/layout/IconCircleList"/>
    <dgm:cxn modelId="{3EB14B50-D630-424E-9F1A-A2C7C7362FCF}" type="presParOf" srcId="{FAE17E80-3680-42C2-9189-D3D9C9DC43C8}" destId="{7FE0E677-02FD-4940-AAAD-87BBB100A036}" srcOrd="5" destOrd="0" presId="urn:microsoft.com/office/officeart/2018/2/layout/IconCircleList"/>
    <dgm:cxn modelId="{B626BC51-FC5B-470B-AA35-40F2B6213040}" type="presParOf" srcId="{FAE17E80-3680-42C2-9189-D3D9C9DC43C8}" destId="{BB6DBB44-9F26-4A37-8BBA-5E49553CE241}" srcOrd="6" destOrd="0" presId="urn:microsoft.com/office/officeart/2018/2/layout/IconCircleList"/>
    <dgm:cxn modelId="{8457575F-E321-44D0-BF60-36D984379279}" type="presParOf" srcId="{BB6DBB44-9F26-4A37-8BBA-5E49553CE241}" destId="{DE0063D0-A91A-40BC-AA08-6A37D52409F9}" srcOrd="0" destOrd="0" presId="urn:microsoft.com/office/officeart/2018/2/layout/IconCircleList"/>
    <dgm:cxn modelId="{079EF17C-F50B-480A-8941-39CE4AA4BB01}" type="presParOf" srcId="{BB6DBB44-9F26-4A37-8BBA-5E49553CE241}" destId="{71BD6D29-2138-4C2E-800C-067D32281E27}" srcOrd="1" destOrd="0" presId="urn:microsoft.com/office/officeart/2018/2/layout/IconCircleList"/>
    <dgm:cxn modelId="{A379EAF3-5F70-477A-98D9-6A744ED095EE}" type="presParOf" srcId="{BB6DBB44-9F26-4A37-8BBA-5E49553CE241}" destId="{DF6BFA65-FE5D-4237-97E7-B163AA71D076}" srcOrd="2" destOrd="0" presId="urn:microsoft.com/office/officeart/2018/2/layout/IconCircleList"/>
    <dgm:cxn modelId="{9E54D804-CFEE-4494-B291-2D295BB9198A}" type="presParOf" srcId="{BB6DBB44-9F26-4A37-8BBA-5E49553CE241}" destId="{4FAC9117-F090-4F97-AB1F-AC14769629A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FDA0A8-112D-4CCD-AC8A-7CAA55FB53D9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614D86-7C25-423B-92F2-E005990418D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RL: AI learns by interacting with an environment &amp; maximizing rewards.</a:t>
          </a:r>
          <a:endParaRPr lang="en-US"/>
        </a:p>
      </dgm:t>
    </dgm:pt>
    <dgm:pt modelId="{1777972F-2CD5-4912-B578-AE3D6D57737D}" type="parTrans" cxnId="{2E55DDA1-BE97-4BF0-B1A3-DCC4CE1E4988}">
      <dgm:prSet/>
      <dgm:spPr/>
      <dgm:t>
        <a:bodyPr/>
        <a:lstStyle/>
        <a:p>
          <a:endParaRPr lang="en-US"/>
        </a:p>
      </dgm:t>
    </dgm:pt>
    <dgm:pt modelId="{A8526847-E489-4AAB-95C7-E3B7DC1D6F1C}" type="sibTrans" cxnId="{2E55DDA1-BE97-4BF0-B1A3-DCC4CE1E4988}">
      <dgm:prSet/>
      <dgm:spPr/>
      <dgm:t>
        <a:bodyPr/>
        <a:lstStyle/>
        <a:p>
          <a:endParaRPr lang="en-US"/>
        </a:p>
      </dgm:t>
    </dgm:pt>
    <dgm:pt modelId="{60473A6C-BF74-4FE1-B89A-35139CD6B55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Traditional </a:t>
          </a:r>
          <a:r>
            <a:rPr lang="en-US" b="1" baseline="0"/>
            <a:t>Q-learning</a:t>
          </a:r>
          <a:r>
            <a:rPr lang="en-US" baseline="0"/>
            <a:t> stores action values in a table.</a:t>
          </a:r>
          <a:endParaRPr lang="en-US"/>
        </a:p>
      </dgm:t>
    </dgm:pt>
    <dgm:pt modelId="{A678D246-275D-48FF-BCBB-419EC6E180E5}" type="parTrans" cxnId="{98C91162-3250-49A6-BF85-84C40EA7D4EF}">
      <dgm:prSet/>
      <dgm:spPr/>
      <dgm:t>
        <a:bodyPr/>
        <a:lstStyle/>
        <a:p>
          <a:endParaRPr lang="en-US"/>
        </a:p>
      </dgm:t>
    </dgm:pt>
    <dgm:pt modelId="{D730733A-9632-4E84-A09D-1173570BB5A3}" type="sibTrans" cxnId="{98C91162-3250-49A6-BF85-84C40EA7D4EF}">
      <dgm:prSet/>
      <dgm:spPr/>
      <dgm:t>
        <a:bodyPr/>
        <a:lstStyle/>
        <a:p>
          <a:endParaRPr lang="en-US"/>
        </a:p>
      </dgm:t>
    </dgm:pt>
    <dgm:pt modelId="{751D0997-8F37-43C2-94C3-2437CBF73C9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baseline="0"/>
            <a:t>Deep Q-Networks (DQN)</a:t>
          </a:r>
          <a:r>
            <a:rPr lang="en-US" baseline="0"/>
            <a:t> use neural networks to approximate Q-values.</a:t>
          </a:r>
          <a:endParaRPr lang="en-US"/>
        </a:p>
      </dgm:t>
    </dgm:pt>
    <dgm:pt modelId="{32C71EC7-7E17-4A52-824C-892316FE0F69}" type="parTrans" cxnId="{34E1B0C5-4E78-49EE-97FF-B8973ED6291B}">
      <dgm:prSet/>
      <dgm:spPr/>
      <dgm:t>
        <a:bodyPr/>
        <a:lstStyle/>
        <a:p>
          <a:endParaRPr lang="en-US"/>
        </a:p>
      </dgm:t>
    </dgm:pt>
    <dgm:pt modelId="{0971CBC7-3676-4FAD-8655-999D8D30C0C4}" type="sibTrans" cxnId="{34E1B0C5-4E78-49EE-97FF-B8973ED6291B}">
      <dgm:prSet/>
      <dgm:spPr/>
      <dgm:t>
        <a:bodyPr/>
        <a:lstStyle/>
        <a:p>
          <a:endParaRPr lang="en-US"/>
        </a:p>
      </dgm:t>
    </dgm:pt>
    <dgm:pt modelId="{F3C2C4AC-80EC-4A77-B3F0-E2ADB1B0A8D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DQN allows AI to learn from </a:t>
          </a:r>
          <a:r>
            <a:rPr lang="en-US" b="1" baseline="0"/>
            <a:t>high-dimensional game images</a:t>
          </a:r>
          <a:r>
            <a:rPr lang="en-US" baseline="0"/>
            <a:t> instead of tables.</a:t>
          </a:r>
          <a:endParaRPr lang="en-US"/>
        </a:p>
      </dgm:t>
    </dgm:pt>
    <dgm:pt modelId="{DABF9624-A633-4A44-98C1-5A82073C8E18}" type="parTrans" cxnId="{29948D7C-A183-4C1C-B5F9-1CB235684CC8}">
      <dgm:prSet/>
      <dgm:spPr/>
      <dgm:t>
        <a:bodyPr/>
        <a:lstStyle/>
        <a:p>
          <a:endParaRPr lang="en-US"/>
        </a:p>
      </dgm:t>
    </dgm:pt>
    <dgm:pt modelId="{45C00E9E-3D93-4551-BA5E-F1FA0BEBCB6F}" type="sibTrans" cxnId="{29948D7C-A183-4C1C-B5F9-1CB235684CC8}">
      <dgm:prSet/>
      <dgm:spPr/>
      <dgm:t>
        <a:bodyPr/>
        <a:lstStyle/>
        <a:p>
          <a:endParaRPr lang="en-US"/>
        </a:p>
      </dgm:t>
    </dgm:pt>
    <dgm:pt modelId="{708D3BA5-AC18-4F9D-B6F6-AE18325607BE}" type="pres">
      <dgm:prSet presAssocID="{DCFDA0A8-112D-4CCD-AC8A-7CAA55FB53D9}" presName="root" presStyleCnt="0">
        <dgm:presLayoutVars>
          <dgm:dir/>
          <dgm:resizeHandles val="exact"/>
        </dgm:presLayoutVars>
      </dgm:prSet>
      <dgm:spPr/>
    </dgm:pt>
    <dgm:pt modelId="{930460B3-AA8D-4ABE-A449-7D89F18D0F42}" type="pres">
      <dgm:prSet presAssocID="{E1614D86-7C25-423B-92F2-E005990418D4}" presName="compNode" presStyleCnt="0"/>
      <dgm:spPr/>
    </dgm:pt>
    <dgm:pt modelId="{097708A9-F96B-4515-B490-155AE5C9984D}" type="pres">
      <dgm:prSet presAssocID="{E1614D86-7C25-423B-92F2-E005990418D4}" presName="iconBgRect" presStyleLbl="bgShp" presStyleIdx="0" presStyleCnt="4"/>
      <dgm:spPr/>
    </dgm:pt>
    <dgm:pt modelId="{5F8ADD78-1AA1-4919-88AA-16D2B447468F}" type="pres">
      <dgm:prSet presAssocID="{E1614D86-7C25-423B-92F2-E005990418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90BD8C6-34B3-408F-AE6E-5099B279F8D4}" type="pres">
      <dgm:prSet presAssocID="{E1614D86-7C25-423B-92F2-E005990418D4}" presName="spaceRect" presStyleCnt="0"/>
      <dgm:spPr/>
    </dgm:pt>
    <dgm:pt modelId="{DABF1FD6-C60C-4DDC-8177-DD5C20A31EFF}" type="pres">
      <dgm:prSet presAssocID="{E1614D86-7C25-423B-92F2-E005990418D4}" presName="textRect" presStyleLbl="revTx" presStyleIdx="0" presStyleCnt="4">
        <dgm:presLayoutVars>
          <dgm:chMax val="1"/>
          <dgm:chPref val="1"/>
        </dgm:presLayoutVars>
      </dgm:prSet>
      <dgm:spPr/>
    </dgm:pt>
    <dgm:pt modelId="{A539A94B-5BC3-40A6-847E-B59ED93BC8BE}" type="pres">
      <dgm:prSet presAssocID="{A8526847-E489-4AAB-95C7-E3B7DC1D6F1C}" presName="sibTrans" presStyleCnt="0"/>
      <dgm:spPr/>
    </dgm:pt>
    <dgm:pt modelId="{E904FD32-3D09-42D7-8383-626E3A89857E}" type="pres">
      <dgm:prSet presAssocID="{60473A6C-BF74-4FE1-B89A-35139CD6B558}" presName="compNode" presStyleCnt="0"/>
      <dgm:spPr/>
    </dgm:pt>
    <dgm:pt modelId="{9BC51BA7-9E28-48F3-912B-00DEE506EABF}" type="pres">
      <dgm:prSet presAssocID="{60473A6C-BF74-4FE1-B89A-35139CD6B558}" presName="iconBgRect" presStyleLbl="bgShp" presStyleIdx="1" presStyleCnt="4"/>
      <dgm:spPr/>
    </dgm:pt>
    <dgm:pt modelId="{F00BFC0D-4106-45BB-9E5B-FC27CBEE8D42}" type="pres">
      <dgm:prSet presAssocID="{60473A6C-BF74-4FE1-B89A-35139CD6B55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13218D14-E706-4238-99E0-2C51B1759A4F}" type="pres">
      <dgm:prSet presAssocID="{60473A6C-BF74-4FE1-B89A-35139CD6B558}" presName="spaceRect" presStyleCnt="0"/>
      <dgm:spPr/>
    </dgm:pt>
    <dgm:pt modelId="{45F0C8B9-F7CE-41B0-A9AE-0F9374CF48D1}" type="pres">
      <dgm:prSet presAssocID="{60473A6C-BF74-4FE1-B89A-35139CD6B558}" presName="textRect" presStyleLbl="revTx" presStyleIdx="1" presStyleCnt="4">
        <dgm:presLayoutVars>
          <dgm:chMax val="1"/>
          <dgm:chPref val="1"/>
        </dgm:presLayoutVars>
      </dgm:prSet>
      <dgm:spPr/>
    </dgm:pt>
    <dgm:pt modelId="{6072072A-BE6D-4911-98F7-0A3274D26475}" type="pres">
      <dgm:prSet presAssocID="{D730733A-9632-4E84-A09D-1173570BB5A3}" presName="sibTrans" presStyleCnt="0"/>
      <dgm:spPr/>
    </dgm:pt>
    <dgm:pt modelId="{43C49D26-72FF-4529-95B3-B26DFB3B2E6B}" type="pres">
      <dgm:prSet presAssocID="{751D0997-8F37-43C2-94C3-2437CBF73C96}" presName="compNode" presStyleCnt="0"/>
      <dgm:spPr/>
    </dgm:pt>
    <dgm:pt modelId="{E416AF36-DD7F-495B-9788-5C0E63062178}" type="pres">
      <dgm:prSet presAssocID="{751D0997-8F37-43C2-94C3-2437CBF73C96}" presName="iconBgRect" presStyleLbl="bgShp" presStyleIdx="2" presStyleCnt="4"/>
      <dgm:spPr/>
    </dgm:pt>
    <dgm:pt modelId="{4C350428-37F0-4A9A-96CB-C990BE242518}" type="pres">
      <dgm:prSet presAssocID="{751D0997-8F37-43C2-94C3-2437CBF73C9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9806C349-6AE9-4E6D-8144-3FBC0180C48D}" type="pres">
      <dgm:prSet presAssocID="{751D0997-8F37-43C2-94C3-2437CBF73C96}" presName="spaceRect" presStyleCnt="0"/>
      <dgm:spPr/>
    </dgm:pt>
    <dgm:pt modelId="{03CAA2A7-A429-481C-AFE9-23DD396B47CC}" type="pres">
      <dgm:prSet presAssocID="{751D0997-8F37-43C2-94C3-2437CBF73C96}" presName="textRect" presStyleLbl="revTx" presStyleIdx="2" presStyleCnt="4">
        <dgm:presLayoutVars>
          <dgm:chMax val="1"/>
          <dgm:chPref val="1"/>
        </dgm:presLayoutVars>
      </dgm:prSet>
      <dgm:spPr/>
    </dgm:pt>
    <dgm:pt modelId="{9D8A952E-62BF-41F1-9B64-8EB93602066F}" type="pres">
      <dgm:prSet presAssocID="{0971CBC7-3676-4FAD-8655-999D8D30C0C4}" presName="sibTrans" presStyleCnt="0"/>
      <dgm:spPr/>
    </dgm:pt>
    <dgm:pt modelId="{2369B0FF-D4CD-46A8-931C-9C5BF27FB676}" type="pres">
      <dgm:prSet presAssocID="{F3C2C4AC-80EC-4A77-B3F0-E2ADB1B0A8D6}" presName="compNode" presStyleCnt="0"/>
      <dgm:spPr/>
    </dgm:pt>
    <dgm:pt modelId="{A542DA74-B989-421E-8243-CCF4EBCCA7E3}" type="pres">
      <dgm:prSet presAssocID="{F3C2C4AC-80EC-4A77-B3F0-E2ADB1B0A8D6}" presName="iconBgRect" presStyleLbl="bgShp" presStyleIdx="3" presStyleCnt="4"/>
      <dgm:spPr/>
    </dgm:pt>
    <dgm:pt modelId="{FCF1329B-119E-4B1F-B869-8FE4BE523E0F}" type="pres">
      <dgm:prSet presAssocID="{F3C2C4AC-80EC-4A77-B3F0-E2ADB1B0A8D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58C5DDEF-E5FE-4E9F-B2E2-FE5EA46D0E8D}" type="pres">
      <dgm:prSet presAssocID="{F3C2C4AC-80EC-4A77-B3F0-E2ADB1B0A8D6}" presName="spaceRect" presStyleCnt="0"/>
      <dgm:spPr/>
    </dgm:pt>
    <dgm:pt modelId="{D94C6ED2-3C82-4EA8-ADA8-7390481E7E73}" type="pres">
      <dgm:prSet presAssocID="{F3C2C4AC-80EC-4A77-B3F0-E2ADB1B0A8D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85D8626-F491-4823-9358-DF8DE75E250B}" type="presOf" srcId="{F3C2C4AC-80EC-4A77-B3F0-E2ADB1B0A8D6}" destId="{D94C6ED2-3C82-4EA8-ADA8-7390481E7E73}" srcOrd="0" destOrd="0" presId="urn:microsoft.com/office/officeart/2018/5/layout/IconCircleLabelList"/>
    <dgm:cxn modelId="{98C91162-3250-49A6-BF85-84C40EA7D4EF}" srcId="{DCFDA0A8-112D-4CCD-AC8A-7CAA55FB53D9}" destId="{60473A6C-BF74-4FE1-B89A-35139CD6B558}" srcOrd="1" destOrd="0" parTransId="{A678D246-275D-48FF-BCBB-419EC6E180E5}" sibTransId="{D730733A-9632-4E84-A09D-1173570BB5A3}"/>
    <dgm:cxn modelId="{29948D7C-A183-4C1C-B5F9-1CB235684CC8}" srcId="{DCFDA0A8-112D-4CCD-AC8A-7CAA55FB53D9}" destId="{F3C2C4AC-80EC-4A77-B3F0-E2ADB1B0A8D6}" srcOrd="3" destOrd="0" parTransId="{DABF9624-A633-4A44-98C1-5A82073C8E18}" sibTransId="{45C00E9E-3D93-4551-BA5E-F1FA0BEBCB6F}"/>
    <dgm:cxn modelId="{A9C10092-A8F8-48A2-B355-CA6510B8CAF9}" type="presOf" srcId="{E1614D86-7C25-423B-92F2-E005990418D4}" destId="{DABF1FD6-C60C-4DDC-8177-DD5C20A31EFF}" srcOrd="0" destOrd="0" presId="urn:microsoft.com/office/officeart/2018/5/layout/IconCircleLabelList"/>
    <dgm:cxn modelId="{2E55DDA1-BE97-4BF0-B1A3-DCC4CE1E4988}" srcId="{DCFDA0A8-112D-4CCD-AC8A-7CAA55FB53D9}" destId="{E1614D86-7C25-423B-92F2-E005990418D4}" srcOrd="0" destOrd="0" parTransId="{1777972F-2CD5-4912-B578-AE3D6D57737D}" sibTransId="{A8526847-E489-4AAB-95C7-E3B7DC1D6F1C}"/>
    <dgm:cxn modelId="{7875AAA6-76F8-4A1F-B6EB-64FA1F9B1AC8}" type="presOf" srcId="{60473A6C-BF74-4FE1-B89A-35139CD6B558}" destId="{45F0C8B9-F7CE-41B0-A9AE-0F9374CF48D1}" srcOrd="0" destOrd="0" presId="urn:microsoft.com/office/officeart/2018/5/layout/IconCircleLabelList"/>
    <dgm:cxn modelId="{FB6661A9-826D-42AE-81A5-718E8BA86B32}" type="presOf" srcId="{DCFDA0A8-112D-4CCD-AC8A-7CAA55FB53D9}" destId="{708D3BA5-AC18-4F9D-B6F6-AE18325607BE}" srcOrd="0" destOrd="0" presId="urn:microsoft.com/office/officeart/2018/5/layout/IconCircleLabelList"/>
    <dgm:cxn modelId="{34E1B0C5-4E78-49EE-97FF-B8973ED6291B}" srcId="{DCFDA0A8-112D-4CCD-AC8A-7CAA55FB53D9}" destId="{751D0997-8F37-43C2-94C3-2437CBF73C96}" srcOrd="2" destOrd="0" parTransId="{32C71EC7-7E17-4A52-824C-892316FE0F69}" sibTransId="{0971CBC7-3676-4FAD-8655-999D8D30C0C4}"/>
    <dgm:cxn modelId="{78BC70DA-B5AE-4BA7-8AC8-E23146F082C9}" type="presOf" srcId="{751D0997-8F37-43C2-94C3-2437CBF73C96}" destId="{03CAA2A7-A429-481C-AFE9-23DD396B47CC}" srcOrd="0" destOrd="0" presId="urn:microsoft.com/office/officeart/2018/5/layout/IconCircleLabelList"/>
    <dgm:cxn modelId="{49C34EFB-F167-43FE-84B1-0EB3A05246DB}" type="presParOf" srcId="{708D3BA5-AC18-4F9D-B6F6-AE18325607BE}" destId="{930460B3-AA8D-4ABE-A449-7D89F18D0F42}" srcOrd="0" destOrd="0" presId="urn:microsoft.com/office/officeart/2018/5/layout/IconCircleLabelList"/>
    <dgm:cxn modelId="{2906E361-F5DF-43FC-94E9-277960CA952D}" type="presParOf" srcId="{930460B3-AA8D-4ABE-A449-7D89F18D0F42}" destId="{097708A9-F96B-4515-B490-155AE5C9984D}" srcOrd="0" destOrd="0" presId="urn:microsoft.com/office/officeart/2018/5/layout/IconCircleLabelList"/>
    <dgm:cxn modelId="{5F9F7CB2-7682-44A5-BA90-38D918ED1F50}" type="presParOf" srcId="{930460B3-AA8D-4ABE-A449-7D89F18D0F42}" destId="{5F8ADD78-1AA1-4919-88AA-16D2B447468F}" srcOrd="1" destOrd="0" presId="urn:microsoft.com/office/officeart/2018/5/layout/IconCircleLabelList"/>
    <dgm:cxn modelId="{B97A8EF3-59A0-4DD2-8948-3C2E25F8EC6F}" type="presParOf" srcId="{930460B3-AA8D-4ABE-A449-7D89F18D0F42}" destId="{690BD8C6-34B3-408F-AE6E-5099B279F8D4}" srcOrd="2" destOrd="0" presId="urn:microsoft.com/office/officeart/2018/5/layout/IconCircleLabelList"/>
    <dgm:cxn modelId="{2C139F6B-C2BF-4446-BB9F-9F9E14BD5961}" type="presParOf" srcId="{930460B3-AA8D-4ABE-A449-7D89F18D0F42}" destId="{DABF1FD6-C60C-4DDC-8177-DD5C20A31EFF}" srcOrd="3" destOrd="0" presId="urn:microsoft.com/office/officeart/2018/5/layout/IconCircleLabelList"/>
    <dgm:cxn modelId="{3548D924-D231-495B-8EDA-6CB55C078778}" type="presParOf" srcId="{708D3BA5-AC18-4F9D-B6F6-AE18325607BE}" destId="{A539A94B-5BC3-40A6-847E-B59ED93BC8BE}" srcOrd="1" destOrd="0" presId="urn:microsoft.com/office/officeart/2018/5/layout/IconCircleLabelList"/>
    <dgm:cxn modelId="{2A2D6CF4-02B8-4B8A-956A-79CA017DBA0A}" type="presParOf" srcId="{708D3BA5-AC18-4F9D-B6F6-AE18325607BE}" destId="{E904FD32-3D09-42D7-8383-626E3A89857E}" srcOrd="2" destOrd="0" presId="urn:microsoft.com/office/officeart/2018/5/layout/IconCircleLabelList"/>
    <dgm:cxn modelId="{A8B549BB-EDD5-4AA2-8749-DC9DD5B59E10}" type="presParOf" srcId="{E904FD32-3D09-42D7-8383-626E3A89857E}" destId="{9BC51BA7-9E28-48F3-912B-00DEE506EABF}" srcOrd="0" destOrd="0" presId="urn:microsoft.com/office/officeart/2018/5/layout/IconCircleLabelList"/>
    <dgm:cxn modelId="{76E11D11-010A-4AA0-B805-3F3D67FA6169}" type="presParOf" srcId="{E904FD32-3D09-42D7-8383-626E3A89857E}" destId="{F00BFC0D-4106-45BB-9E5B-FC27CBEE8D42}" srcOrd="1" destOrd="0" presId="urn:microsoft.com/office/officeart/2018/5/layout/IconCircleLabelList"/>
    <dgm:cxn modelId="{00D4F315-7CDF-4EEC-B035-94B24DE090FD}" type="presParOf" srcId="{E904FD32-3D09-42D7-8383-626E3A89857E}" destId="{13218D14-E706-4238-99E0-2C51B1759A4F}" srcOrd="2" destOrd="0" presId="urn:microsoft.com/office/officeart/2018/5/layout/IconCircleLabelList"/>
    <dgm:cxn modelId="{710CD7A5-B6B2-4B23-A422-A1B4CDC1E32E}" type="presParOf" srcId="{E904FD32-3D09-42D7-8383-626E3A89857E}" destId="{45F0C8B9-F7CE-41B0-A9AE-0F9374CF48D1}" srcOrd="3" destOrd="0" presId="urn:microsoft.com/office/officeart/2018/5/layout/IconCircleLabelList"/>
    <dgm:cxn modelId="{6117BEAD-F279-482A-AF4C-D665AEA4575D}" type="presParOf" srcId="{708D3BA5-AC18-4F9D-B6F6-AE18325607BE}" destId="{6072072A-BE6D-4911-98F7-0A3274D26475}" srcOrd="3" destOrd="0" presId="urn:microsoft.com/office/officeart/2018/5/layout/IconCircleLabelList"/>
    <dgm:cxn modelId="{93A254EE-6C43-47F4-B9C1-863062355625}" type="presParOf" srcId="{708D3BA5-AC18-4F9D-B6F6-AE18325607BE}" destId="{43C49D26-72FF-4529-95B3-B26DFB3B2E6B}" srcOrd="4" destOrd="0" presId="urn:microsoft.com/office/officeart/2018/5/layout/IconCircleLabelList"/>
    <dgm:cxn modelId="{D936B19C-79CD-482B-B5F9-932D7AF96531}" type="presParOf" srcId="{43C49D26-72FF-4529-95B3-B26DFB3B2E6B}" destId="{E416AF36-DD7F-495B-9788-5C0E63062178}" srcOrd="0" destOrd="0" presId="urn:microsoft.com/office/officeart/2018/5/layout/IconCircleLabelList"/>
    <dgm:cxn modelId="{BD757886-DD3C-4BC5-AC41-F9B508608090}" type="presParOf" srcId="{43C49D26-72FF-4529-95B3-B26DFB3B2E6B}" destId="{4C350428-37F0-4A9A-96CB-C990BE242518}" srcOrd="1" destOrd="0" presId="urn:microsoft.com/office/officeart/2018/5/layout/IconCircleLabelList"/>
    <dgm:cxn modelId="{9651EA45-3A79-4604-864D-D1B6F134416D}" type="presParOf" srcId="{43C49D26-72FF-4529-95B3-B26DFB3B2E6B}" destId="{9806C349-6AE9-4E6D-8144-3FBC0180C48D}" srcOrd="2" destOrd="0" presId="urn:microsoft.com/office/officeart/2018/5/layout/IconCircleLabelList"/>
    <dgm:cxn modelId="{CEB78F65-49F5-44FE-A7C0-80ECC2F9E1D1}" type="presParOf" srcId="{43C49D26-72FF-4529-95B3-B26DFB3B2E6B}" destId="{03CAA2A7-A429-481C-AFE9-23DD396B47CC}" srcOrd="3" destOrd="0" presId="urn:microsoft.com/office/officeart/2018/5/layout/IconCircleLabelList"/>
    <dgm:cxn modelId="{DED41649-F3CD-4D9D-8698-6195837FD273}" type="presParOf" srcId="{708D3BA5-AC18-4F9D-B6F6-AE18325607BE}" destId="{9D8A952E-62BF-41F1-9B64-8EB93602066F}" srcOrd="5" destOrd="0" presId="urn:microsoft.com/office/officeart/2018/5/layout/IconCircleLabelList"/>
    <dgm:cxn modelId="{BF069ABD-CB7D-48F6-B6D9-DD6D89BCF169}" type="presParOf" srcId="{708D3BA5-AC18-4F9D-B6F6-AE18325607BE}" destId="{2369B0FF-D4CD-46A8-931C-9C5BF27FB676}" srcOrd="6" destOrd="0" presId="urn:microsoft.com/office/officeart/2018/5/layout/IconCircleLabelList"/>
    <dgm:cxn modelId="{C70915E3-4181-4FD1-8FE1-6893313EE619}" type="presParOf" srcId="{2369B0FF-D4CD-46A8-931C-9C5BF27FB676}" destId="{A542DA74-B989-421E-8243-CCF4EBCCA7E3}" srcOrd="0" destOrd="0" presId="urn:microsoft.com/office/officeart/2018/5/layout/IconCircleLabelList"/>
    <dgm:cxn modelId="{633FD701-DC88-4032-A093-37B529E8A4CF}" type="presParOf" srcId="{2369B0FF-D4CD-46A8-931C-9C5BF27FB676}" destId="{FCF1329B-119E-4B1F-B869-8FE4BE523E0F}" srcOrd="1" destOrd="0" presId="urn:microsoft.com/office/officeart/2018/5/layout/IconCircleLabelList"/>
    <dgm:cxn modelId="{03E3B82A-78D1-45B7-876B-044099FAB693}" type="presParOf" srcId="{2369B0FF-D4CD-46A8-931C-9C5BF27FB676}" destId="{58C5DDEF-E5FE-4E9F-B2E2-FE5EA46D0E8D}" srcOrd="2" destOrd="0" presId="urn:microsoft.com/office/officeart/2018/5/layout/IconCircleLabelList"/>
    <dgm:cxn modelId="{21B31BE5-6557-4CF5-BA52-CAAFB08A922C}" type="presParOf" srcId="{2369B0FF-D4CD-46A8-931C-9C5BF27FB676}" destId="{D94C6ED2-3C82-4EA8-ADA8-7390481E7E7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7DE455-2CDC-4E11-8EE5-52F11E964230}" type="doc">
      <dgm:prSet loTypeId="urn:microsoft.com/office/officeart/2016/7/layout/VerticalSolidActionList" loCatId="List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FA00DCD-676F-4DA1-BF5B-232DD92C23FE}">
      <dgm:prSet/>
      <dgm:spPr/>
      <dgm:t>
        <a:bodyPr/>
        <a:lstStyle/>
        <a:p>
          <a:r>
            <a:rPr lang="en-US"/>
            <a:t>Train</a:t>
          </a:r>
        </a:p>
      </dgm:t>
    </dgm:pt>
    <dgm:pt modelId="{A7A7F39F-EFE4-452C-BC2F-5DF1C7F6816C}" type="parTrans" cxnId="{24676D06-EAEB-4AAF-97F8-274667552F5E}">
      <dgm:prSet/>
      <dgm:spPr/>
      <dgm:t>
        <a:bodyPr/>
        <a:lstStyle/>
        <a:p>
          <a:endParaRPr lang="en-US"/>
        </a:p>
      </dgm:t>
    </dgm:pt>
    <dgm:pt modelId="{6E8C9AC7-872B-44A6-B8B8-77D82E63521D}" type="sibTrans" cxnId="{24676D06-EAEB-4AAF-97F8-274667552F5E}">
      <dgm:prSet/>
      <dgm:spPr/>
      <dgm:t>
        <a:bodyPr/>
        <a:lstStyle/>
        <a:p>
          <a:endParaRPr lang="en-US"/>
        </a:p>
      </dgm:t>
    </dgm:pt>
    <dgm:pt modelId="{FC8E1373-2DA2-488C-AD1B-FD81502AC814}">
      <dgm:prSet/>
      <dgm:spPr/>
      <dgm:t>
        <a:bodyPr/>
        <a:lstStyle/>
        <a:p>
          <a:r>
            <a:rPr lang="en-US"/>
            <a:t>Train a DQN model for CartPole.</a:t>
          </a:r>
        </a:p>
      </dgm:t>
    </dgm:pt>
    <dgm:pt modelId="{7F8BC0D0-B16B-4042-89A9-48AFA5F87215}" type="parTrans" cxnId="{C173FAF4-B372-45AA-8D67-3BC04C85F537}">
      <dgm:prSet/>
      <dgm:spPr/>
      <dgm:t>
        <a:bodyPr/>
        <a:lstStyle/>
        <a:p>
          <a:endParaRPr lang="en-US"/>
        </a:p>
      </dgm:t>
    </dgm:pt>
    <dgm:pt modelId="{D79B45F4-5371-49E1-A0F3-F14683E04F9C}" type="sibTrans" cxnId="{C173FAF4-B372-45AA-8D67-3BC04C85F537}">
      <dgm:prSet/>
      <dgm:spPr/>
      <dgm:t>
        <a:bodyPr/>
        <a:lstStyle/>
        <a:p>
          <a:endParaRPr lang="en-US"/>
        </a:p>
      </dgm:t>
    </dgm:pt>
    <dgm:pt modelId="{E9ED0BCF-FBE2-4A27-9630-E675C98CD011}">
      <dgm:prSet/>
      <dgm:spPr/>
      <dgm:t>
        <a:bodyPr/>
        <a:lstStyle/>
        <a:p>
          <a:r>
            <a:rPr lang="en-US"/>
            <a:t>Extend</a:t>
          </a:r>
        </a:p>
      </dgm:t>
    </dgm:pt>
    <dgm:pt modelId="{3CCB1A6B-57C4-4C4E-858B-607A102D31E7}" type="parTrans" cxnId="{7C2E7E2C-4974-4E0E-8709-72F8AEFC1315}">
      <dgm:prSet/>
      <dgm:spPr/>
      <dgm:t>
        <a:bodyPr/>
        <a:lstStyle/>
        <a:p>
          <a:endParaRPr lang="en-US"/>
        </a:p>
      </dgm:t>
    </dgm:pt>
    <dgm:pt modelId="{BEF83F3A-D186-4935-9EA8-90A24FE3ABD1}" type="sibTrans" cxnId="{7C2E7E2C-4974-4E0E-8709-72F8AEFC1315}">
      <dgm:prSet/>
      <dgm:spPr/>
      <dgm:t>
        <a:bodyPr/>
        <a:lstStyle/>
        <a:p>
          <a:endParaRPr lang="en-US"/>
        </a:p>
      </dgm:t>
    </dgm:pt>
    <dgm:pt modelId="{E74E1341-7BBD-4C4C-B9DD-EAEA47D1F3B0}">
      <dgm:prSet/>
      <dgm:spPr/>
      <dgm:t>
        <a:bodyPr/>
        <a:lstStyle/>
        <a:p>
          <a:r>
            <a:rPr lang="en-US"/>
            <a:t>Extend to Space Invaders – shoot alien invaders.</a:t>
          </a:r>
        </a:p>
      </dgm:t>
    </dgm:pt>
    <dgm:pt modelId="{4AF83BF5-65CD-4A44-AF0D-CDC6B2D641F8}" type="parTrans" cxnId="{6B18351A-EDB4-4A70-86B2-8289CA3EBEB3}">
      <dgm:prSet/>
      <dgm:spPr/>
      <dgm:t>
        <a:bodyPr/>
        <a:lstStyle/>
        <a:p>
          <a:endParaRPr lang="en-US"/>
        </a:p>
      </dgm:t>
    </dgm:pt>
    <dgm:pt modelId="{22920AC8-6343-4A89-8F9B-DFCE62CBF922}" type="sibTrans" cxnId="{6B18351A-EDB4-4A70-86B2-8289CA3EBEB3}">
      <dgm:prSet/>
      <dgm:spPr/>
      <dgm:t>
        <a:bodyPr/>
        <a:lstStyle/>
        <a:p>
          <a:endParaRPr lang="en-US"/>
        </a:p>
      </dgm:t>
    </dgm:pt>
    <dgm:pt modelId="{69FFAF66-950D-46C2-A3BE-7FA5A3D96B81}">
      <dgm:prSet/>
      <dgm:spPr/>
      <dgm:t>
        <a:bodyPr/>
        <a:lstStyle/>
        <a:p>
          <a:r>
            <a:rPr lang="en-US"/>
            <a:t>Train</a:t>
          </a:r>
        </a:p>
      </dgm:t>
    </dgm:pt>
    <dgm:pt modelId="{FA6D21E9-365C-4C26-83D2-43D2165F60A8}" type="parTrans" cxnId="{B3444500-A1D6-4CA5-979B-47C220137C7F}">
      <dgm:prSet/>
      <dgm:spPr/>
      <dgm:t>
        <a:bodyPr/>
        <a:lstStyle/>
        <a:p>
          <a:endParaRPr lang="en-US"/>
        </a:p>
      </dgm:t>
    </dgm:pt>
    <dgm:pt modelId="{4DFC77E4-85AB-4725-AA30-C3DBA385BB5A}" type="sibTrans" cxnId="{B3444500-A1D6-4CA5-979B-47C220137C7F}">
      <dgm:prSet/>
      <dgm:spPr/>
      <dgm:t>
        <a:bodyPr/>
        <a:lstStyle/>
        <a:p>
          <a:endParaRPr lang="en-US"/>
        </a:p>
      </dgm:t>
    </dgm:pt>
    <dgm:pt modelId="{B78DE08E-8E48-43AC-BF0C-06B6C83D1D31}">
      <dgm:prSet/>
      <dgm:spPr/>
      <dgm:t>
        <a:bodyPr/>
        <a:lstStyle/>
        <a:p>
          <a:r>
            <a:rPr lang="en-US"/>
            <a:t>Train for Pac-Man – navigate mazes while avoiding ghosts.</a:t>
          </a:r>
        </a:p>
      </dgm:t>
    </dgm:pt>
    <dgm:pt modelId="{05976C69-7F0D-49E0-9B01-5EBC22C9D513}" type="parTrans" cxnId="{DFE07CB4-4912-4ADD-8B73-91DDBF42A974}">
      <dgm:prSet/>
      <dgm:spPr/>
      <dgm:t>
        <a:bodyPr/>
        <a:lstStyle/>
        <a:p>
          <a:endParaRPr lang="en-US"/>
        </a:p>
      </dgm:t>
    </dgm:pt>
    <dgm:pt modelId="{D1694CE4-7198-460D-A4FD-9EBE598A5108}" type="sibTrans" cxnId="{DFE07CB4-4912-4ADD-8B73-91DDBF42A974}">
      <dgm:prSet/>
      <dgm:spPr/>
      <dgm:t>
        <a:bodyPr/>
        <a:lstStyle/>
        <a:p>
          <a:endParaRPr lang="en-US"/>
        </a:p>
      </dgm:t>
    </dgm:pt>
    <dgm:pt modelId="{0CA409F3-6AC3-4582-8D9B-65E45D706007}">
      <dgm:prSet/>
      <dgm:spPr/>
      <dgm:t>
        <a:bodyPr/>
        <a:lstStyle/>
        <a:p>
          <a:r>
            <a:rPr lang="en-US"/>
            <a:t>Overcome</a:t>
          </a:r>
        </a:p>
      </dgm:t>
    </dgm:pt>
    <dgm:pt modelId="{D8FF94DB-56BC-45DE-8E6A-9BE91D5129DF}" type="parTrans" cxnId="{DC942223-9FF6-4D8F-9C99-6EFC77372036}">
      <dgm:prSet/>
      <dgm:spPr/>
      <dgm:t>
        <a:bodyPr/>
        <a:lstStyle/>
        <a:p>
          <a:endParaRPr lang="en-US"/>
        </a:p>
      </dgm:t>
    </dgm:pt>
    <dgm:pt modelId="{9305D1F1-9EC7-4693-87AF-DF8920978EF7}" type="sibTrans" cxnId="{DC942223-9FF6-4D8F-9C99-6EFC77372036}">
      <dgm:prSet/>
      <dgm:spPr/>
      <dgm:t>
        <a:bodyPr/>
        <a:lstStyle/>
        <a:p>
          <a:endParaRPr lang="en-US"/>
        </a:p>
      </dgm:t>
    </dgm:pt>
    <dgm:pt modelId="{731F97E9-75E9-4FDF-AE01-DE4BD60A6684}">
      <dgm:prSet/>
      <dgm:spPr/>
      <dgm:t>
        <a:bodyPr/>
        <a:lstStyle/>
        <a:p>
          <a:r>
            <a:rPr lang="en-US"/>
            <a:t>Overcome installation, training time, and computational challenges.</a:t>
          </a:r>
        </a:p>
      </dgm:t>
    </dgm:pt>
    <dgm:pt modelId="{6CD8693A-68EA-42BC-AFF9-2041A3409CFA}" type="parTrans" cxnId="{A544C956-A902-4E58-AACA-7933E824CB1E}">
      <dgm:prSet/>
      <dgm:spPr/>
      <dgm:t>
        <a:bodyPr/>
        <a:lstStyle/>
        <a:p>
          <a:endParaRPr lang="en-US"/>
        </a:p>
      </dgm:t>
    </dgm:pt>
    <dgm:pt modelId="{1909221B-D969-4D29-9F92-1B2102B01CCE}" type="sibTrans" cxnId="{A544C956-A902-4E58-AACA-7933E824CB1E}">
      <dgm:prSet/>
      <dgm:spPr/>
      <dgm:t>
        <a:bodyPr/>
        <a:lstStyle/>
        <a:p>
          <a:endParaRPr lang="en-US"/>
        </a:p>
      </dgm:t>
    </dgm:pt>
    <dgm:pt modelId="{923CDBA2-469E-473D-9BA2-54BC5A52DEAC}" type="pres">
      <dgm:prSet presAssocID="{DC7DE455-2CDC-4E11-8EE5-52F11E964230}" presName="Name0" presStyleCnt="0">
        <dgm:presLayoutVars>
          <dgm:dir/>
          <dgm:animLvl val="lvl"/>
          <dgm:resizeHandles val="exact"/>
        </dgm:presLayoutVars>
      </dgm:prSet>
      <dgm:spPr/>
    </dgm:pt>
    <dgm:pt modelId="{456CDC95-5D2D-484D-B94C-DA4985EFDDEF}" type="pres">
      <dgm:prSet presAssocID="{5FA00DCD-676F-4DA1-BF5B-232DD92C23FE}" presName="linNode" presStyleCnt="0"/>
      <dgm:spPr/>
    </dgm:pt>
    <dgm:pt modelId="{4E473CD8-F6A4-4DC4-B6C0-14F38E558363}" type="pres">
      <dgm:prSet presAssocID="{5FA00DCD-676F-4DA1-BF5B-232DD92C23FE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32F34B13-9EBA-4079-9DD1-7210B5E3B7BC}" type="pres">
      <dgm:prSet presAssocID="{5FA00DCD-676F-4DA1-BF5B-232DD92C23FE}" presName="descendantText" presStyleLbl="alignAccFollowNode1" presStyleIdx="0" presStyleCnt="4">
        <dgm:presLayoutVars>
          <dgm:bulletEnabled/>
        </dgm:presLayoutVars>
      </dgm:prSet>
      <dgm:spPr/>
    </dgm:pt>
    <dgm:pt modelId="{9F91C3AB-97FD-40AE-888C-011737C90A40}" type="pres">
      <dgm:prSet presAssocID="{6E8C9AC7-872B-44A6-B8B8-77D82E63521D}" presName="sp" presStyleCnt="0"/>
      <dgm:spPr/>
    </dgm:pt>
    <dgm:pt modelId="{111F5404-F293-4583-BF71-76BF6E185CE2}" type="pres">
      <dgm:prSet presAssocID="{E9ED0BCF-FBE2-4A27-9630-E675C98CD011}" presName="linNode" presStyleCnt="0"/>
      <dgm:spPr/>
    </dgm:pt>
    <dgm:pt modelId="{1B61FB6A-B0B7-4B6F-AAC9-6D87233BD90B}" type="pres">
      <dgm:prSet presAssocID="{E9ED0BCF-FBE2-4A27-9630-E675C98CD011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D5BA3087-5B8C-4A83-B81B-D78BA9AE35CF}" type="pres">
      <dgm:prSet presAssocID="{E9ED0BCF-FBE2-4A27-9630-E675C98CD011}" presName="descendantText" presStyleLbl="alignAccFollowNode1" presStyleIdx="1" presStyleCnt="4">
        <dgm:presLayoutVars>
          <dgm:bulletEnabled/>
        </dgm:presLayoutVars>
      </dgm:prSet>
      <dgm:spPr/>
    </dgm:pt>
    <dgm:pt modelId="{2081D3D1-8D76-46BA-A401-349C5FB266F3}" type="pres">
      <dgm:prSet presAssocID="{BEF83F3A-D186-4935-9EA8-90A24FE3ABD1}" presName="sp" presStyleCnt="0"/>
      <dgm:spPr/>
    </dgm:pt>
    <dgm:pt modelId="{098BD17D-49A9-4686-B58B-DFEB43CD8220}" type="pres">
      <dgm:prSet presAssocID="{69FFAF66-950D-46C2-A3BE-7FA5A3D96B81}" presName="linNode" presStyleCnt="0"/>
      <dgm:spPr/>
    </dgm:pt>
    <dgm:pt modelId="{1E81D67D-3EE2-4F53-91C4-E9F53EAE76E7}" type="pres">
      <dgm:prSet presAssocID="{69FFAF66-950D-46C2-A3BE-7FA5A3D96B81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2EDAF40E-3DEE-4CA3-BCF8-3AB1C31E5A4C}" type="pres">
      <dgm:prSet presAssocID="{69FFAF66-950D-46C2-A3BE-7FA5A3D96B81}" presName="descendantText" presStyleLbl="alignAccFollowNode1" presStyleIdx="2" presStyleCnt="4">
        <dgm:presLayoutVars>
          <dgm:bulletEnabled/>
        </dgm:presLayoutVars>
      </dgm:prSet>
      <dgm:spPr/>
    </dgm:pt>
    <dgm:pt modelId="{B628AC25-444F-42F8-9140-83CC4DB966CD}" type="pres">
      <dgm:prSet presAssocID="{4DFC77E4-85AB-4725-AA30-C3DBA385BB5A}" presName="sp" presStyleCnt="0"/>
      <dgm:spPr/>
    </dgm:pt>
    <dgm:pt modelId="{AA941175-0BC3-4169-A90F-22C6D5703DA0}" type="pres">
      <dgm:prSet presAssocID="{0CA409F3-6AC3-4582-8D9B-65E45D706007}" presName="linNode" presStyleCnt="0"/>
      <dgm:spPr/>
    </dgm:pt>
    <dgm:pt modelId="{FF5CA086-1168-417C-9A94-ECD5411999BF}" type="pres">
      <dgm:prSet presAssocID="{0CA409F3-6AC3-4582-8D9B-65E45D706007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1D6055EC-16CA-40BF-BC3D-F2C2F149D394}" type="pres">
      <dgm:prSet presAssocID="{0CA409F3-6AC3-4582-8D9B-65E45D706007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B3444500-A1D6-4CA5-979B-47C220137C7F}" srcId="{DC7DE455-2CDC-4E11-8EE5-52F11E964230}" destId="{69FFAF66-950D-46C2-A3BE-7FA5A3D96B81}" srcOrd="2" destOrd="0" parTransId="{FA6D21E9-365C-4C26-83D2-43D2165F60A8}" sibTransId="{4DFC77E4-85AB-4725-AA30-C3DBA385BB5A}"/>
    <dgm:cxn modelId="{24676D06-EAEB-4AAF-97F8-274667552F5E}" srcId="{DC7DE455-2CDC-4E11-8EE5-52F11E964230}" destId="{5FA00DCD-676F-4DA1-BF5B-232DD92C23FE}" srcOrd="0" destOrd="0" parTransId="{A7A7F39F-EFE4-452C-BC2F-5DF1C7F6816C}" sibTransId="{6E8C9AC7-872B-44A6-B8B8-77D82E63521D}"/>
    <dgm:cxn modelId="{6B18351A-EDB4-4A70-86B2-8289CA3EBEB3}" srcId="{E9ED0BCF-FBE2-4A27-9630-E675C98CD011}" destId="{E74E1341-7BBD-4C4C-B9DD-EAEA47D1F3B0}" srcOrd="0" destOrd="0" parTransId="{4AF83BF5-65CD-4A44-AF0D-CDC6B2D641F8}" sibTransId="{22920AC8-6343-4A89-8F9B-DFCE62CBF922}"/>
    <dgm:cxn modelId="{DC942223-9FF6-4D8F-9C99-6EFC77372036}" srcId="{DC7DE455-2CDC-4E11-8EE5-52F11E964230}" destId="{0CA409F3-6AC3-4582-8D9B-65E45D706007}" srcOrd="3" destOrd="0" parTransId="{D8FF94DB-56BC-45DE-8E6A-9BE91D5129DF}" sibTransId="{9305D1F1-9EC7-4693-87AF-DF8920978EF7}"/>
    <dgm:cxn modelId="{7C2E7E2C-4974-4E0E-8709-72F8AEFC1315}" srcId="{DC7DE455-2CDC-4E11-8EE5-52F11E964230}" destId="{E9ED0BCF-FBE2-4A27-9630-E675C98CD011}" srcOrd="1" destOrd="0" parTransId="{3CCB1A6B-57C4-4C4E-858B-607A102D31E7}" sibTransId="{BEF83F3A-D186-4935-9EA8-90A24FE3ABD1}"/>
    <dgm:cxn modelId="{D216D630-B9A4-46CD-955D-482E9917C567}" type="presOf" srcId="{69FFAF66-950D-46C2-A3BE-7FA5A3D96B81}" destId="{1E81D67D-3EE2-4F53-91C4-E9F53EAE76E7}" srcOrd="0" destOrd="0" presId="urn:microsoft.com/office/officeart/2016/7/layout/VerticalSolidActionList"/>
    <dgm:cxn modelId="{03C24133-CC14-4FC9-8704-36053FD88920}" type="presOf" srcId="{FC8E1373-2DA2-488C-AD1B-FD81502AC814}" destId="{32F34B13-9EBA-4079-9DD1-7210B5E3B7BC}" srcOrd="0" destOrd="0" presId="urn:microsoft.com/office/officeart/2016/7/layout/VerticalSolidActionList"/>
    <dgm:cxn modelId="{6DCA5C37-1551-4AC0-9EEB-FF5F4E07DECA}" type="presOf" srcId="{731F97E9-75E9-4FDF-AE01-DE4BD60A6684}" destId="{1D6055EC-16CA-40BF-BC3D-F2C2F149D394}" srcOrd="0" destOrd="0" presId="urn:microsoft.com/office/officeart/2016/7/layout/VerticalSolidActionList"/>
    <dgm:cxn modelId="{A544C956-A902-4E58-AACA-7933E824CB1E}" srcId="{0CA409F3-6AC3-4582-8D9B-65E45D706007}" destId="{731F97E9-75E9-4FDF-AE01-DE4BD60A6684}" srcOrd="0" destOrd="0" parTransId="{6CD8693A-68EA-42BC-AFF9-2041A3409CFA}" sibTransId="{1909221B-D969-4D29-9F92-1B2102B01CCE}"/>
    <dgm:cxn modelId="{A5CA5488-8180-40DE-84B8-9085D312B868}" type="presOf" srcId="{B78DE08E-8E48-43AC-BF0C-06B6C83D1D31}" destId="{2EDAF40E-3DEE-4CA3-BCF8-3AB1C31E5A4C}" srcOrd="0" destOrd="0" presId="urn:microsoft.com/office/officeart/2016/7/layout/VerticalSolidActionList"/>
    <dgm:cxn modelId="{40840B89-30EE-4B7C-A0EF-9B89F2E4ABAE}" type="presOf" srcId="{5FA00DCD-676F-4DA1-BF5B-232DD92C23FE}" destId="{4E473CD8-F6A4-4DC4-B6C0-14F38E558363}" srcOrd="0" destOrd="0" presId="urn:microsoft.com/office/officeart/2016/7/layout/VerticalSolidActionList"/>
    <dgm:cxn modelId="{C3B8BB8A-57F5-4093-94C7-8D66AEF61A0E}" type="presOf" srcId="{0CA409F3-6AC3-4582-8D9B-65E45D706007}" destId="{FF5CA086-1168-417C-9A94-ECD5411999BF}" srcOrd="0" destOrd="0" presId="urn:microsoft.com/office/officeart/2016/7/layout/VerticalSolidActionList"/>
    <dgm:cxn modelId="{DFE07CB4-4912-4ADD-8B73-91DDBF42A974}" srcId="{69FFAF66-950D-46C2-A3BE-7FA5A3D96B81}" destId="{B78DE08E-8E48-43AC-BF0C-06B6C83D1D31}" srcOrd="0" destOrd="0" parTransId="{05976C69-7F0D-49E0-9B01-5EBC22C9D513}" sibTransId="{D1694CE4-7198-460D-A4FD-9EBE598A5108}"/>
    <dgm:cxn modelId="{AEE117B6-89BF-46F0-9EC7-3ECEEFD1D802}" type="presOf" srcId="{DC7DE455-2CDC-4E11-8EE5-52F11E964230}" destId="{923CDBA2-469E-473D-9BA2-54BC5A52DEAC}" srcOrd="0" destOrd="0" presId="urn:microsoft.com/office/officeart/2016/7/layout/VerticalSolidActionList"/>
    <dgm:cxn modelId="{65F6AFDA-59DA-45BE-BDB0-5D2402F39CED}" type="presOf" srcId="{E9ED0BCF-FBE2-4A27-9630-E675C98CD011}" destId="{1B61FB6A-B0B7-4B6F-AAC9-6D87233BD90B}" srcOrd="0" destOrd="0" presId="urn:microsoft.com/office/officeart/2016/7/layout/VerticalSolidActionList"/>
    <dgm:cxn modelId="{C173FAF4-B372-45AA-8D67-3BC04C85F537}" srcId="{5FA00DCD-676F-4DA1-BF5B-232DD92C23FE}" destId="{FC8E1373-2DA2-488C-AD1B-FD81502AC814}" srcOrd="0" destOrd="0" parTransId="{7F8BC0D0-B16B-4042-89A9-48AFA5F87215}" sibTransId="{D79B45F4-5371-49E1-A0F3-F14683E04F9C}"/>
    <dgm:cxn modelId="{6170C4F8-01C8-4ECB-80E7-8B0B338E1416}" type="presOf" srcId="{E74E1341-7BBD-4C4C-B9DD-EAEA47D1F3B0}" destId="{D5BA3087-5B8C-4A83-B81B-D78BA9AE35CF}" srcOrd="0" destOrd="0" presId="urn:microsoft.com/office/officeart/2016/7/layout/VerticalSolidActionList"/>
    <dgm:cxn modelId="{61B6E6B7-302E-4BFC-8837-3F2F74F67B60}" type="presParOf" srcId="{923CDBA2-469E-473D-9BA2-54BC5A52DEAC}" destId="{456CDC95-5D2D-484D-B94C-DA4985EFDDEF}" srcOrd="0" destOrd="0" presId="urn:microsoft.com/office/officeart/2016/7/layout/VerticalSolidActionList"/>
    <dgm:cxn modelId="{C4DA754F-16B1-446F-906A-BDEB9C5EEC40}" type="presParOf" srcId="{456CDC95-5D2D-484D-B94C-DA4985EFDDEF}" destId="{4E473CD8-F6A4-4DC4-B6C0-14F38E558363}" srcOrd="0" destOrd="0" presId="urn:microsoft.com/office/officeart/2016/7/layout/VerticalSolidActionList"/>
    <dgm:cxn modelId="{257FE74B-D94D-408E-BEA7-1C39B1D743C3}" type="presParOf" srcId="{456CDC95-5D2D-484D-B94C-DA4985EFDDEF}" destId="{32F34B13-9EBA-4079-9DD1-7210B5E3B7BC}" srcOrd="1" destOrd="0" presId="urn:microsoft.com/office/officeart/2016/7/layout/VerticalSolidActionList"/>
    <dgm:cxn modelId="{BEAD4D6E-1FA8-4ED3-9C15-BAC02A13AAE6}" type="presParOf" srcId="{923CDBA2-469E-473D-9BA2-54BC5A52DEAC}" destId="{9F91C3AB-97FD-40AE-888C-011737C90A40}" srcOrd="1" destOrd="0" presId="urn:microsoft.com/office/officeart/2016/7/layout/VerticalSolidActionList"/>
    <dgm:cxn modelId="{78F298AE-50D5-4F05-B36C-7B931F9D4298}" type="presParOf" srcId="{923CDBA2-469E-473D-9BA2-54BC5A52DEAC}" destId="{111F5404-F293-4583-BF71-76BF6E185CE2}" srcOrd="2" destOrd="0" presId="urn:microsoft.com/office/officeart/2016/7/layout/VerticalSolidActionList"/>
    <dgm:cxn modelId="{808E6C43-0DF5-408E-9DA5-1167CBB4C9DD}" type="presParOf" srcId="{111F5404-F293-4583-BF71-76BF6E185CE2}" destId="{1B61FB6A-B0B7-4B6F-AAC9-6D87233BD90B}" srcOrd="0" destOrd="0" presId="urn:microsoft.com/office/officeart/2016/7/layout/VerticalSolidActionList"/>
    <dgm:cxn modelId="{C4A876F0-EC27-46DD-B66F-A2C4081FA331}" type="presParOf" srcId="{111F5404-F293-4583-BF71-76BF6E185CE2}" destId="{D5BA3087-5B8C-4A83-B81B-D78BA9AE35CF}" srcOrd="1" destOrd="0" presId="urn:microsoft.com/office/officeart/2016/7/layout/VerticalSolidActionList"/>
    <dgm:cxn modelId="{81E05606-7CEA-4FBE-B518-D64D18B38CEE}" type="presParOf" srcId="{923CDBA2-469E-473D-9BA2-54BC5A52DEAC}" destId="{2081D3D1-8D76-46BA-A401-349C5FB266F3}" srcOrd="3" destOrd="0" presId="urn:microsoft.com/office/officeart/2016/7/layout/VerticalSolidActionList"/>
    <dgm:cxn modelId="{C4A05B7B-AFDB-4DF4-9249-5941EC484181}" type="presParOf" srcId="{923CDBA2-469E-473D-9BA2-54BC5A52DEAC}" destId="{098BD17D-49A9-4686-B58B-DFEB43CD8220}" srcOrd="4" destOrd="0" presId="urn:microsoft.com/office/officeart/2016/7/layout/VerticalSolidActionList"/>
    <dgm:cxn modelId="{EB073300-C6B1-4C67-843F-5AB35340635B}" type="presParOf" srcId="{098BD17D-49A9-4686-B58B-DFEB43CD8220}" destId="{1E81D67D-3EE2-4F53-91C4-E9F53EAE76E7}" srcOrd="0" destOrd="0" presId="urn:microsoft.com/office/officeart/2016/7/layout/VerticalSolidActionList"/>
    <dgm:cxn modelId="{2DE6032E-D93D-4A53-B47F-8E189CF49AF2}" type="presParOf" srcId="{098BD17D-49A9-4686-B58B-DFEB43CD8220}" destId="{2EDAF40E-3DEE-4CA3-BCF8-3AB1C31E5A4C}" srcOrd="1" destOrd="0" presId="urn:microsoft.com/office/officeart/2016/7/layout/VerticalSolidActionList"/>
    <dgm:cxn modelId="{F0FCC7B4-280B-4838-8212-48FB587AF73E}" type="presParOf" srcId="{923CDBA2-469E-473D-9BA2-54BC5A52DEAC}" destId="{B628AC25-444F-42F8-9140-83CC4DB966CD}" srcOrd="5" destOrd="0" presId="urn:microsoft.com/office/officeart/2016/7/layout/VerticalSolidActionList"/>
    <dgm:cxn modelId="{93485572-7D82-44EC-8252-5CE3FB7A7CA4}" type="presParOf" srcId="{923CDBA2-469E-473D-9BA2-54BC5A52DEAC}" destId="{AA941175-0BC3-4169-A90F-22C6D5703DA0}" srcOrd="6" destOrd="0" presId="urn:microsoft.com/office/officeart/2016/7/layout/VerticalSolidActionList"/>
    <dgm:cxn modelId="{F60DBAF2-20F1-48AF-A9F1-84295D084706}" type="presParOf" srcId="{AA941175-0BC3-4169-A90F-22C6D5703DA0}" destId="{FF5CA086-1168-417C-9A94-ECD5411999BF}" srcOrd="0" destOrd="0" presId="urn:microsoft.com/office/officeart/2016/7/layout/VerticalSolidActionList"/>
    <dgm:cxn modelId="{9B903F4D-5025-4170-82A5-03E3E67251B0}" type="presParOf" srcId="{AA941175-0BC3-4169-A90F-22C6D5703DA0}" destId="{1D6055EC-16CA-40BF-BC3D-F2C2F149D394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2F9928-99E9-4934-A3FD-8273E755EBA5}" type="doc">
      <dgm:prSet loTypeId="urn:microsoft.com/office/officeart/2016/7/layout/RepeatingBendingProcessNew" loCatId="process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7028207-6E6A-4707-BE49-04A21D2FDB61}">
      <dgm:prSet/>
      <dgm:spPr/>
      <dgm:t>
        <a:bodyPr/>
        <a:lstStyle/>
        <a:p>
          <a:r>
            <a:rPr lang="en-US" b="1"/>
            <a:t>Environment:</a:t>
          </a:r>
          <a:r>
            <a:rPr lang="en-US"/>
            <a:t> Balance a pole on a moving cart.</a:t>
          </a:r>
        </a:p>
      </dgm:t>
    </dgm:pt>
    <dgm:pt modelId="{08F71A97-2E30-4EE1-A441-244FDA128D65}" type="parTrans" cxnId="{7E8BFCA2-6613-4469-8ECB-16D4B50A4EB4}">
      <dgm:prSet/>
      <dgm:spPr/>
      <dgm:t>
        <a:bodyPr/>
        <a:lstStyle/>
        <a:p>
          <a:endParaRPr lang="en-US"/>
        </a:p>
      </dgm:t>
    </dgm:pt>
    <dgm:pt modelId="{9A31A25B-2633-4983-895C-9116F9525097}" type="sibTrans" cxnId="{7E8BFCA2-6613-4469-8ECB-16D4B50A4EB4}">
      <dgm:prSet/>
      <dgm:spPr/>
      <dgm:t>
        <a:bodyPr/>
        <a:lstStyle/>
        <a:p>
          <a:endParaRPr lang="en-US"/>
        </a:p>
      </dgm:t>
    </dgm:pt>
    <dgm:pt modelId="{0C51E6A9-1760-4D65-B178-BC5859225C89}">
      <dgm:prSet/>
      <dgm:spPr/>
      <dgm:t>
        <a:bodyPr/>
        <a:lstStyle/>
        <a:p>
          <a:r>
            <a:rPr lang="en-US" b="1"/>
            <a:t>State:</a:t>
          </a:r>
          <a:r>
            <a:rPr lang="en-US"/>
            <a:t> 4D vector (cart position, velocity, pole angle, angular velocity).</a:t>
          </a:r>
        </a:p>
      </dgm:t>
    </dgm:pt>
    <dgm:pt modelId="{B69ACBA4-AB68-446B-8D1E-0FD8D66C06D2}" type="parTrans" cxnId="{E80BAA84-7318-4015-B8DD-D568F81B41D4}">
      <dgm:prSet/>
      <dgm:spPr/>
      <dgm:t>
        <a:bodyPr/>
        <a:lstStyle/>
        <a:p>
          <a:endParaRPr lang="en-US"/>
        </a:p>
      </dgm:t>
    </dgm:pt>
    <dgm:pt modelId="{8CA2E1D1-D1A1-486F-85E6-1896867D291E}" type="sibTrans" cxnId="{E80BAA84-7318-4015-B8DD-D568F81B41D4}">
      <dgm:prSet/>
      <dgm:spPr/>
      <dgm:t>
        <a:bodyPr/>
        <a:lstStyle/>
        <a:p>
          <a:endParaRPr lang="en-US"/>
        </a:p>
      </dgm:t>
    </dgm:pt>
    <dgm:pt modelId="{1F12054C-76A4-4DD4-BD75-3107DA60EF62}">
      <dgm:prSet/>
      <dgm:spPr/>
      <dgm:t>
        <a:bodyPr/>
        <a:lstStyle/>
        <a:p>
          <a:r>
            <a:rPr lang="en-US" b="1"/>
            <a:t>Actions:</a:t>
          </a:r>
          <a:r>
            <a:rPr lang="en-US"/>
            <a:t> Move left or right.</a:t>
          </a:r>
        </a:p>
      </dgm:t>
    </dgm:pt>
    <dgm:pt modelId="{E87BBAFE-FC95-4C25-BA2A-8E300580D514}" type="parTrans" cxnId="{ABE5DF0E-6F46-4FAD-8C42-6AF234832EF0}">
      <dgm:prSet/>
      <dgm:spPr/>
      <dgm:t>
        <a:bodyPr/>
        <a:lstStyle/>
        <a:p>
          <a:endParaRPr lang="en-US"/>
        </a:p>
      </dgm:t>
    </dgm:pt>
    <dgm:pt modelId="{A4E43DF5-10BB-48C6-8054-4A39E08A01B4}" type="sibTrans" cxnId="{ABE5DF0E-6F46-4FAD-8C42-6AF234832EF0}">
      <dgm:prSet/>
      <dgm:spPr/>
      <dgm:t>
        <a:bodyPr/>
        <a:lstStyle/>
        <a:p>
          <a:endParaRPr lang="en-US"/>
        </a:p>
      </dgm:t>
    </dgm:pt>
    <dgm:pt modelId="{C76C25ED-AB3D-48E1-8803-F237611EBB31}">
      <dgm:prSet/>
      <dgm:spPr/>
      <dgm:t>
        <a:bodyPr/>
        <a:lstStyle/>
        <a:p>
          <a:r>
            <a:rPr lang="en-US" b="1"/>
            <a:t>Rewards:</a:t>
          </a:r>
          <a:r>
            <a:rPr lang="en-US"/>
            <a:t> +1 per step; max ~500.</a:t>
          </a:r>
        </a:p>
      </dgm:t>
    </dgm:pt>
    <dgm:pt modelId="{B1BDB112-20C7-48BB-A9A1-4A6652E99528}" type="parTrans" cxnId="{09E35F9E-6E8B-492C-ABC0-07772B6B2D48}">
      <dgm:prSet/>
      <dgm:spPr/>
      <dgm:t>
        <a:bodyPr/>
        <a:lstStyle/>
        <a:p>
          <a:endParaRPr lang="en-US"/>
        </a:p>
      </dgm:t>
    </dgm:pt>
    <dgm:pt modelId="{AF3B9D34-68B5-43B5-96D3-CC9615B40971}" type="sibTrans" cxnId="{09E35F9E-6E8B-492C-ABC0-07772B6B2D48}">
      <dgm:prSet/>
      <dgm:spPr/>
      <dgm:t>
        <a:bodyPr/>
        <a:lstStyle/>
        <a:p>
          <a:endParaRPr lang="en-US"/>
        </a:p>
      </dgm:t>
    </dgm:pt>
    <dgm:pt modelId="{187CE3CA-9472-45EC-ACC3-E1C783625879}">
      <dgm:prSet/>
      <dgm:spPr/>
      <dgm:t>
        <a:bodyPr/>
        <a:lstStyle/>
        <a:p>
          <a:r>
            <a:rPr lang="en-US" b="1"/>
            <a:t>Challenges:</a:t>
          </a:r>
          <a:r>
            <a:rPr lang="en-US"/>
            <a:t> Training instability, reward clipping, network tuning.</a:t>
          </a:r>
        </a:p>
      </dgm:t>
    </dgm:pt>
    <dgm:pt modelId="{816C343A-1DF4-472D-A887-372CA59435EF}" type="parTrans" cxnId="{35976EDF-B314-4D12-92A1-D9B0DA415BE9}">
      <dgm:prSet/>
      <dgm:spPr/>
      <dgm:t>
        <a:bodyPr/>
        <a:lstStyle/>
        <a:p>
          <a:endParaRPr lang="en-US"/>
        </a:p>
      </dgm:t>
    </dgm:pt>
    <dgm:pt modelId="{76EBCA37-0407-493E-9525-215C9DCF7F14}" type="sibTrans" cxnId="{35976EDF-B314-4D12-92A1-D9B0DA415BE9}">
      <dgm:prSet/>
      <dgm:spPr/>
      <dgm:t>
        <a:bodyPr/>
        <a:lstStyle/>
        <a:p>
          <a:endParaRPr lang="en-US"/>
        </a:p>
      </dgm:t>
    </dgm:pt>
    <dgm:pt modelId="{F95EBA16-F9E4-4F41-B43E-78DEDE93B40B}">
      <dgm:prSet/>
      <dgm:spPr/>
      <dgm:t>
        <a:bodyPr/>
        <a:lstStyle/>
        <a:p>
          <a:r>
            <a:rPr lang="en-US" b="1"/>
            <a:t>Results:</a:t>
          </a:r>
          <a:r>
            <a:rPr lang="en-US"/>
            <a:t> Perfect balancing (~500 reward) after tuning.</a:t>
          </a:r>
        </a:p>
      </dgm:t>
    </dgm:pt>
    <dgm:pt modelId="{10C4A5D1-BAD6-4F9A-95CC-58B108A24F87}" type="parTrans" cxnId="{E89911EC-517A-4CA6-A27C-2412696F7C44}">
      <dgm:prSet/>
      <dgm:spPr/>
      <dgm:t>
        <a:bodyPr/>
        <a:lstStyle/>
        <a:p>
          <a:endParaRPr lang="en-US"/>
        </a:p>
      </dgm:t>
    </dgm:pt>
    <dgm:pt modelId="{120655D5-05D9-4C12-90BE-DD53EF55B84E}" type="sibTrans" cxnId="{E89911EC-517A-4CA6-A27C-2412696F7C44}">
      <dgm:prSet/>
      <dgm:spPr/>
      <dgm:t>
        <a:bodyPr/>
        <a:lstStyle/>
        <a:p>
          <a:endParaRPr lang="en-US"/>
        </a:p>
      </dgm:t>
    </dgm:pt>
    <dgm:pt modelId="{AD521687-CCAF-4DCA-AF8C-19D6467956AA}" type="pres">
      <dgm:prSet presAssocID="{5A2F9928-99E9-4934-A3FD-8273E755EBA5}" presName="Name0" presStyleCnt="0">
        <dgm:presLayoutVars>
          <dgm:dir/>
          <dgm:resizeHandles val="exact"/>
        </dgm:presLayoutVars>
      </dgm:prSet>
      <dgm:spPr/>
    </dgm:pt>
    <dgm:pt modelId="{534F5254-AA7F-4DEF-B66C-8A1CA7ED2133}" type="pres">
      <dgm:prSet presAssocID="{27028207-6E6A-4707-BE49-04A21D2FDB61}" presName="node" presStyleLbl="node1" presStyleIdx="0" presStyleCnt="6">
        <dgm:presLayoutVars>
          <dgm:bulletEnabled val="1"/>
        </dgm:presLayoutVars>
      </dgm:prSet>
      <dgm:spPr/>
    </dgm:pt>
    <dgm:pt modelId="{A394DE15-5E4C-46FB-BDD9-7B37261953B3}" type="pres">
      <dgm:prSet presAssocID="{9A31A25B-2633-4983-895C-9116F9525097}" presName="sibTrans" presStyleLbl="sibTrans1D1" presStyleIdx="0" presStyleCnt="5"/>
      <dgm:spPr/>
    </dgm:pt>
    <dgm:pt modelId="{B571FCC3-F4AE-4479-BEE6-FC0B3D7BA423}" type="pres">
      <dgm:prSet presAssocID="{9A31A25B-2633-4983-895C-9116F9525097}" presName="connectorText" presStyleLbl="sibTrans1D1" presStyleIdx="0" presStyleCnt="5"/>
      <dgm:spPr/>
    </dgm:pt>
    <dgm:pt modelId="{8252D1A2-0E53-4C0F-BFC2-CAE49356CABC}" type="pres">
      <dgm:prSet presAssocID="{0C51E6A9-1760-4D65-B178-BC5859225C89}" presName="node" presStyleLbl="node1" presStyleIdx="1" presStyleCnt="6">
        <dgm:presLayoutVars>
          <dgm:bulletEnabled val="1"/>
        </dgm:presLayoutVars>
      </dgm:prSet>
      <dgm:spPr/>
    </dgm:pt>
    <dgm:pt modelId="{F46DC642-92B8-43D2-AFC6-4394946C2F00}" type="pres">
      <dgm:prSet presAssocID="{8CA2E1D1-D1A1-486F-85E6-1896867D291E}" presName="sibTrans" presStyleLbl="sibTrans1D1" presStyleIdx="1" presStyleCnt="5"/>
      <dgm:spPr/>
    </dgm:pt>
    <dgm:pt modelId="{C99914CC-6DE9-4A4F-92BC-47F1E0CF75D1}" type="pres">
      <dgm:prSet presAssocID="{8CA2E1D1-D1A1-486F-85E6-1896867D291E}" presName="connectorText" presStyleLbl="sibTrans1D1" presStyleIdx="1" presStyleCnt="5"/>
      <dgm:spPr/>
    </dgm:pt>
    <dgm:pt modelId="{58AFBFA0-3E22-4B96-B94A-B2064365E2BF}" type="pres">
      <dgm:prSet presAssocID="{1F12054C-76A4-4DD4-BD75-3107DA60EF62}" presName="node" presStyleLbl="node1" presStyleIdx="2" presStyleCnt="6">
        <dgm:presLayoutVars>
          <dgm:bulletEnabled val="1"/>
        </dgm:presLayoutVars>
      </dgm:prSet>
      <dgm:spPr/>
    </dgm:pt>
    <dgm:pt modelId="{B222FCC9-51F1-452F-B61A-E53A36B0306C}" type="pres">
      <dgm:prSet presAssocID="{A4E43DF5-10BB-48C6-8054-4A39E08A01B4}" presName="sibTrans" presStyleLbl="sibTrans1D1" presStyleIdx="2" presStyleCnt="5"/>
      <dgm:spPr/>
    </dgm:pt>
    <dgm:pt modelId="{DDB63BD3-C5D5-493A-9B43-6BBEA7F381F8}" type="pres">
      <dgm:prSet presAssocID="{A4E43DF5-10BB-48C6-8054-4A39E08A01B4}" presName="connectorText" presStyleLbl="sibTrans1D1" presStyleIdx="2" presStyleCnt="5"/>
      <dgm:spPr/>
    </dgm:pt>
    <dgm:pt modelId="{04ABD16F-3B85-46CB-A268-9FF227D3876F}" type="pres">
      <dgm:prSet presAssocID="{C76C25ED-AB3D-48E1-8803-F237611EBB31}" presName="node" presStyleLbl="node1" presStyleIdx="3" presStyleCnt="6">
        <dgm:presLayoutVars>
          <dgm:bulletEnabled val="1"/>
        </dgm:presLayoutVars>
      </dgm:prSet>
      <dgm:spPr/>
    </dgm:pt>
    <dgm:pt modelId="{259682EC-37FA-4696-B2B0-510254A504FD}" type="pres">
      <dgm:prSet presAssocID="{AF3B9D34-68B5-43B5-96D3-CC9615B40971}" presName="sibTrans" presStyleLbl="sibTrans1D1" presStyleIdx="3" presStyleCnt="5"/>
      <dgm:spPr/>
    </dgm:pt>
    <dgm:pt modelId="{201D3D41-CC8C-44CB-BC2D-D1FE828476DA}" type="pres">
      <dgm:prSet presAssocID="{AF3B9D34-68B5-43B5-96D3-CC9615B40971}" presName="connectorText" presStyleLbl="sibTrans1D1" presStyleIdx="3" presStyleCnt="5"/>
      <dgm:spPr/>
    </dgm:pt>
    <dgm:pt modelId="{77ADBA86-5A56-4809-B1FB-1EA4AC861BC7}" type="pres">
      <dgm:prSet presAssocID="{187CE3CA-9472-45EC-ACC3-E1C783625879}" presName="node" presStyleLbl="node1" presStyleIdx="4" presStyleCnt="6">
        <dgm:presLayoutVars>
          <dgm:bulletEnabled val="1"/>
        </dgm:presLayoutVars>
      </dgm:prSet>
      <dgm:spPr/>
    </dgm:pt>
    <dgm:pt modelId="{5DC403D1-1688-41E4-851D-3868F23753C6}" type="pres">
      <dgm:prSet presAssocID="{76EBCA37-0407-493E-9525-215C9DCF7F14}" presName="sibTrans" presStyleLbl="sibTrans1D1" presStyleIdx="4" presStyleCnt="5"/>
      <dgm:spPr/>
    </dgm:pt>
    <dgm:pt modelId="{1DFC95E0-CD41-424D-87D2-358E94E529CF}" type="pres">
      <dgm:prSet presAssocID="{76EBCA37-0407-493E-9525-215C9DCF7F14}" presName="connectorText" presStyleLbl="sibTrans1D1" presStyleIdx="4" presStyleCnt="5"/>
      <dgm:spPr/>
    </dgm:pt>
    <dgm:pt modelId="{3F4D72D6-8EAE-4F57-AF77-5704C8126220}" type="pres">
      <dgm:prSet presAssocID="{F95EBA16-F9E4-4F41-B43E-78DEDE93B40B}" presName="node" presStyleLbl="node1" presStyleIdx="5" presStyleCnt="6">
        <dgm:presLayoutVars>
          <dgm:bulletEnabled val="1"/>
        </dgm:presLayoutVars>
      </dgm:prSet>
      <dgm:spPr/>
    </dgm:pt>
  </dgm:ptLst>
  <dgm:cxnLst>
    <dgm:cxn modelId="{ABE5DF0E-6F46-4FAD-8C42-6AF234832EF0}" srcId="{5A2F9928-99E9-4934-A3FD-8273E755EBA5}" destId="{1F12054C-76A4-4DD4-BD75-3107DA60EF62}" srcOrd="2" destOrd="0" parTransId="{E87BBAFE-FC95-4C25-BA2A-8E300580D514}" sibTransId="{A4E43DF5-10BB-48C6-8054-4A39E08A01B4}"/>
    <dgm:cxn modelId="{6ADDED0F-8A96-4385-BDBE-F85C7D268F34}" type="presOf" srcId="{0C51E6A9-1760-4D65-B178-BC5859225C89}" destId="{8252D1A2-0E53-4C0F-BFC2-CAE49356CABC}" srcOrd="0" destOrd="0" presId="urn:microsoft.com/office/officeart/2016/7/layout/RepeatingBendingProcessNew"/>
    <dgm:cxn modelId="{A2EF4911-DBA3-48BB-8FC9-8D1B9B6E74FA}" type="presOf" srcId="{76EBCA37-0407-493E-9525-215C9DCF7F14}" destId="{5DC403D1-1688-41E4-851D-3868F23753C6}" srcOrd="0" destOrd="0" presId="urn:microsoft.com/office/officeart/2016/7/layout/RepeatingBendingProcessNew"/>
    <dgm:cxn modelId="{E6BEEF1C-3637-4853-AA9C-D2841B65DCD4}" type="presOf" srcId="{9A31A25B-2633-4983-895C-9116F9525097}" destId="{B571FCC3-F4AE-4479-BEE6-FC0B3D7BA423}" srcOrd="1" destOrd="0" presId="urn:microsoft.com/office/officeart/2016/7/layout/RepeatingBendingProcessNew"/>
    <dgm:cxn modelId="{2B0BFD1D-8D94-456E-9065-71D576B1A1C1}" type="presOf" srcId="{1F12054C-76A4-4DD4-BD75-3107DA60EF62}" destId="{58AFBFA0-3E22-4B96-B94A-B2064365E2BF}" srcOrd="0" destOrd="0" presId="urn:microsoft.com/office/officeart/2016/7/layout/RepeatingBendingProcessNew"/>
    <dgm:cxn modelId="{5E4C7420-53EE-4A4C-978E-7F4EE26025C4}" type="presOf" srcId="{AF3B9D34-68B5-43B5-96D3-CC9615B40971}" destId="{201D3D41-CC8C-44CB-BC2D-D1FE828476DA}" srcOrd="1" destOrd="0" presId="urn:microsoft.com/office/officeart/2016/7/layout/RepeatingBendingProcessNew"/>
    <dgm:cxn modelId="{A801AA3B-0AAC-4CA4-A4CB-1ED4DCB11085}" type="presOf" srcId="{A4E43DF5-10BB-48C6-8054-4A39E08A01B4}" destId="{B222FCC9-51F1-452F-B61A-E53A36B0306C}" srcOrd="0" destOrd="0" presId="urn:microsoft.com/office/officeart/2016/7/layout/RepeatingBendingProcessNew"/>
    <dgm:cxn modelId="{6409A442-07E0-4167-B73A-621AD380432A}" type="presOf" srcId="{5A2F9928-99E9-4934-A3FD-8273E755EBA5}" destId="{AD521687-CCAF-4DCA-AF8C-19D6467956AA}" srcOrd="0" destOrd="0" presId="urn:microsoft.com/office/officeart/2016/7/layout/RepeatingBendingProcessNew"/>
    <dgm:cxn modelId="{B1C8B54D-D29F-43E7-80A7-A07049A17E53}" type="presOf" srcId="{9A31A25B-2633-4983-895C-9116F9525097}" destId="{A394DE15-5E4C-46FB-BDD9-7B37261953B3}" srcOrd="0" destOrd="0" presId="urn:microsoft.com/office/officeart/2016/7/layout/RepeatingBendingProcessNew"/>
    <dgm:cxn modelId="{FD5C9351-FB1A-45E8-8D58-4621E25E0B92}" type="presOf" srcId="{8CA2E1D1-D1A1-486F-85E6-1896867D291E}" destId="{F46DC642-92B8-43D2-AFC6-4394946C2F00}" srcOrd="0" destOrd="0" presId="urn:microsoft.com/office/officeart/2016/7/layout/RepeatingBendingProcessNew"/>
    <dgm:cxn modelId="{E80BAA84-7318-4015-B8DD-D568F81B41D4}" srcId="{5A2F9928-99E9-4934-A3FD-8273E755EBA5}" destId="{0C51E6A9-1760-4D65-B178-BC5859225C89}" srcOrd="1" destOrd="0" parTransId="{B69ACBA4-AB68-446B-8D1E-0FD8D66C06D2}" sibTransId="{8CA2E1D1-D1A1-486F-85E6-1896867D291E}"/>
    <dgm:cxn modelId="{09E35F9E-6E8B-492C-ABC0-07772B6B2D48}" srcId="{5A2F9928-99E9-4934-A3FD-8273E755EBA5}" destId="{C76C25ED-AB3D-48E1-8803-F237611EBB31}" srcOrd="3" destOrd="0" parTransId="{B1BDB112-20C7-48BB-A9A1-4A6652E99528}" sibTransId="{AF3B9D34-68B5-43B5-96D3-CC9615B40971}"/>
    <dgm:cxn modelId="{7E8BFCA2-6613-4469-8ECB-16D4B50A4EB4}" srcId="{5A2F9928-99E9-4934-A3FD-8273E755EBA5}" destId="{27028207-6E6A-4707-BE49-04A21D2FDB61}" srcOrd="0" destOrd="0" parTransId="{08F71A97-2E30-4EE1-A441-244FDA128D65}" sibTransId="{9A31A25B-2633-4983-895C-9116F9525097}"/>
    <dgm:cxn modelId="{9336D8AA-8E88-4D98-89BE-607C3214113D}" type="presOf" srcId="{8CA2E1D1-D1A1-486F-85E6-1896867D291E}" destId="{C99914CC-6DE9-4A4F-92BC-47F1E0CF75D1}" srcOrd="1" destOrd="0" presId="urn:microsoft.com/office/officeart/2016/7/layout/RepeatingBendingProcessNew"/>
    <dgm:cxn modelId="{7E6BA4AC-BB22-4620-B9EC-0E8BCA1C3CC4}" type="presOf" srcId="{C76C25ED-AB3D-48E1-8803-F237611EBB31}" destId="{04ABD16F-3B85-46CB-A268-9FF227D3876F}" srcOrd="0" destOrd="0" presId="urn:microsoft.com/office/officeart/2016/7/layout/RepeatingBendingProcessNew"/>
    <dgm:cxn modelId="{49D676AE-9494-4FB0-A765-F4F6B8AB7CA7}" type="presOf" srcId="{AF3B9D34-68B5-43B5-96D3-CC9615B40971}" destId="{259682EC-37FA-4696-B2B0-510254A504FD}" srcOrd="0" destOrd="0" presId="urn:microsoft.com/office/officeart/2016/7/layout/RepeatingBendingProcessNew"/>
    <dgm:cxn modelId="{AEB451B3-81A6-4014-AC50-47E77DA47968}" type="presOf" srcId="{F95EBA16-F9E4-4F41-B43E-78DEDE93B40B}" destId="{3F4D72D6-8EAE-4F57-AF77-5704C8126220}" srcOrd="0" destOrd="0" presId="urn:microsoft.com/office/officeart/2016/7/layout/RepeatingBendingProcessNew"/>
    <dgm:cxn modelId="{77C31EC8-FA4C-499D-9B17-099E651B2EF5}" type="presOf" srcId="{A4E43DF5-10BB-48C6-8054-4A39E08A01B4}" destId="{DDB63BD3-C5D5-493A-9B43-6BBEA7F381F8}" srcOrd="1" destOrd="0" presId="urn:microsoft.com/office/officeart/2016/7/layout/RepeatingBendingProcessNew"/>
    <dgm:cxn modelId="{7CCD6FC9-B57A-4916-B311-8417474E3265}" type="presOf" srcId="{76EBCA37-0407-493E-9525-215C9DCF7F14}" destId="{1DFC95E0-CD41-424D-87D2-358E94E529CF}" srcOrd="1" destOrd="0" presId="urn:microsoft.com/office/officeart/2016/7/layout/RepeatingBendingProcessNew"/>
    <dgm:cxn modelId="{35976EDF-B314-4D12-92A1-D9B0DA415BE9}" srcId="{5A2F9928-99E9-4934-A3FD-8273E755EBA5}" destId="{187CE3CA-9472-45EC-ACC3-E1C783625879}" srcOrd="4" destOrd="0" parTransId="{816C343A-1DF4-472D-A887-372CA59435EF}" sibTransId="{76EBCA37-0407-493E-9525-215C9DCF7F14}"/>
    <dgm:cxn modelId="{210E6AE2-FB4C-410F-AFE4-BE9DC06A06BE}" type="presOf" srcId="{187CE3CA-9472-45EC-ACC3-E1C783625879}" destId="{77ADBA86-5A56-4809-B1FB-1EA4AC861BC7}" srcOrd="0" destOrd="0" presId="urn:microsoft.com/office/officeart/2016/7/layout/RepeatingBendingProcessNew"/>
    <dgm:cxn modelId="{1E344FE5-2C47-4F21-AC6A-6B63E594D904}" type="presOf" srcId="{27028207-6E6A-4707-BE49-04A21D2FDB61}" destId="{534F5254-AA7F-4DEF-B66C-8A1CA7ED2133}" srcOrd="0" destOrd="0" presId="urn:microsoft.com/office/officeart/2016/7/layout/RepeatingBendingProcessNew"/>
    <dgm:cxn modelId="{E89911EC-517A-4CA6-A27C-2412696F7C44}" srcId="{5A2F9928-99E9-4934-A3FD-8273E755EBA5}" destId="{F95EBA16-F9E4-4F41-B43E-78DEDE93B40B}" srcOrd="5" destOrd="0" parTransId="{10C4A5D1-BAD6-4F9A-95CC-58B108A24F87}" sibTransId="{120655D5-05D9-4C12-90BE-DD53EF55B84E}"/>
    <dgm:cxn modelId="{53CB1F30-97BE-4583-8223-64634D5F33B3}" type="presParOf" srcId="{AD521687-CCAF-4DCA-AF8C-19D6467956AA}" destId="{534F5254-AA7F-4DEF-B66C-8A1CA7ED2133}" srcOrd="0" destOrd="0" presId="urn:microsoft.com/office/officeart/2016/7/layout/RepeatingBendingProcessNew"/>
    <dgm:cxn modelId="{00D97C60-F464-455D-BD1F-DD6C54CB8274}" type="presParOf" srcId="{AD521687-CCAF-4DCA-AF8C-19D6467956AA}" destId="{A394DE15-5E4C-46FB-BDD9-7B37261953B3}" srcOrd="1" destOrd="0" presId="urn:microsoft.com/office/officeart/2016/7/layout/RepeatingBendingProcessNew"/>
    <dgm:cxn modelId="{4EB7398D-19C7-4BD9-9D40-EFBFF2A0B076}" type="presParOf" srcId="{A394DE15-5E4C-46FB-BDD9-7B37261953B3}" destId="{B571FCC3-F4AE-4479-BEE6-FC0B3D7BA423}" srcOrd="0" destOrd="0" presId="urn:microsoft.com/office/officeart/2016/7/layout/RepeatingBendingProcessNew"/>
    <dgm:cxn modelId="{736D11C4-B818-45FA-873A-5F9C5EB80788}" type="presParOf" srcId="{AD521687-CCAF-4DCA-AF8C-19D6467956AA}" destId="{8252D1A2-0E53-4C0F-BFC2-CAE49356CABC}" srcOrd="2" destOrd="0" presId="urn:microsoft.com/office/officeart/2016/7/layout/RepeatingBendingProcessNew"/>
    <dgm:cxn modelId="{928054EA-EF10-4CEA-A13D-893F04A31B97}" type="presParOf" srcId="{AD521687-CCAF-4DCA-AF8C-19D6467956AA}" destId="{F46DC642-92B8-43D2-AFC6-4394946C2F00}" srcOrd="3" destOrd="0" presId="urn:microsoft.com/office/officeart/2016/7/layout/RepeatingBendingProcessNew"/>
    <dgm:cxn modelId="{0C64C0E0-118F-4C56-9974-643EB68EBDE5}" type="presParOf" srcId="{F46DC642-92B8-43D2-AFC6-4394946C2F00}" destId="{C99914CC-6DE9-4A4F-92BC-47F1E0CF75D1}" srcOrd="0" destOrd="0" presId="urn:microsoft.com/office/officeart/2016/7/layout/RepeatingBendingProcessNew"/>
    <dgm:cxn modelId="{EC89337D-77A8-42EF-BFEA-074230BAC662}" type="presParOf" srcId="{AD521687-CCAF-4DCA-AF8C-19D6467956AA}" destId="{58AFBFA0-3E22-4B96-B94A-B2064365E2BF}" srcOrd="4" destOrd="0" presId="urn:microsoft.com/office/officeart/2016/7/layout/RepeatingBendingProcessNew"/>
    <dgm:cxn modelId="{975A90F4-7221-48BE-902E-503D35BE72FD}" type="presParOf" srcId="{AD521687-CCAF-4DCA-AF8C-19D6467956AA}" destId="{B222FCC9-51F1-452F-B61A-E53A36B0306C}" srcOrd="5" destOrd="0" presId="urn:microsoft.com/office/officeart/2016/7/layout/RepeatingBendingProcessNew"/>
    <dgm:cxn modelId="{7EEB8BEC-E889-40BD-BEB5-D4A388D1E3E8}" type="presParOf" srcId="{B222FCC9-51F1-452F-B61A-E53A36B0306C}" destId="{DDB63BD3-C5D5-493A-9B43-6BBEA7F381F8}" srcOrd="0" destOrd="0" presId="urn:microsoft.com/office/officeart/2016/7/layout/RepeatingBendingProcessNew"/>
    <dgm:cxn modelId="{375EAAC3-E1F5-4453-94F5-6B261DA2AC61}" type="presParOf" srcId="{AD521687-CCAF-4DCA-AF8C-19D6467956AA}" destId="{04ABD16F-3B85-46CB-A268-9FF227D3876F}" srcOrd="6" destOrd="0" presId="urn:microsoft.com/office/officeart/2016/7/layout/RepeatingBendingProcessNew"/>
    <dgm:cxn modelId="{B4C9E93A-AF11-44EB-8AF2-F368EEC2DA3C}" type="presParOf" srcId="{AD521687-CCAF-4DCA-AF8C-19D6467956AA}" destId="{259682EC-37FA-4696-B2B0-510254A504FD}" srcOrd="7" destOrd="0" presId="urn:microsoft.com/office/officeart/2016/7/layout/RepeatingBendingProcessNew"/>
    <dgm:cxn modelId="{772CFBB8-E75C-4C2C-ACFA-A1074CAAD555}" type="presParOf" srcId="{259682EC-37FA-4696-B2B0-510254A504FD}" destId="{201D3D41-CC8C-44CB-BC2D-D1FE828476DA}" srcOrd="0" destOrd="0" presId="urn:microsoft.com/office/officeart/2016/7/layout/RepeatingBendingProcessNew"/>
    <dgm:cxn modelId="{6FBD66A0-F2D6-4F57-B2CF-D012C79D9CF6}" type="presParOf" srcId="{AD521687-CCAF-4DCA-AF8C-19D6467956AA}" destId="{77ADBA86-5A56-4809-B1FB-1EA4AC861BC7}" srcOrd="8" destOrd="0" presId="urn:microsoft.com/office/officeart/2016/7/layout/RepeatingBendingProcessNew"/>
    <dgm:cxn modelId="{91D6B2F7-654F-4A5E-AC30-ED0C0B179CBE}" type="presParOf" srcId="{AD521687-CCAF-4DCA-AF8C-19D6467956AA}" destId="{5DC403D1-1688-41E4-851D-3868F23753C6}" srcOrd="9" destOrd="0" presId="urn:microsoft.com/office/officeart/2016/7/layout/RepeatingBendingProcessNew"/>
    <dgm:cxn modelId="{82B4C9B6-58AF-42A6-9221-C6B24EB49FF4}" type="presParOf" srcId="{5DC403D1-1688-41E4-851D-3868F23753C6}" destId="{1DFC95E0-CD41-424D-87D2-358E94E529CF}" srcOrd="0" destOrd="0" presId="urn:microsoft.com/office/officeart/2016/7/layout/RepeatingBendingProcessNew"/>
    <dgm:cxn modelId="{49ADA432-4874-4605-91D4-B2828D1D24E1}" type="presParOf" srcId="{AD521687-CCAF-4DCA-AF8C-19D6467956AA}" destId="{3F4D72D6-8EAE-4F57-AF77-5704C8126220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4193ABF-4CC3-40D2-9E3B-9537DC5608B0}" type="doc">
      <dgm:prSet loTypeId="urn:microsoft.com/office/officeart/2016/7/layout/RepeatingBendingProcessNew" loCatId="process" qsTypeId="urn:microsoft.com/office/officeart/2005/8/quickstyle/simple3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F255BD5-CF73-4B28-9687-FBA64B586040}">
      <dgm:prSet/>
      <dgm:spPr/>
      <dgm:t>
        <a:bodyPr/>
        <a:lstStyle/>
        <a:p>
          <a:r>
            <a:rPr lang="en-US" b="1" baseline="0"/>
            <a:t>Environment:</a:t>
          </a:r>
          <a:r>
            <a:rPr lang="en-US" baseline="0"/>
            <a:t> Alien ships attacking from above.</a:t>
          </a:r>
          <a:endParaRPr lang="en-US"/>
        </a:p>
      </dgm:t>
    </dgm:pt>
    <dgm:pt modelId="{F98C618E-6F1C-4BBE-A07B-36C9F189ECF3}" type="parTrans" cxnId="{73BA17F9-4AC7-4C2C-88BC-55D18D2D084A}">
      <dgm:prSet/>
      <dgm:spPr/>
      <dgm:t>
        <a:bodyPr/>
        <a:lstStyle/>
        <a:p>
          <a:endParaRPr lang="en-US"/>
        </a:p>
      </dgm:t>
    </dgm:pt>
    <dgm:pt modelId="{066E782A-F84F-4E8F-9C4C-CF469EE1AAA7}" type="sibTrans" cxnId="{73BA17F9-4AC7-4C2C-88BC-55D18D2D084A}">
      <dgm:prSet/>
      <dgm:spPr/>
      <dgm:t>
        <a:bodyPr/>
        <a:lstStyle/>
        <a:p>
          <a:endParaRPr lang="en-US"/>
        </a:p>
      </dgm:t>
    </dgm:pt>
    <dgm:pt modelId="{5BE6F86A-DCBB-4B48-9DB7-389529CA4279}">
      <dgm:prSet/>
      <dgm:spPr/>
      <dgm:t>
        <a:bodyPr/>
        <a:lstStyle/>
        <a:p>
          <a:r>
            <a:rPr lang="en-US" b="1" baseline="0"/>
            <a:t>State:</a:t>
          </a:r>
          <a:r>
            <a:rPr lang="en-US" baseline="0"/>
            <a:t> 210x160 RGB game frames.</a:t>
          </a:r>
          <a:endParaRPr lang="en-US"/>
        </a:p>
      </dgm:t>
    </dgm:pt>
    <dgm:pt modelId="{EBCEEF63-D26D-4268-83E2-C561096831DF}" type="parTrans" cxnId="{7A0B3F61-499E-4EAA-A103-038E7FB922A5}">
      <dgm:prSet/>
      <dgm:spPr/>
      <dgm:t>
        <a:bodyPr/>
        <a:lstStyle/>
        <a:p>
          <a:endParaRPr lang="en-US"/>
        </a:p>
      </dgm:t>
    </dgm:pt>
    <dgm:pt modelId="{A46418BE-BFD8-4E1D-821B-C30EF2119D2F}" type="sibTrans" cxnId="{7A0B3F61-499E-4EAA-A103-038E7FB922A5}">
      <dgm:prSet/>
      <dgm:spPr/>
      <dgm:t>
        <a:bodyPr/>
        <a:lstStyle/>
        <a:p>
          <a:endParaRPr lang="en-US"/>
        </a:p>
      </dgm:t>
    </dgm:pt>
    <dgm:pt modelId="{3E3CAD03-2268-4918-9CD4-FEF4FFBEB8DF}">
      <dgm:prSet/>
      <dgm:spPr/>
      <dgm:t>
        <a:bodyPr/>
        <a:lstStyle/>
        <a:p>
          <a:r>
            <a:rPr lang="en-US" b="1" baseline="0"/>
            <a:t>Actions:</a:t>
          </a:r>
          <a:r>
            <a:rPr lang="en-US" baseline="0"/>
            <a:t> Move left, right, fire bullets.</a:t>
          </a:r>
          <a:endParaRPr lang="en-US"/>
        </a:p>
      </dgm:t>
    </dgm:pt>
    <dgm:pt modelId="{97499EF7-4D1C-478D-89D7-10B5CAB2A922}" type="parTrans" cxnId="{71A5039F-A065-44A4-9499-6F5173FD3AA9}">
      <dgm:prSet/>
      <dgm:spPr/>
      <dgm:t>
        <a:bodyPr/>
        <a:lstStyle/>
        <a:p>
          <a:endParaRPr lang="en-US"/>
        </a:p>
      </dgm:t>
    </dgm:pt>
    <dgm:pt modelId="{81AC3711-9A62-4FF4-8997-2E6DD3FD073A}" type="sibTrans" cxnId="{71A5039F-A065-44A4-9499-6F5173FD3AA9}">
      <dgm:prSet/>
      <dgm:spPr/>
      <dgm:t>
        <a:bodyPr/>
        <a:lstStyle/>
        <a:p>
          <a:endParaRPr lang="en-US"/>
        </a:p>
      </dgm:t>
    </dgm:pt>
    <dgm:pt modelId="{41EEF117-685E-4DB1-98B2-278A1B0D271A}">
      <dgm:prSet/>
      <dgm:spPr/>
      <dgm:t>
        <a:bodyPr/>
        <a:lstStyle/>
        <a:p>
          <a:r>
            <a:rPr lang="en-US" b="1" baseline="0"/>
            <a:t>DQN Model:</a:t>
          </a:r>
          <a:r>
            <a:rPr lang="en-US" baseline="0"/>
            <a:t> Convolutional Neural Network (CNN) with three conv layers.</a:t>
          </a:r>
          <a:endParaRPr lang="en-US"/>
        </a:p>
      </dgm:t>
    </dgm:pt>
    <dgm:pt modelId="{2D4E4D8C-02AC-4915-9382-B477907261DB}" type="parTrans" cxnId="{F4BCC4AB-94B9-4E81-B16B-D70A75C805B4}">
      <dgm:prSet/>
      <dgm:spPr/>
      <dgm:t>
        <a:bodyPr/>
        <a:lstStyle/>
        <a:p>
          <a:endParaRPr lang="en-US"/>
        </a:p>
      </dgm:t>
    </dgm:pt>
    <dgm:pt modelId="{635F9008-DC0D-428B-9CE6-35E27AC55721}" type="sibTrans" cxnId="{F4BCC4AB-94B9-4E81-B16B-D70A75C805B4}">
      <dgm:prSet/>
      <dgm:spPr/>
      <dgm:t>
        <a:bodyPr/>
        <a:lstStyle/>
        <a:p>
          <a:endParaRPr lang="en-US"/>
        </a:p>
      </dgm:t>
    </dgm:pt>
    <dgm:pt modelId="{557A6B51-8C9A-416B-86D9-BEC4033E9934}">
      <dgm:prSet/>
      <dgm:spPr/>
      <dgm:t>
        <a:bodyPr/>
        <a:lstStyle/>
        <a:p>
          <a:r>
            <a:rPr lang="en-US" b="1" baseline="0"/>
            <a:t>Preprocessing:</a:t>
          </a:r>
          <a:r>
            <a:rPr lang="en-US" baseline="0"/>
            <a:t> Convert to grayscale, resize, stack 4 frames for motion.</a:t>
          </a:r>
          <a:endParaRPr lang="en-US"/>
        </a:p>
      </dgm:t>
    </dgm:pt>
    <dgm:pt modelId="{6ACF4EAC-8F96-4598-B457-99C4D46DE88B}" type="parTrans" cxnId="{26C2A144-35C2-4C66-8131-44EA66DB42F5}">
      <dgm:prSet/>
      <dgm:spPr/>
      <dgm:t>
        <a:bodyPr/>
        <a:lstStyle/>
        <a:p>
          <a:endParaRPr lang="en-US"/>
        </a:p>
      </dgm:t>
    </dgm:pt>
    <dgm:pt modelId="{3ED45743-6388-4C85-9775-99FD716EDAD1}" type="sibTrans" cxnId="{26C2A144-35C2-4C66-8131-44EA66DB42F5}">
      <dgm:prSet/>
      <dgm:spPr/>
      <dgm:t>
        <a:bodyPr/>
        <a:lstStyle/>
        <a:p>
          <a:endParaRPr lang="en-US"/>
        </a:p>
      </dgm:t>
    </dgm:pt>
    <dgm:pt modelId="{42CAC06B-121F-4C04-8A16-6F505C88EB50}">
      <dgm:prSet/>
      <dgm:spPr/>
      <dgm:t>
        <a:bodyPr/>
        <a:lstStyle/>
        <a:p>
          <a:r>
            <a:rPr lang="en-US" b="1" baseline="0"/>
            <a:t>Challenges:</a:t>
          </a:r>
          <a:r>
            <a:rPr lang="en-US" baseline="0"/>
            <a:t> Installation errors, RAM crashes, long training time.</a:t>
          </a:r>
          <a:endParaRPr lang="en-US"/>
        </a:p>
      </dgm:t>
    </dgm:pt>
    <dgm:pt modelId="{348F1C34-F798-491E-8D18-E50DB2ADAF2A}" type="parTrans" cxnId="{EC7B1BBD-8DD4-44D5-BB43-91824AB8E063}">
      <dgm:prSet/>
      <dgm:spPr/>
      <dgm:t>
        <a:bodyPr/>
        <a:lstStyle/>
        <a:p>
          <a:endParaRPr lang="en-US"/>
        </a:p>
      </dgm:t>
    </dgm:pt>
    <dgm:pt modelId="{9545D7B3-96AE-441D-96FA-0D826C2D787C}" type="sibTrans" cxnId="{EC7B1BBD-8DD4-44D5-BB43-91824AB8E063}">
      <dgm:prSet/>
      <dgm:spPr/>
      <dgm:t>
        <a:bodyPr/>
        <a:lstStyle/>
        <a:p>
          <a:endParaRPr lang="en-US"/>
        </a:p>
      </dgm:t>
    </dgm:pt>
    <dgm:pt modelId="{A3B38AAF-A53A-46B7-8235-A9DFFF53EDFD}">
      <dgm:prSet/>
      <dgm:spPr/>
      <dgm:t>
        <a:bodyPr/>
        <a:lstStyle/>
        <a:p>
          <a:r>
            <a:rPr lang="en-US" b="1" baseline="0"/>
            <a:t>Results:</a:t>
          </a:r>
          <a:r>
            <a:rPr lang="en-US" baseline="0"/>
            <a:t> AI improved, achieving </a:t>
          </a:r>
          <a:r>
            <a:rPr lang="en-US" b="1" baseline="0"/>
            <a:t>200-300 points</a:t>
          </a:r>
          <a:r>
            <a:rPr lang="en-US" baseline="0"/>
            <a:t> after training.</a:t>
          </a:r>
          <a:endParaRPr lang="en-US"/>
        </a:p>
      </dgm:t>
    </dgm:pt>
    <dgm:pt modelId="{93A2093F-2C52-4ED6-BD98-B29A2BE0C3C5}" type="parTrans" cxnId="{B9A6D786-1533-4459-A963-CB574009A14E}">
      <dgm:prSet/>
      <dgm:spPr/>
      <dgm:t>
        <a:bodyPr/>
        <a:lstStyle/>
        <a:p>
          <a:endParaRPr lang="en-US"/>
        </a:p>
      </dgm:t>
    </dgm:pt>
    <dgm:pt modelId="{6310E2B5-6122-46BB-9E59-03893C81866F}" type="sibTrans" cxnId="{B9A6D786-1533-4459-A963-CB574009A14E}">
      <dgm:prSet/>
      <dgm:spPr/>
      <dgm:t>
        <a:bodyPr/>
        <a:lstStyle/>
        <a:p>
          <a:endParaRPr lang="en-US"/>
        </a:p>
      </dgm:t>
    </dgm:pt>
    <dgm:pt modelId="{464EAE14-6C49-4474-B5CA-B43F017999E9}" type="pres">
      <dgm:prSet presAssocID="{84193ABF-4CC3-40D2-9E3B-9537DC5608B0}" presName="Name0" presStyleCnt="0">
        <dgm:presLayoutVars>
          <dgm:dir/>
          <dgm:resizeHandles val="exact"/>
        </dgm:presLayoutVars>
      </dgm:prSet>
      <dgm:spPr/>
    </dgm:pt>
    <dgm:pt modelId="{ACB46EDB-870A-4DE9-B0BB-2F36AC68CC2A}" type="pres">
      <dgm:prSet presAssocID="{2F255BD5-CF73-4B28-9687-FBA64B586040}" presName="node" presStyleLbl="node1" presStyleIdx="0" presStyleCnt="7">
        <dgm:presLayoutVars>
          <dgm:bulletEnabled val="1"/>
        </dgm:presLayoutVars>
      </dgm:prSet>
      <dgm:spPr/>
    </dgm:pt>
    <dgm:pt modelId="{7A36D4CE-2E94-4454-88AA-4479924E149E}" type="pres">
      <dgm:prSet presAssocID="{066E782A-F84F-4E8F-9C4C-CF469EE1AAA7}" presName="sibTrans" presStyleLbl="sibTrans1D1" presStyleIdx="0" presStyleCnt="6"/>
      <dgm:spPr/>
    </dgm:pt>
    <dgm:pt modelId="{ACEDBEE5-B555-4731-96D0-2377B9DF54BD}" type="pres">
      <dgm:prSet presAssocID="{066E782A-F84F-4E8F-9C4C-CF469EE1AAA7}" presName="connectorText" presStyleLbl="sibTrans1D1" presStyleIdx="0" presStyleCnt="6"/>
      <dgm:spPr/>
    </dgm:pt>
    <dgm:pt modelId="{065D56BE-327C-45EC-8FFA-CDA3D7F0C379}" type="pres">
      <dgm:prSet presAssocID="{5BE6F86A-DCBB-4B48-9DB7-389529CA4279}" presName="node" presStyleLbl="node1" presStyleIdx="1" presStyleCnt="7">
        <dgm:presLayoutVars>
          <dgm:bulletEnabled val="1"/>
        </dgm:presLayoutVars>
      </dgm:prSet>
      <dgm:spPr/>
    </dgm:pt>
    <dgm:pt modelId="{DBF46D12-1B27-43CB-B9BD-0F9818A53CC3}" type="pres">
      <dgm:prSet presAssocID="{A46418BE-BFD8-4E1D-821B-C30EF2119D2F}" presName="sibTrans" presStyleLbl="sibTrans1D1" presStyleIdx="1" presStyleCnt="6"/>
      <dgm:spPr/>
    </dgm:pt>
    <dgm:pt modelId="{789571C9-6FCB-440D-9CD6-1A51AB3930D2}" type="pres">
      <dgm:prSet presAssocID="{A46418BE-BFD8-4E1D-821B-C30EF2119D2F}" presName="connectorText" presStyleLbl="sibTrans1D1" presStyleIdx="1" presStyleCnt="6"/>
      <dgm:spPr/>
    </dgm:pt>
    <dgm:pt modelId="{1057BBA4-6656-4121-8DDE-AE909D544910}" type="pres">
      <dgm:prSet presAssocID="{3E3CAD03-2268-4918-9CD4-FEF4FFBEB8DF}" presName="node" presStyleLbl="node1" presStyleIdx="2" presStyleCnt="7">
        <dgm:presLayoutVars>
          <dgm:bulletEnabled val="1"/>
        </dgm:presLayoutVars>
      </dgm:prSet>
      <dgm:spPr/>
    </dgm:pt>
    <dgm:pt modelId="{39289702-278E-4627-94AF-C430B7D05461}" type="pres">
      <dgm:prSet presAssocID="{81AC3711-9A62-4FF4-8997-2E6DD3FD073A}" presName="sibTrans" presStyleLbl="sibTrans1D1" presStyleIdx="2" presStyleCnt="6"/>
      <dgm:spPr/>
    </dgm:pt>
    <dgm:pt modelId="{4E441D50-E413-4FCC-BC42-7243803CD9EB}" type="pres">
      <dgm:prSet presAssocID="{81AC3711-9A62-4FF4-8997-2E6DD3FD073A}" presName="connectorText" presStyleLbl="sibTrans1D1" presStyleIdx="2" presStyleCnt="6"/>
      <dgm:spPr/>
    </dgm:pt>
    <dgm:pt modelId="{76280CAB-7FBB-4F7F-873F-1E42E8EB373D}" type="pres">
      <dgm:prSet presAssocID="{41EEF117-685E-4DB1-98B2-278A1B0D271A}" presName="node" presStyleLbl="node1" presStyleIdx="3" presStyleCnt="7">
        <dgm:presLayoutVars>
          <dgm:bulletEnabled val="1"/>
        </dgm:presLayoutVars>
      </dgm:prSet>
      <dgm:spPr/>
    </dgm:pt>
    <dgm:pt modelId="{3868414C-3483-44CE-87DB-F2BCB5362C7F}" type="pres">
      <dgm:prSet presAssocID="{635F9008-DC0D-428B-9CE6-35E27AC55721}" presName="sibTrans" presStyleLbl="sibTrans1D1" presStyleIdx="3" presStyleCnt="6"/>
      <dgm:spPr/>
    </dgm:pt>
    <dgm:pt modelId="{4479D5FB-9ED9-4B7D-A582-2C96922A6D37}" type="pres">
      <dgm:prSet presAssocID="{635F9008-DC0D-428B-9CE6-35E27AC55721}" presName="connectorText" presStyleLbl="sibTrans1D1" presStyleIdx="3" presStyleCnt="6"/>
      <dgm:spPr/>
    </dgm:pt>
    <dgm:pt modelId="{12400780-7495-4537-A04F-3DC34F445ECF}" type="pres">
      <dgm:prSet presAssocID="{557A6B51-8C9A-416B-86D9-BEC4033E9934}" presName="node" presStyleLbl="node1" presStyleIdx="4" presStyleCnt="7">
        <dgm:presLayoutVars>
          <dgm:bulletEnabled val="1"/>
        </dgm:presLayoutVars>
      </dgm:prSet>
      <dgm:spPr/>
    </dgm:pt>
    <dgm:pt modelId="{B9E0AF5A-3BE1-42D1-928E-CA3DFEEDF8D1}" type="pres">
      <dgm:prSet presAssocID="{3ED45743-6388-4C85-9775-99FD716EDAD1}" presName="sibTrans" presStyleLbl="sibTrans1D1" presStyleIdx="4" presStyleCnt="6"/>
      <dgm:spPr/>
    </dgm:pt>
    <dgm:pt modelId="{51428F7E-19D6-43DC-8400-5E76939952B7}" type="pres">
      <dgm:prSet presAssocID="{3ED45743-6388-4C85-9775-99FD716EDAD1}" presName="connectorText" presStyleLbl="sibTrans1D1" presStyleIdx="4" presStyleCnt="6"/>
      <dgm:spPr/>
    </dgm:pt>
    <dgm:pt modelId="{FE61D3AF-8451-417A-8E96-F94B33DC8DAA}" type="pres">
      <dgm:prSet presAssocID="{42CAC06B-121F-4C04-8A16-6F505C88EB50}" presName="node" presStyleLbl="node1" presStyleIdx="5" presStyleCnt="7">
        <dgm:presLayoutVars>
          <dgm:bulletEnabled val="1"/>
        </dgm:presLayoutVars>
      </dgm:prSet>
      <dgm:spPr/>
    </dgm:pt>
    <dgm:pt modelId="{20D4ED79-1850-49D1-8D74-918AC8AD56AF}" type="pres">
      <dgm:prSet presAssocID="{9545D7B3-96AE-441D-96FA-0D826C2D787C}" presName="sibTrans" presStyleLbl="sibTrans1D1" presStyleIdx="5" presStyleCnt="6"/>
      <dgm:spPr/>
    </dgm:pt>
    <dgm:pt modelId="{E127636F-5514-469D-9B18-1BA6040310F7}" type="pres">
      <dgm:prSet presAssocID="{9545D7B3-96AE-441D-96FA-0D826C2D787C}" presName="connectorText" presStyleLbl="sibTrans1D1" presStyleIdx="5" presStyleCnt="6"/>
      <dgm:spPr/>
    </dgm:pt>
    <dgm:pt modelId="{D83FFD8E-2947-4112-A641-FD598B256A2C}" type="pres">
      <dgm:prSet presAssocID="{A3B38AAF-A53A-46B7-8235-A9DFFF53EDFD}" presName="node" presStyleLbl="node1" presStyleIdx="6" presStyleCnt="7">
        <dgm:presLayoutVars>
          <dgm:bulletEnabled val="1"/>
        </dgm:presLayoutVars>
      </dgm:prSet>
      <dgm:spPr/>
    </dgm:pt>
  </dgm:ptLst>
  <dgm:cxnLst>
    <dgm:cxn modelId="{85ED1800-8DE2-45BB-9527-24E3F0C82790}" type="presOf" srcId="{81AC3711-9A62-4FF4-8997-2E6DD3FD073A}" destId="{4E441D50-E413-4FCC-BC42-7243803CD9EB}" srcOrd="1" destOrd="0" presId="urn:microsoft.com/office/officeart/2016/7/layout/RepeatingBendingProcessNew"/>
    <dgm:cxn modelId="{FBBA0503-1FFB-46A6-B229-62AE777BE38C}" type="presOf" srcId="{A46418BE-BFD8-4E1D-821B-C30EF2119D2F}" destId="{DBF46D12-1B27-43CB-B9BD-0F9818A53CC3}" srcOrd="0" destOrd="0" presId="urn:microsoft.com/office/officeart/2016/7/layout/RepeatingBendingProcessNew"/>
    <dgm:cxn modelId="{E1D3A70D-9F3A-4152-91CF-BB0A8600FAB1}" type="presOf" srcId="{9545D7B3-96AE-441D-96FA-0D826C2D787C}" destId="{E127636F-5514-469D-9B18-1BA6040310F7}" srcOrd="1" destOrd="0" presId="urn:microsoft.com/office/officeart/2016/7/layout/RepeatingBendingProcessNew"/>
    <dgm:cxn modelId="{7B068C25-D00B-4BE7-B1E4-A2F45F81A620}" type="presOf" srcId="{3ED45743-6388-4C85-9775-99FD716EDAD1}" destId="{B9E0AF5A-3BE1-42D1-928E-CA3DFEEDF8D1}" srcOrd="0" destOrd="0" presId="urn:microsoft.com/office/officeart/2016/7/layout/RepeatingBendingProcessNew"/>
    <dgm:cxn modelId="{BC7B3C36-DB44-46A5-9795-9DE77A36804D}" type="presOf" srcId="{42CAC06B-121F-4C04-8A16-6F505C88EB50}" destId="{FE61D3AF-8451-417A-8E96-F94B33DC8DAA}" srcOrd="0" destOrd="0" presId="urn:microsoft.com/office/officeart/2016/7/layout/RepeatingBendingProcessNew"/>
    <dgm:cxn modelId="{D01CBE3B-5D20-4D7A-8535-4965ED59A311}" type="presOf" srcId="{635F9008-DC0D-428B-9CE6-35E27AC55721}" destId="{4479D5FB-9ED9-4B7D-A582-2C96922A6D37}" srcOrd="1" destOrd="0" presId="urn:microsoft.com/office/officeart/2016/7/layout/RepeatingBendingProcessNew"/>
    <dgm:cxn modelId="{2CFD1740-A327-4589-B71A-6550155F4DD0}" type="presOf" srcId="{3E3CAD03-2268-4918-9CD4-FEF4FFBEB8DF}" destId="{1057BBA4-6656-4121-8DDE-AE909D544910}" srcOrd="0" destOrd="0" presId="urn:microsoft.com/office/officeart/2016/7/layout/RepeatingBendingProcessNew"/>
    <dgm:cxn modelId="{AE7A605E-34A9-413C-9C08-A54054DC7D5A}" type="presOf" srcId="{066E782A-F84F-4E8F-9C4C-CF469EE1AAA7}" destId="{7A36D4CE-2E94-4454-88AA-4479924E149E}" srcOrd="0" destOrd="0" presId="urn:microsoft.com/office/officeart/2016/7/layout/RepeatingBendingProcessNew"/>
    <dgm:cxn modelId="{7A0B3F61-499E-4EAA-A103-038E7FB922A5}" srcId="{84193ABF-4CC3-40D2-9E3B-9537DC5608B0}" destId="{5BE6F86A-DCBB-4B48-9DB7-389529CA4279}" srcOrd="1" destOrd="0" parTransId="{EBCEEF63-D26D-4268-83E2-C561096831DF}" sibTransId="{A46418BE-BFD8-4E1D-821B-C30EF2119D2F}"/>
    <dgm:cxn modelId="{26C2A144-35C2-4C66-8131-44EA66DB42F5}" srcId="{84193ABF-4CC3-40D2-9E3B-9537DC5608B0}" destId="{557A6B51-8C9A-416B-86D9-BEC4033E9934}" srcOrd="4" destOrd="0" parTransId="{6ACF4EAC-8F96-4598-B457-99C4D46DE88B}" sibTransId="{3ED45743-6388-4C85-9775-99FD716EDAD1}"/>
    <dgm:cxn modelId="{D0197D4E-5639-408F-AB70-6868D102F1A0}" type="presOf" srcId="{9545D7B3-96AE-441D-96FA-0D826C2D787C}" destId="{20D4ED79-1850-49D1-8D74-918AC8AD56AF}" srcOrd="0" destOrd="0" presId="urn:microsoft.com/office/officeart/2016/7/layout/RepeatingBendingProcessNew"/>
    <dgm:cxn modelId="{A41A4674-0F55-4326-9DA0-ECAB99F3D36C}" type="presOf" srcId="{41EEF117-685E-4DB1-98B2-278A1B0D271A}" destId="{76280CAB-7FBB-4F7F-873F-1E42E8EB373D}" srcOrd="0" destOrd="0" presId="urn:microsoft.com/office/officeart/2016/7/layout/RepeatingBendingProcessNew"/>
    <dgm:cxn modelId="{FC862075-2E9E-4526-A28E-69024DFB0591}" type="presOf" srcId="{557A6B51-8C9A-416B-86D9-BEC4033E9934}" destId="{12400780-7495-4537-A04F-3DC34F445ECF}" srcOrd="0" destOrd="0" presId="urn:microsoft.com/office/officeart/2016/7/layout/RepeatingBendingProcessNew"/>
    <dgm:cxn modelId="{F613DB55-7B51-42EF-A5E3-584340CBC1F1}" type="presOf" srcId="{066E782A-F84F-4E8F-9C4C-CF469EE1AAA7}" destId="{ACEDBEE5-B555-4731-96D0-2377B9DF54BD}" srcOrd="1" destOrd="0" presId="urn:microsoft.com/office/officeart/2016/7/layout/RepeatingBendingProcessNew"/>
    <dgm:cxn modelId="{7466717D-4C00-4B7F-A8D6-FF9CEA932942}" type="presOf" srcId="{81AC3711-9A62-4FF4-8997-2E6DD3FD073A}" destId="{39289702-278E-4627-94AF-C430B7D05461}" srcOrd="0" destOrd="0" presId="urn:microsoft.com/office/officeart/2016/7/layout/RepeatingBendingProcessNew"/>
    <dgm:cxn modelId="{0A0D2F86-72A7-4B56-AF17-AB74AE2A0BF7}" type="presOf" srcId="{A3B38AAF-A53A-46B7-8235-A9DFFF53EDFD}" destId="{D83FFD8E-2947-4112-A641-FD598B256A2C}" srcOrd="0" destOrd="0" presId="urn:microsoft.com/office/officeart/2016/7/layout/RepeatingBendingProcessNew"/>
    <dgm:cxn modelId="{B9A6D786-1533-4459-A963-CB574009A14E}" srcId="{84193ABF-4CC3-40D2-9E3B-9537DC5608B0}" destId="{A3B38AAF-A53A-46B7-8235-A9DFFF53EDFD}" srcOrd="6" destOrd="0" parTransId="{93A2093F-2C52-4ED6-BD98-B29A2BE0C3C5}" sibTransId="{6310E2B5-6122-46BB-9E59-03893C81866F}"/>
    <dgm:cxn modelId="{9B18FD89-F31E-4C7B-B2FC-5E876801FCD4}" type="presOf" srcId="{A46418BE-BFD8-4E1D-821B-C30EF2119D2F}" destId="{789571C9-6FCB-440D-9CD6-1A51AB3930D2}" srcOrd="1" destOrd="0" presId="urn:microsoft.com/office/officeart/2016/7/layout/RepeatingBendingProcessNew"/>
    <dgm:cxn modelId="{CED66797-0F3A-422C-B6C4-C72974394553}" type="presOf" srcId="{2F255BD5-CF73-4B28-9687-FBA64B586040}" destId="{ACB46EDB-870A-4DE9-B0BB-2F36AC68CC2A}" srcOrd="0" destOrd="0" presId="urn:microsoft.com/office/officeart/2016/7/layout/RepeatingBendingProcessNew"/>
    <dgm:cxn modelId="{71A5039F-A065-44A4-9499-6F5173FD3AA9}" srcId="{84193ABF-4CC3-40D2-9E3B-9537DC5608B0}" destId="{3E3CAD03-2268-4918-9CD4-FEF4FFBEB8DF}" srcOrd="2" destOrd="0" parTransId="{97499EF7-4D1C-478D-89D7-10B5CAB2A922}" sibTransId="{81AC3711-9A62-4FF4-8997-2E6DD3FD073A}"/>
    <dgm:cxn modelId="{F4BCC4AB-94B9-4E81-B16B-D70A75C805B4}" srcId="{84193ABF-4CC3-40D2-9E3B-9537DC5608B0}" destId="{41EEF117-685E-4DB1-98B2-278A1B0D271A}" srcOrd="3" destOrd="0" parTransId="{2D4E4D8C-02AC-4915-9382-B477907261DB}" sibTransId="{635F9008-DC0D-428B-9CE6-35E27AC55721}"/>
    <dgm:cxn modelId="{EC7B1BBD-8DD4-44D5-BB43-91824AB8E063}" srcId="{84193ABF-4CC3-40D2-9E3B-9537DC5608B0}" destId="{42CAC06B-121F-4C04-8A16-6F505C88EB50}" srcOrd="5" destOrd="0" parTransId="{348F1C34-F798-491E-8D18-E50DB2ADAF2A}" sibTransId="{9545D7B3-96AE-441D-96FA-0D826C2D787C}"/>
    <dgm:cxn modelId="{BC048AC7-E1DF-447D-81E6-8E47C457EB8D}" type="presOf" srcId="{5BE6F86A-DCBB-4B48-9DB7-389529CA4279}" destId="{065D56BE-327C-45EC-8FFA-CDA3D7F0C379}" srcOrd="0" destOrd="0" presId="urn:microsoft.com/office/officeart/2016/7/layout/RepeatingBendingProcessNew"/>
    <dgm:cxn modelId="{4E85C0CF-FD91-4087-8646-20A22AE9CFBC}" type="presOf" srcId="{635F9008-DC0D-428B-9CE6-35E27AC55721}" destId="{3868414C-3483-44CE-87DB-F2BCB5362C7F}" srcOrd="0" destOrd="0" presId="urn:microsoft.com/office/officeart/2016/7/layout/RepeatingBendingProcessNew"/>
    <dgm:cxn modelId="{E51408E1-7B61-40C4-BD14-5FBD8303BC4A}" type="presOf" srcId="{3ED45743-6388-4C85-9775-99FD716EDAD1}" destId="{51428F7E-19D6-43DC-8400-5E76939952B7}" srcOrd="1" destOrd="0" presId="urn:microsoft.com/office/officeart/2016/7/layout/RepeatingBendingProcessNew"/>
    <dgm:cxn modelId="{56C3E4E8-2353-46C0-B671-58726858E3AB}" type="presOf" srcId="{84193ABF-4CC3-40D2-9E3B-9537DC5608B0}" destId="{464EAE14-6C49-4474-B5CA-B43F017999E9}" srcOrd="0" destOrd="0" presId="urn:microsoft.com/office/officeart/2016/7/layout/RepeatingBendingProcessNew"/>
    <dgm:cxn modelId="{73BA17F9-4AC7-4C2C-88BC-55D18D2D084A}" srcId="{84193ABF-4CC3-40D2-9E3B-9537DC5608B0}" destId="{2F255BD5-CF73-4B28-9687-FBA64B586040}" srcOrd="0" destOrd="0" parTransId="{F98C618E-6F1C-4BBE-A07B-36C9F189ECF3}" sibTransId="{066E782A-F84F-4E8F-9C4C-CF469EE1AAA7}"/>
    <dgm:cxn modelId="{57AF1DBC-B5E7-4FEE-8361-1FF88EE09C77}" type="presParOf" srcId="{464EAE14-6C49-4474-B5CA-B43F017999E9}" destId="{ACB46EDB-870A-4DE9-B0BB-2F36AC68CC2A}" srcOrd="0" destOrd="0" presId="urn:microsoft.com/office/officeart/2016/7/layout/RepeatingBendingProcessNew"/>
    <dgm:cxn modelId="{39955002-5E40-4995-AACC-621028D08EC2}" type="presParOf" srcId="{464EAE14-6C49-4474-B5CA-B43F017999E9}" destId="{7A36D4CE-2E94-4454-88AA-4479924E149E}" srcOrd="1" destOrd="0" presId="urn:microsoft.com/office/officeart/2016/7/layout/RepeatingBendingProcessNew"/>
    <dgm:cxn modelId="{C09AC178-A49D-4DA3-A427-F2BAF95A646A}" type="presParOf" srcId="{7A36D4CE-2E94-4454-88AA-4479924E149E}" destId="{ACEDBEE5-B555-4731-96D0-2377B9DF54BD}" srcOrd="0" destOrd="0" presId="urn:microsoft.com/office/officeart/2016/7/layout/RepeatingBendingProcessNew"/>
    <dgm:cxn modelId="{056D7EB8-B345-4D08-A525-751D10BF977F}" type="presParOf" srcId="{464EAE14-6C49-4474-B5CA-B43F017999E9}" destId="{065D56BE-327C-45EC-8FFA-CDA3D7F0C379}" srcOrd="2" destOrd="0" presId="urn:microsoft.com/office/officeart/2016/7/layout/RepeatingBendingProcessNew"/>
    <dgm:cxn modelId="{F69FACA7-471D-41E1-B376-7969BCCAB740}" type="presParOf" srcId="{464EAE14-6C49-4474-B5CA-B43F017999E9}" destId="{DBF46D12-1B27-43CB-B9BD-0F9818A53CC3}" srcOrd="3" destOrd="0" presId="urn:microsoft.com/office/officeart/2016/7/layout/RepeatingBendingProcessNew"/>
    <dgm:cxn modelId="{AE0E5162-2CB8-4B95-8695-84A1EC022BFB}" type="presParOf" srcId="{DBF46D12-1B27-43CB-B9BD-0F9818A53CC3}" destId="{789571C9-6FCB-440D-9CD6-1A51AB3930D2}" srcOrd="0" destOrd="0" presId="urn:microsoft.com/office/officeart/2016/7/layout/RepeatingBendingProcessNew"/>
    <dgm:cxn modelId="{5F42A3C5-5A5F-4F47-ACBE-39AE1033FC20}" type="presParOf" srcId="{464EAE14-6C49-4474-B5CA-B43F017999E9}" destId="{1057BBA4-6656-4121-8DDE-AE909D544910}" srcOrd="4" destOrd="0" presId="urn:microsoft.com/office/officeart/2016/7/layout/RepeatingBendingProcessNew"/>
    <dgm:cxn modelId="{857383C2-425D-4C23-A4B4-04CD8189A2E8}" type="presParOf" srcId="{464EAE14-6C49-4474-B5CA-B43F017999E9}" destId="{39289702-278E-4627-94AF-C430B7D05461}" srcOrd="5" destOrd="0" presId="urn:microsoft.com/office/officeart/2016/7/layout/RepeatingBendingProcessNew"/>
    <dgm:cxn modelId="{C6B7E232-D626-42C2-9464-95344E26DC23}" type="presParOf" srcId="{39289702-278E-4627-94AF-C430B7D05461}" destId="{4E441D50-E413-4FCC-BC42-7243803CD9EB}" srcOrd="0" destOrd="0" presId="urn:microsoft.com/office/officeart/2016/7/layout/RepeatingBendingProcessNew"/>
    <dgm:cxn modelId="{74DF792F-E7C4-429C-9DF5-2CBB586F8BDD}" type="presParOf" srcId="{464EAE14-6C49-4474-B5CA-B43F017999E9}" destId="{76280CAB-7FBB-4F7F-873F-1E42E8EB373D}" srcOrd="6" destOrd="0" presId="urn:microsoft.com/office/officeart/2016/7/layout/RepeatingBendingProcessNew"/>
    <dgm:cxn modelId="{E7833851-E888-4462-ADEC-C20EDD88F11D}" type="presParOf" srcId="{464EAE14-6C49-4474-B5CA-B43F017999E9}" destId="{3868414C-3483-44CE-87DB-F2BCB5362C7F}" srcOrd="7" destOrd="0" presId="urn:microsoft.com/office/officeart/2016/7/layout/RepeatingBendingProcessNew"/>
    <dgm:cxn modelId="{B10DE816-0A55-4D49-9779-8BCC1FB4EB5A}" type="presParOf" srcId="{3868414C-3483-44CE-87DB-F2BCB5362C7F}" destId="{4479D5FB-9ED9-4B7D-A582-2C96922A6D37}" srcOrd="0" destOrd="0" presId="urn:microsoft.com/office/officeart/2016/7/layout/RepeatingBendingProcessNew"/>
    <dgm:cxn modelId="{9655D991-AD9F-481C-B6B9-732093D39177}" type="presParOf" srcId="{464EAE14-6C49-4474-B5CA-B43F017999E9}" destId="{12400780-7495-4537-A04F-3DC34F445ECF}" srcOrd="8" destOrd="0" presId="urn:microsoft.com/office/officeart/2016/7/layout/RepeatingBendingProcessNew"/>
    <dgm:cxn modelId="{E3EC2DD6-DC53-4041-9307-F4A1A9F10F1F}" type="presParOf" srcId="{464EAE14-6C49-4474-B5CA-B43F017999E9}" destId="{B9E0AF5A-3BE1-42D1-928E-CA3DFEEDF8D1}" srcOrd="9" destOrd="0" presId="urn:microsoft.com/office/officeart/2016/7/layout/RepeatingBendingProcessNew"/>
    <dgm:cxn modelId="{F220A021-0E1D-42D8-B355-611E81A7DF44}" type="presParOf" srcId="{B9E0AF5A-3BE1-42D1-928E-CA3DFEEDF8D1}" destId="{51428F7E-19D6-43DC-8400-5E76939952B7}" srcOrd="0" destOrd="0" presId="urn:microsoft.com/office/officeart/2016/7/layout/RepeatingBendingProcessNew"/>
    <dgm:cxn modelId="{ED0CAE98-DE56-439E-962D-0503386013DE}" type="presParOf" srcId="{464EAE14-6C49-4474-B5CA-B43F017999E9}" destId="{FE61D3AF-8451-417A-8E96-F94B33DC8DAA}" srcOrd="10" destOrd="0" presId="urn:microsoft.com/office/officeart/2016/7/layout/RepeatingBendingProcessNew"/>
    <dgm:cxn modelId="{93B848D0-6EB0-436D-BC0D-39F252CCED61}" type="presParOf" srcId="{464EAE14-6C49-4474-B5CA-B43F017999E9}" destId="{20D4ED79-1850-49D1-8D74-918AC8AD56AF}" srcOrd="11" destOrd="0" presId="urn:microsoft.com/office/officeart/2016/7/layout/RepeatingBendingProcessNew"/>
    <dgm:cxn modelId="{13C9E995-51EE-4725-98B6-B7AA20C592E4}" type="presParOf" srcId="{20D4ED79-1850-49D1-8D74-918AC8AD56AF}" destId="{E127636F-5514-469D-9B18-1BA6040310F7}" srcOrd="0" destOrd="0" presId="urn:microsoft.com/office/officeart/2016/7/layout/RepeatingBendingProcessNew"/>
    <dgm:cxn modelId="{C01A6FC4-8959-4499-887F-65CEDE294CEE}" type="presParOf" srcId="{464EAE14-6C49-4474-B5CA-B43F017999E9}" destId="{D83FFD8E-2947-4112-A641-FD598B256A2C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78B52D0-4F7E-4704-A25A-966B4FF863A8}" type="doc">
      <dgm:prSet loTypeId="urn:microsoft.com/office/officeart/2016/7/layout/LinearBlockProcessNumbered" loCatId="process" qsTypeId="urn:microsoft.com/office/officeart/2005/8/quickstyle/simple3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BAAE8BA-BA49-4231-8821-4264D1746B52}">
      <dgm:prSet/>
      <dgm:spPr/>
      <dgm:t>
        <a:bodyPr/>
        <a:lstStyle/>
        <a:p>
          <a:r>
            <a:rPr lang="en-US" b="1"/>
            <a:t>Environment:</a:t>
          </a:r>
          <a:r>
            <a:rPr lang="en-US"/>
            <a:t> Navigate mazes, eat dots, avoid ghosts.</a:t>
          </a:r>
        </a:p>
      </dgm:t>
    </dgm:pt>
    <dgm:pt modelId="{8C349BF9-0D29-464F-BA30-F7961182D767}" type="parTrans" cxnId="{12421297-C3D2-4488-B30B-B179AD6A4F2F}">
      <dgm:prSet/>
      <dgm:spPr/>
      <dgm:t>
        <a:bodyPr/>
        <a:lstStyle/>
        <a:p>
          <a:endParaRPr lang="en-US"/>
        </a:p>
      </dgm:t>
    </dgm:pt>
    <dgm:pt modelId="{BF749CF4-E475-426A-9D6D-867957A75AC2}" type="sibTrans" cxnId="{12421297-C3D2-4488-B30B-B179AD6A4F2F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DC9739DC-172E-4546-A9EB-6B2F732496A1}">
      <dgm:prSet/>
      <dgm:spPr/>
      <dgm:t>
        <a:bodyPr/>
        <a:lstStyle/>
        <a:p>
          <a:r>
            <a:rPr lang="en-US" b="1"/>
            <a:t>State:</a:t>
          </a:r>
          <a:r>
            <a:rPr lang="en-US"/>
            <a:t> Similar to Space Invaders (grayscale, stacked frames).</a:t>
          </a:r>
        </a:p>
      </dgm:t>
    </dgm:pt>
    <dgm:pt modelId="{63DBA502-C079-430C-ABE7-461010FF9905}" type="parTrans" cxnId="{9BDD556F-5EC2-4287-9BD1-E89893E9A6A6}">
      <dgm:prSet/>
      <dgm:spPr/>
      <dgm:t>
        <a:bodyPr/>
        <a:lstStyle/>
        <a:p>
          <a:endParaRPr lang="en-US"/>
        </a:p>
      </dgm:t>
    </dgm:pt>
    <dgm:pt modelId="{3465DB81-A18A-471A-B31E-35976E9C9FEF}" type="sibTrans" cxnId="{9BDD556F-5EC2-4287-9BD1-E89893E9A6A6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0BF4D815-1CA3-43E6-80C1-79DD69092842}">
      <dgm:prSet/>
      <dgm:spPr/>
      <dgm:t>
        <a:bodyPr/>
        <a:lstStyle/>
        <a:p>
          <a:r>
            <a:rPr lang="en-US" b="1"/>
            <a:t>Actions:</a:t>
          </a:r>
          <a:r>
            <a:rPr lang="en-US"/>
            <a:t> Move up, down, left, right.</a:t>
          </a:r>
        </a:p>
      </dgm:t>
    </dgm:pt>
    <dgm:pt modelId="{6538A5D6-A632-43F7-9B5B-9B7F57A675AA}" type="parTrans" cxnId="{07B97841-AC99-474E-8D87-4E2CC5D8BA96}">
      <dgm:prSet/>
      <dgm:spPr/>
      <dgm:t>
        <a:bodyPr/>
        <a:lstStyle/>
        <a:p>
          <a:endParaRPr lang="en-US"/>
        </a:p>
      </dgm:t>
    </dgm:pt>
    <dgm:pt modelId="{C817C136-7D35-41C1-B03C-5670EA303F54}" type="sibTrans" cxnId="{07B97841-AC99-474E-8D87-4E2CC5D8BA96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89B4FC49-C613-4831-9D4E-C000EBF83030}">
      <dgm:prSet/>
      <dgm:spPr/>
      <dgm:t>
        <a:bodyPr/>
        <a:lstStyle/>
        <a:p>
          <a:r>
            <a:rPr lang="en-US" b="1"/>
            <a:t>Challenges:</a:t>
          </a:r>
          <a:r>
            <a:rPr lang="en-US"/>
            <a:t> Long training times, memory crashes.</a:t>
          </a:r>
        </a:p>
      </dgm:t>
    </dgm:pt>
    <dgm:pt modelId="{252D41A0-6C1D-41F4-8088-7AE873C1FAA4}" type="parTrans" cxnId="{2CB489D3-B92F-4245-BC9C-4610945CD7E1}">
      <dgm:prSet/>
      <dgm:spPr/>
      <dgm:t>
        <a:bodyPr/>
        <a:lstStyle/>
        <a:p>
          <a:endParaRPr lang="en-US"/>
        </a:p>
      </dgm:t>
    </dgm:pt>
    <dgm:pt modelId="{B611D8A1-00D7-4816-9651-BF78350005AB}" type="sibTrans" cxnId="{2CB489D3-B92F-4245-BC9C-4610945CD7E1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78975030-0C18-4C8C-9B4F-5C2E82C2A674}">
      <dgm:prSet/>
      <dgm:spPr/>
      <dgm:t>
        <a:bodyPr/>
        <a:lstStyle/>
        <a:p>
          <a:r>
            <a:rPr lang="en-US" b="1"/>
            <a:t>Results:</a:t>
          </a:r>
          <a:r>
            <a:rPr lang="en-US"/>
            <a:t> AI reached </a:t>
          </a:r>
          <a:r>
            <a:rPr lang="en-US" b="1"/>
            <a:t>300-500 points</a:t>
          </a:r>
          <a:r>
            <a:rPr lang="en-US"/>
            <a:t> after 1000 episodes.</a:t>
          </a:r>
        </a:p>
      </dgm:t>
    </dgm:pt>
    <dgm:pt modelId="{46A269BE-354C-46A1-B8D4-8A6A6E71FCD9}" type="parTrans" cxnId="{0FAB462A-5120-4755-8471-05EF19AB7BBD}">
      <dgm:prSet/>
      <dgm:spPr/>
      <dgm:t>
        <a:bodyPr/>
        <a:lstStyle/>
        <a:p>
          <a:endParaRPr lang="en-US"/>
        </a:p>
      </dgm:t>
    </dgm:pt>
    <dgm:pt modelId="{BEA947F0-3894-49F6-9071-B9ADDEF8B550}" type="sibTrans" cxnId="{0FAB462A-5120-4755-8471-05EF19AB7BBD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20C6EE7D-AAB9-4E37-90A3-87CA81274122}" type="pres">
      <dgm:prSet presAssocID="{578B52D0-4F7E-4704-A25A-966B4FF863A8}" presName="Name0" presStyleCnt="0">
        <dgm:presLayoutVars>
          <dgm:animLvl val="lvl"/>
          <dgm:resizeHandles val="exact"/>
        </dgm:presLayoutVars>
      </dgm:prSet>
      <dgm:spPr/>
    </dgm:pt>
    <dgm:pt modelId="{3774E152-051F-41E8-A51D-7CBA3412FC3A}" type="pres">
      <dgm:prSet presAssocID="{6BAAE8BA-BA49-4231-8821-4264D1746B52}" presName="compositeNode" presStyleCnt="0">
        <dgm:presLayoutVars>
          <dgm:bulletEnabled val="1"/>
        </dgm:presLayoutVars>
      </dgm:prSet>
      <dgm:spPr/>
    </dgm:pt>
    <dgm:pt modelId="{D5D461A9-92C9-4A2C-B1E0-C1A1F3DFC4B8}" type="pres">
      <dgm:prSet presAssocID="{6BAAE8BA-BA49-4231-8821-4264D1746B52}" presName="bgRect" presStyleLbl="alignNode1" presStyleIdx="0" presStyleCnt="5"/>
      <dgm:spPr/>
    </dgm:pt>
    <dgm:pt modelId="{1318E762-8134-4C66-82D4-94855AE6DEF1}" type="pres">
      <dgm:prSet presAssocID="{BF749CF4-E475-426A-9D6D-867957A75AC2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E597F0A5-00DD-430C-AA07-C1C7A4340B93}" type="pres">
      <dgm:prSet presAssocID="{6BAAE8BA-BA49-4231-8821-4264D1746B52}" presName="nodeRect" presStyleLbl="alignNode1" presStyleIdx="0" presStyleCnt="5">
        <dgm:presLayoutVars>
          <dgm:bulletEnabled val="1"/>
        </dgm:presLayoutVars>
      </dgm:prSet>
      <dgm:spPr/>
    </dgm:pt>
    <dgm:pt modelId="{2C770A6C-509B-4AE0-B8B2-CE1B3BD22BDB}" type="pres">
      <dgm:prSet presAssocID="{BF749CF4-E475-426A-9D6D-867957A75AC2}" presName="sibTrans" presStyleCnt="0"/>
      <dgm:spPr/>
    </dgm:pt>
    <dgm:pt modelId="{C31D2D79-D171-4898-9000-D21D6814ACFA}" type="pres">
      <dgm:prSet presAssocID="{DC9739DC-172E-4546-A9EB-6B2F732496A1}" presName="compositeNode" presStyleCnt="0">
        <dgm:presLayoutVars>
          <dgm:bulletEnabled val="1"/>
        </dgm:presLayoutVars>
      </dgm:prSet>
      <dgm:spPr/>
    </dgm:pt>
    <dgm:pt modelId="{31D2AA2A-A6CB-4BDD-9AD8-AFD136431D85}" type="pres">
      <dgm:prSet presAssocID="{DC9739DC-172E-4546-A9EB-6B2F732496A1}" presName="bgRect" presStyleLbl="alignNode1" presStyleIdx="1" presStyleCnt="5"/>
      <dgm:spPr/>
    </dgm:pt>
    <dgm:pt modelId="{FA2F43B3-7ACC-4BAD-BECE-8C71C2B87D80}" type="pres">
      <dgm:prSet presAssocID="{3465DB81-A18A-471A-B31E-35976E9C9FEF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3B5EC921-FDE0-455D-BDA9-CAB8C446AB66}" type="pres">
      <dgm:prSet presAssocID="{DC9739DC-172E-4546-A9EB-6B2F732496A1}" presName="nodeRect" presStyleLbl="alignNode1" presStyleIdx="1" presStyleCnt="5">
        <dgm:presLayoutVars>
          <dgm:bulletEnabled val="1"/>
        </dgm:presLayoutVars>
      </dgm:prSet>
      <dgm:spPr/>
    </dgm:pt>
    <dgm:pt modelId="{E3E30F39-D7BF-47F2-9830-F116396BBAB2}" type="pres">
      <dgm:prSet presAssocID="{3465DB81-A18A-471A-B31E-35976E9C9FEF}" presName="sibTrans" presStyleCnt="0"/>
      <dgm:spPr/>
    </dgm:pt>
    <dgm:pt modelId="{A7BB944D-6C20-4381-9BF8-7214CC7BEE1F}" type="pres">
      <dgm:prSet presAssocID="{0BF4D815-1CA3-43E6-80C1-79DD69092842}" presName="compositeNode" presStyleCnt="0">
        <dgm:presLayoutVars>
          <dgm:bulletEnabled val="1"/>
        </dgm:presLayoutVars>
      </dgm:prSet>
      <dgm:spPr/>
    </dgm:pt>
    <dgm:pt modelId="{8FC17D53-8AB8-4619-A2EF-6223A437B44E}" type="pres">
      <dgm:prSet presAssocID="{0BF4D815-1CA3-43E6-80C1-79DD69092842}" presName="bgRect" presStyleLbl="alignNode1" presStyleIdx="2" presStyleCnt="5"/>
      <dgm:spPr/>
    </dgm:pt>
    <dgm:pt modelId="{2B40E435-2D9F-4D1E-9BAE-EFF12F9FC3D8}" type="pres">
      <dgm:prSet presAssocID="{C817C136-7D35-41C1-B03C-5670EA303F54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1F4EB984-983E-42FE-845F-A4250F70B98F}" type="pres">
      <dgm:prSet presAssocID="{0BF4D815-1CA3-43E6-80C1-79DD69092842}" presName="nodeRect" presStyleLbl="alignNode1" presStyleIdx="2" presStyleCnt="5">
        <dgm:presLayoutVars>
          <dgm:bulletEnabled val="1"/>
        </dgm:presLayoutVars>
      </dgm:prSet>
      <dgm:spPr/>
    </dgm:pt>
    <dgm:pt modelId="{4F4505A3-393A-4B38-A1D3-52872AB85D4F}" type="pres">
      <dgm:prSet presAssocID="{C817C136-7D35-41C1-B03C-5670EA303F54}" presName="sibTrans" presStyleCnt="0"/>
      <dgm:spPr/>
    </dgm:pt>
    <dgm:pt modelId="{4B83D771-8B73-431D-A475-5CE8F2D3BF6D}" type="pres">
      <dgm:prSet presAssocID="{89B4FC49-C613-4831-9D4E-C000EBF83030}" presName="compositeNode" presStyleCnt="0">
        <dgm:presLayoutVars>
          <dgm:bulletEnabled val="1"/>
        </dgm:presLayoutVars>
      </dgm:prSet>
      <dgm:spPr/>
    </dgm:pt>
    <dgm:pt modelId="{A3D8C111-E02A-4ED0-872E-2859A94D5938}" type="pres">
      <dgm:prSet presAssocID="{89B4FC49-C613-4831-9D4E-C000EBF83030}" presName="bgRect" presStyleLbl="alignNode1" presStyleIdx="3" presStyleCnt="5"/>
      <dgm:spPr/>
    </dgm:pt>
    <dgm:pt modelId="{4C254379-E2BD-43D1-9DCB-80FEE3CACA65}" type="pres">
      <dgm:prSet presAssocID="{B611D8A1-00D7-4816-9651-BF78350005AB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16A377E8-8420-4DAB-A15A-A1A2B3BB7646}" type="pres">
      <dgm:prSet presAssocID="{89B4FC49-C613-4831-9D4E-C000EBF83030}" presName="nodeRect" presStyleLbl="alignNode1" presStyleIdx="3" presStyleCnt="5">
        <dgm:presLayoutVars>
          <dgm:bulletEnabled val="1"/>
        </dgm:presLayoutVars>
      </dgm:prSet>
      <dgm:spPr/>
    </dgm:pt>
    <dgm:pt modelId="{BB04AB32-B2F4-40A6-B7BC-EDE6E4F51C23}" type="pres">
      <dgm:prSet presAssocID="{B611D8A1-00D7-4816-9651-BF78350005AB}" presName="sibTrans" presStyleCnt="0"/>
      <dgm:spPr/>
    </dgm:pt>
    <dgm:pt modelId="{B0751A32-921F-4469-80DD-810D3FFD7C6F}" type="pres">
      <dgm:prSet presAssocID="{78975030-0C18-4C8C-9B4F-5C2E82C2A674}" presName="compositeNode" presStyleCnt="0">
        <dgm:presLayoutVars>
          <dgm:bulletEnabled val="1"/>
        </dgm:presLayoutVars>
      </dgm:prSet>
      <dgm:spPr/>
    </dgm:pt>
    <dgm:pt modelId="{F3B68A12-17D1-4F3C-94BC-0DB1E6EC4E3E}" type="pres">
      <dgm:prSet presAssocID="{78975030-0C18-4C8C-9B4F-5C2E82C2A674}" presName="bgRect" presStyleLbl="alignNode1" presStyleIdx="4" presStyleCnt="5"/>
      <dgm:spPr/>
    </dgm:pt>
    <dgm:pt modelId="{A4FF5886-8820-4DB5-923D-8488D10B989A}" type="pres">
      <dgm:prSet presAssocID="{BEA947F0-3894-49F6-9071-B9ADDEF8B550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F2B1305F-D1A3-4F44-9B81-34D29A1E46BE}" type="pres">
      <dgm:prSet presAssocID="{78975030-0C18-4C8C-9B4F-5C2E82C2A674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FDF8450A-53C1-482C-B670-C1CBA23544E0}" type="presOf" srcId="{DC9739DC-172E-4546-A9EB-6B2F732496A1}" destId="{3B5EC921-FDE0-455D-BDA9-CAB8C446AB66}" srcOrd="1" destOrd="0" presId="urn:microsoft.com/office/officeart/2016/7/layout/LinearBlockProcessNumbered"/>
    <dgm:cxn modelId="{8F02D20C-70CA-4113-84BD-2B0E5EC4CED8}" type="presOf" srcId="{B611D8A1-00D7-4816-9651-BF78350005AB}" destId="{4C254379-E2BD-43D1-9DCB-80FEE3CACA65}" srcOrd="0" destOrd="0" presId="urn:microsoft.com/office/officeart/2016/7/layout/LinearBlockProcessNumbered"/>
    <dgm:cxn modelId="{0FAB462A-5120-4755-8471-05EF19AB7BBD}" srcId="{578B52D0-4F7E-4704-A25A-966B4FF863A8}" destId="{78975030-0C18-4C8C-9B4F-5C2E82C2A674}" srcOrd="4" destOrd="0" parTransId="{46A269BE-354C-46A1-B8D4-8A6A6E71FCD9}" sibTransId="{BEA947F0-3894-49F6-9071-B9ADDEF8B550}"/>
    <dgm:cxn modelId="{D7BAB332-A1B0-4BD2-B810-C4446825EA7A}" type="presOf" srcId="{3465DB81-A18A-471A-B31E-35976E9C9FEF}" destId="{FA2F43B3-7ACC-4BAD-BECE-8C71C2B87D80}" srcOrd="0" destOrd="0" presId="urn:microsoft.com/office/officeart/2016/7/layout/LinearBlockProcessNumbered"/>
    <dgm:cxn modelId="{F0B0473C-180D-4BA5-8CCF-30EDF45AD94D}" type="presOf" srcId="{89B4FC49-C613-4831-9D4E-C000EBF83030}" destId="{16A377E8-8420-4DAB-A15A-A1A2B3BB7646}" srcOrd="1" destOrd="0" presId="urn:microsoft.com/office/officeart/2016/7/layout/LinearBlockProcessNumbered"/>
    <dgm:cxn modelId="{07B97841-AC99-474E-8D87-4E2CC5D8BA96}" srcId="{578B52D0-4F7E-4704-A25A-966B4FF863A8}" destId="{0BF4D815-1CA3-43E6-80C1-79DD69092842}" srcOrd="2" destOrd="0" parTransId="{6538A5D6-A632-43F7-9B5B-9B7F57A675AA}" sibTransId="{C817C136-7D35-41C1-B03C-5670EA303F54}"/>
    <dgm:cxn modelId="{16D3AD62-95DC-4DFC-96CD-AB1C7687BE50}" type="presOf" srcId="{BEA947F0-3894-49F6-9071-B9ADDEF8B550}" destId="{A4FF5886-8820-4DB5-923D-8488D10B989A}" srcOrd="0" destOrd="0" presId="urn:microsoft.com/office/officeart/2016/7/layout/LinearBlockProcessNumbered"/>
    <dgm:cxn modelId="{02555969-EDD0-4CA1-ADA7-5A0E75317C29}" type="presOf" srcId="{C817C136-7D35-41C1-B03C-5670EA303F54}" destId="{2B40E435-2D9F-4D1E-9BAE-EFF12F9FC3D8}" srcOrd="0" destOrd="0" presId="urn:microsoft.com/office/officeart/2016/7/layout/LinearBlockProcessNumbered"/>
    <dgm:cxn modelId="{6F3FFD49-E51B-4ED4-A895-601AC235A185}" type="presOf" srcId="{DC9739DC-172E-4546-A9EB-6B2F732496A1}" destId="{31D2AA2A-A6CB-4BDD-9AD8-AFD136431D85}" srcOrd="0" destOrd="0" presId="urn:microsoft.com/office/officeart/2016/7/layout/LinearBlockProcessNumbered"/>
    <dgm:cxn modelId="{9BDD556F-5EC2-4287-9BD1-E89893E9A6A6}" srcId="{578B52D0-4F7E-4704-A25A-966B4FF863A8}" destId="{DC9739DC-172E-4546-A9EB-6B2F732496A1}" srcOrd="1" destOrd="0" parTransId="{63DBA502-C079-430C-ABE7-461010FF9905}" sibTransId="{3465DB81-A18A-471A-B31E-35976E9C9FEF}"/>
    <dgm:cxn modelId="{05ABAD8C-01F5-42A8-993F-2C52E9D22027}" type="presOf" srcId="{578B52D0-4F7E-4704-A25A-966B4FF863A8}" destId="{20C6EE7D-AAB9-4E37-90A3-87CA81274122}" srcOrd="0" destOrd="0" presId="urn:microsoft.com/office/officeart/2016/7/layout/LinearBlockProcessNumbered"/>
    <dgm:cxn modelId="{93FCEF94-5A30-4BF0-B747-91553067CCC7}" type="presOf" srcId="{BF749CF4-E475-426A-9D6D-867957A75AC2}" destId="{1318E762-8134-4C66-82D4-94855AE6DEF1}" srcOrd="0" destOrd="0" presId="urn:microsoft.com/office/officeart/2016/7/layout/LinearBlockProcessNumbered"/>
    <dgm:cxn modelId="{1D50BC95-331F-4CFA-95F9-217B6217705E}" type="presOf" srcId="{6BAAE8BA-BA49-4231-8821-4264D1746B52}" destId="{D5D461A9-92C9-4A2C-B1E0-C1A1F3DFC4B8}" srcOrd="0" destOrd="0" presId="urn:microsoft.com/office/officeart/2016/7/layout/LinearBlockProcessNumbered"/>
    <dgm:cxn modelId="{12421297-C3D2-4488-B30B-B179AD6A4F2F}" srcId="{578B52D0-4F7E-4704-A25A-966B4FF863A8}" destId="{6BAAE8BA-BA49-4231-8821-4264D1746B52}" srcOrd="0" destOrd="0" parTransId="{8C349BF9-0D29-464F-BA30-F7961182D767}" sibTransId="{BF749CF4-E475-426A-9D6D-867957A75AC2}"/>
    <dgm:cxn modelId="{6E051BB5-F81F-4AA3-8E8F-7E69DD9C805F}" type="presOf" srcId="{0BF4D815-1CA3-43E6-80C1-79DD69092842}" destId="{8FC17D53-8AB8-4619-A2EF-6223A437B44E}" srcOrd="0" destOrd="0" presId="urn:microsoft.com/office/officeart/2016/7/layout/LinearBlockProcessNumbered"/>
    <dgm:cxn modelId="{77725EB6-4062-4AA4-82E8-DCA2BD0B02FB}" type="presOf" srcId="{78975030-0C18-4C8C-9B4F-5C2E82C2A674}" destId="{F3B68A12-17D1-4F3C-94BC-0DB1E6EC4E3E}" srcOrd="0" destOrd="0" presId="urn:microsoft.com/office/officeart/2016/7/layout/LinearBlockProcessNumbered"/>
    <dgm:cxn modelId="{30B556CA-077B-4D96-84ED-357B30140DAD}" type="presOf" srcId="{6BAAE8BA-BA49-4231-8821-4264D1746B52}" destId="{E597F0A5-00DD-430C-AA07-C1C7A4340B93}" srcOrd="1" destOrd="0" presId="urn:microsoft.com/office/officeart/2016/7/layout/LinearBlockProcessNumbered"/>
    <dgm:cxn modelId="{156DC1CB-0E0B-451B-AED3-E4C8A6C0F5F8}" type="presOf" srcId="{89B4FC49-C613-4831-9D4E-C000EBF83030}" destId="{A3D8C111-E02A-4ED0-872E-2859A94D5938}" srcOrd="0" destOrd="0" presId="urn:microsoft.com/office/officeart/2016/7/layout/LinearBlockProcessNumbered"/>
    <dgm:cxn modelId="{08FA0BD0-DBDE-47D7-82E0-FA99C71AFCB4}" type="presOf" srcId="{0BF4D815-1CA3-43E6-80C1-79DD69092842}" destId="{1F4EB984-983E-42FE-845F-A4250F70B98F}" srcOrd="1" destOrd="0" presId="urn:microsoft.com/office/officeart/2016/7/layout/LinearBlockProcessNumbered"/>
    <dgm:cxn modelId="{2CB489D3-B92F-4245-BC9C-4610945CD7E1}" srcId="{578B52D0-4F7E-4704-A25A-966B4FF863A8}" destId="{89B4FC49-C613-4831-9D4E-C000EBF83030}" srcOrd="3" destOrd="0" parTransId="{252D41A0-6C1D-41F4-8088-7AE873C1FAA4}" sibTransId="{B611D8A1-00D7-4816-9651-BF78350005AB}"/>
    <dgm:cxn modelId="{B4D6ACDA-FCC7-422A-AAC4-30515BF44A1B}" type="presOf" srcId="{78975030-0C18-4C8C-9B4F-5C2E82C2A674}" destId="{F2B1305F-D1A3-4F44-9B81-34D29A1E46BE}" srcOrd="1" destOrd="0" presId="urn:microsoft.com/office/officeart/2016/7/layout/LinearBlockProcessNumbered"/>
    <dgm:cxn modelId="{1383454F-8920-42B5-A186-91FEAE1DD2A8}" type="presParOf" srcId="{20C6EE7D-AAB9-4E37-90A3-87CA81274122}" destId="{3774E152-051F-41E8-A51D-7CBA3412FC3A}" srcOrd="0" destOrd="0" presId="urn:microsoft.com/office/officeart/2016/7/layout/LinearBlockProcessNumbered"/>
    <dgm:cxn modelId="{4AD89FC8-D646-46ED-A9DB-C19368B01883}" type="presParOf" srcId="{3774E152-051F-41E8-A51D-7CBA3412FC3A}" destId="{D5D461A9-92C9-4A2C-B1E0-C1A1F3DFC4B8}" srcOrd="0" destOrd="0" presId="urn:microsoft.com/office/officeart/2016/7/layout/LinearBlockProcessNumbered"/>
    <dgm:cxn modelId="{D2E9A22A-669F-4A45-AA73-D69BD817BEFF}" type="presParOf" srcId="{3774E152-051F-41E8-A51D-7CBA3412FC3A}" destId="{1318E762-8134-4C66-82D4-94855AE6DEF1}" srcOrd="1" destOrd="0" presId="urn:microsoft.com/office/officeart/2016/7/layout/LinearBlockProcessNumbered"/>
    <dgm:cxn modelId="{397560BD-11BE-4A77-BC61-06657F450351}" type="presParOf" srcId="{3774E152-051F-41E8-A51D-7CBA3412FC3A}" destId="{E597F0A5-00DD-430C-AA07-C1C7A4340B93}" srcOrd="2" destOrd="0" presId="urn:microsoft.com/office/officeart/2016/7/layout/LinearBlockProcessNumbered"/>
    <dgm:cxn modelId="{14778EC5-70E0-4774-AC38-074FBFB1B6EC}" type="presParOf" srcId="{20C6EE7D-AAB9-4E37-90A3-87CA81274122}" destId="{2C770A6C-509B-4AE0-B8B2-CE1B3BD22BDB}" srcOrd="1" destOrd="0" presId="urn:microsoft.com/office/officeart/2016/7/layout/LinearBlockProcessNumbered"/>
    <dgm:cxn modelId="{8BC1FE20-A37C-4A80-A511-314C9A0652F2}" type="presParOf" srcId="{20C6EE7D-AAB9-4E37-90A3-87CA81274122}" destId="{C31D2D79-D171-4898-9000-D21D6814ACFA}" srcOrd="2" destOrd="0" presId="urn:microsoft.com/office/officeart/2016/7/layout/LinearBlockProcessNumbered"/>
    <dgm:cxn modelId="{98E7952F-2DDA-409B-BC1F-1ABFE0A67C21}" type="presParOf" srcId="{C31D2D79-D171-4898-9000-D21D6814ACFA}" destId="{31D2AA2A-A6CB-4BDD-9AD8-AFD136431D85}" srcOrd="0" destOrd="0" presId="urn:microsoft.com/office/officeart/2016/7/layout/LinearBlockProcessNumbered"/>
    <dgm:cxn modelId="{8862EA51-E58E-4B02-B171-0AC273D8D5BA}" type="presParOf" srcId="{C31D2D79-D171-4898-9000-D21D6814ACFA}" destId="{FA2F43B3-7ACC-4BAD-BECE-8C71C2B87D80}" srcOrd="1" destOrd="0" presId="urn:microsoft.com/office/officeart/2016/7/layout/LinearBlockProcessNumbered"/>
    <dgm:cxn modelId="{AC8185BA-B7C2-40B6-AFD4-5BA9BA8D39F9}" type="presParOf" srcId="{C31D2D79-D171-4898-9000-D21D6814ACFA}" destId="{3B5EC921-FDE0-455D-BDA9-CAB8C446AB66}" srcOrd="2" destOrd="0" presId="urn:microsoft.com/office/officeart/2016/7/layout/LinearBlockProcessNumbered"/>
    <dgm:cxn modelId="{26DCB88E-5289-427A-9EAA-77BA4F5CB4F5}" type="presParOf" srcId="{20C6EE7D-AAB9-4E37-90A3-87CA81274122}" destId="{E3E30F39-D7BF-47F2-9830-F116396BBAB2}" srcOrd="3" destOrd="0" presId="urn:microsoft.com/office/officeart/2016/7/layout/LinearBlockProcessNumbered"/>
    <dgm:cxn modelId="{D5A10F51-FD49-493B-90D9-A59B909E246E}" type="presParOf" srcId="{20C6EE7D-AAB9-4E37-90A3-87CA81274122}" destId="{A7BB944D-6C20-4381-9BF8-7214CC7BEE1F}" srcOrd="4" destOrd="0" presId="urn:microsoft.com/office/officeart/2016/7/layout/LinearBlockProcessNumbered"/>
    <dgm:cxn modelId="{DAF0DF96-45C2-4638-B224-90253E6A9DD5}" type="presParOf" srcId="{A7BB944D-6C20-4381-9BF8-7214CC7BEE1F}" destId="{8FC17D53-8AB8-4619-A2EF-6223A437B44E}" srcOrd="0" destOrd="0" presId="urn:microsoft.com/office/officeart/2016/7/layout/LinearBlockProcessNumbered"/>
    <dgm:cxn modelId="{5E7F50DE-E745-4EE8-A194-BF54A42F5456}" type="presParOf" srcId="{A7BB944D-6C20-4381-9BF8-7214CC7BEE1F}" destId="{2B40E435-2D9F-4D1E-9BAE-EFF12F9FC3D8}" srcOrd="1" destOrd="0" presId="urn:microsoft.com/office/officeart/2016/7/layout/LinearBlockProcessNumbered"/>
    <dgm:cxn modelId="{E76DF648-5DC6-4816-BEDA-7BFF7C5592CE}" type="presParOf" srcId="{A7BB944D-6C20-4381-9BF8-7214CC7BEE1F}" destId="{1F4EB984-983E-42FE-845F-A4250F70B98F}" srcOrd="2" destOrd="0" presId="urn:microsoft.com/office/officeart/2016/7/layout/LinearBlockProcessNumbered"/>
    <dgm:cxn modelId="{17388964-012A-4FFD-8B8F-76E13299881C}" type="presParOf" srcId="{20C6EE7D-AAB9-4E37-90A3-87CA81274122}" destId="{4F4505A3-393A-4B38-A1D3-52872AB85D4F}" srcOrd="5" destOrd="0" presId="urn:microsoft.com/office/officeart/2016/7/layout/LinearBlockProcessNumbered"/>
    <dgm:cxn modelId="{25DE868F-AD69-4C87-80BE-E842DBA1248E}" type="presParOf" srcId="{20C6EE7D-AAB9-4E37-90A3-87CA81274122}" destId="{4B83D771-8B73-431D-A475-5CE8F2D3BF6D}" srcOrd="6" destOrd="0" presId="urn:microsoft.com/office/officeart/2016/7/layout/LinearBlockProcessNumbered"/>
    <dgm:cxn modelId="{D9459476-52EA-4BB5-896F-4DEB9C07ADF6}" type="presParOf" srcId="{4B83D771-8B73-431D-A475-5CE8F2D3BF6D}" destId="{A3D8C111-E02A-4ED0-872E-2859A94D5938}" srcOrd="0" destOrd="0" presId="urn:microsoft.com/office/officeart/2016/7/layout/LinearBlockProcessNumbered"/>
    <dgm:cxn modelId="{E993DBB0-0104-4A11-BB70-D6B6E4BE8FA8}" type="presParOf" srcId="{4B83D771-8B73-431D-A475-5CE8F2D3BF6D}" destId="{4C254379-E2BD-43D1-9DCB-80FEE3CACA65}" srcOrd="1" destOrd="0" presId="urn:microsoft.com/office/officeart/2016/7/layout/LinearBlockProcessNumbered"/>
    <dgm:cxn modelId="{A4764166-7168-43BF-BB7F-67000416C58D}" type="presParOf" srcId="{4B83D771-8B73-431D-A475-5CE8F2D3BF6D}" destId="{16A377E8-8420-4DAB-A15A-A1A2B3BB7646}" srcOrd="2" destOrd="0" presId="urn:microsoft.com/office/officeart/2016/7/layout/LinearBlockProcessNumbered"/>
    <dgm:cxn modelId="{C80099D8-F73A-4895-B74B-6E4C40AC3DF6}" type="presParOf" srcId="{20C6EE7D-AAB9-4E37-90A3-87CA81274122}" destId="{BB04AB32-B2F4-40A6-B7BC-EDE6E4F51C23}" srcOrd="7" destOrd="0" presId="urn:microsoft.com/office/officeart/2016/7/layout/LinearBlockProcessNumbered"/>
    <dgm:cxn modelId="{0EF929BF-3AAA-4F15-9693-DEDDDD8BDDE9}" type="presParOf" srcId="{20C6EE7D-AAB9-4E37-90A3-87CA81274122}" destId="{B0751A32-921F-4469-80DD-810D3FFD7C6F}" srcOrd="8" destOrd="0" presId="urn:microsoft.com/office/officeart/2016/7/layout/LinearBlockProcessNumbered"/>
    <dgm:cxn modelId="{C90616EB-5081-46E5-8347-667BD2528D7E}" type="presParOf" srcId="{B0751A32-921F-4469-80DD-810D3FFD7C6F}" destId="{F3B68A12-17D1-4F3C-94BC-0DB1E6EC4E3E}" srcOrd="0" destOrd="0" presId="urn:microsoft.com/office/officeart/2016/7/layout/LinearBlockProcessNumbered"/>
    <dgm:cxn modelId="{AB92AB77-0869-4688-AE91-4EBDABF06CA8}" type="presParOf" srcId="{B0751A32-921F-4469-80DD-810D3FFD7C6F}" destId="{A4FF5886-8820-4DB5-923D-8488D10B989A}" srcOrd="1" destOrd="0" presId="urn:microsoft.com/office/officeart/2016/7/layout/LinearBlockProcessNumbered"/>
    <dgm:cxn modelId="{A5CE152C-DD4E-418F-BFA8-36AA1C5AFF08}" type="presParOf" srcId="{B0751A32-921F-4469-80DD-810D3FFD7C6F}" destId="{F2B1305F-D1A3-4F44-9B81-34D29A1E46B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B74EFEC-7DE4-47E1-A413-E47D7F3837D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D46BCA-9245-499A-A7AA-907EC3BABF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baseline="0"/>
            <a:t>Installation Matters:</a:t>
          </a:r>
          <a:r>
            <a:rPr lang="en-US" baseline="0"/>
            <a:t> Proper environment setup avoids wasted time.</a:t>
          </a:r>
          <a:endParaRPr lang="en-US"/>
        </a:p>
      </dgm:t>
    </dgm:pt>
    <dgm:pt modelId="{7A507472-4BA6-4B8F-9871-9CD4CF497B75}" type="parTrans" cxnId="{A7B515C3-5AB7-4C12-9DD7-C40C1A9DBBE7}">
      <dgm:prSet/>
      <dgm:spPr/>
      <dgm:t>
        <a:bodyPr/>
        <a:lstStyle/>
        <a:p>
          <a:endParaRPr lang="en-US"/>
        </a:p>
      </dgm:t>
    </dgm:pt>
    <dgm:pt modelId="{AE03C090-C276-4C8E-A068-DC001B163C72}" type="sibTrans" cxnId="{A7B515C3-5AB7-4C12-9DD7-C40C1A9DBBE7}">
      <dgm:prSet/>
      <dgm:spPr/>
      <dgm:t>
        <a:bodyPr/>
        <a:lstStyle/>
        <a:p>
          <a:endParaRPr lang="en-US"/>
        </a:p>
      </dgm:t>
    </dgm:pt>
    <dgm:pt modelId="{C0045EFF-AF46-40B9-B470-0D80C3C712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baseline="0"/>
            <a:t>Preprocessing is Crucial:</a:t>
          </a:r>
          <a:r>
            <a:rPr lang="en-US" baseline="0"/>
            <a:t> Stacking frames helps AI understand motion.</a:t>
          </a:r>
          <a:endParaRPr lang="en-US"/>
        </a:p>
      </dgm:t>
    </dgm:pt>
    <dgm:pt modelId="{CDBA948D-E753-4A4C-ACBF-35E060885D72}" type="parTrans" cxnId="{5D53B46E-3C1D-4B89-ACF7-8DAB8BB67A76}">
      <dgm:prSet/>
      <dgm:spPr/>
      <dgm:t>
        <a:bodyPr/>
        <a:lstStyle/>
        <a:p>
          <a:endParaRPr lang="en-US"/>
        </a:p>
      </dgm:t>
    </dgm:pt>
    <dgm:pt modelId="{73AF72A7-B623-43D0-85D9-9FA5BD54E2B0}" type="sibTrans" cxnId="{5D53B46E-3C1D-4B89-ACF7-8DAB8BB67A76}">
      <dgm:prSet/>
      <dgm:spPr/>
      <dgm:t>
        <a:bodyPr/>
        <a:lstStyle/>
        <a:p>
          <a:endParaRPr lang="en-US"/>
        </a:p>
      </dgm:t>
    </dgm:pt>
    <dgm:pt modelId="{0B01D1A8-43E7-4A3B-9C9D-49ECBA55BC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baseline="0"/>
            <a:t>Patience Pays Off:</a:t>
          </a:r>
          <a:r>
            <a:rPr lang="en-US" baseline="0"/>
            <a:t> RL training is slow, hyperparameters must be tuned.</a:t>
          </a:r>
          <a:endParaRPr lang="en-US"/>
        </a:p>
      </dgm:t>
    </dgm:pt>
    <dgm:pt modelId="{48C9606D-4E5A-4BFA-A0CA-E7F8C2D6231C}" type="parTrans" cxnId="{5FFD33BE-BAEC-47FB-A6C4-C905B53674CC}">
      <dgm:prSet/>
      <dgm:spPr/>
      <dgm:t>
        <a:bodyPr/>
        <a:lstStyle/>
        <a:p>
          <a:endParaRPr lang="en-US"/>
        </a:p>
      </dgm:t>
    </dgm:pt>
    <dgm:pt modelId="{60D37E67-38EC-4EB0-BC04-6F7B2EF57D3A}" type="sibTrans" cxnId="{5FFD33BE-BAEC-47FB-A6C4-C905B53674CC}">
      <dgm:prSet/>
      <dgm:spPr/>
      <dgm:t>
        <a:bodyPr/>
        <a:lstStyle/>
        <a:p>
          <a:endParaRPr lang="en-US"/>
        </a:p>
      </dgm:t>
    </dgm:pt>
    <dgm:pt modelId="{E7388121-C299-4460-B0F5-1C56AD40DD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baseline="0"/>
            <a:t>GPU Power:</a:t>
          </a:r>
          <a:r>
            <a:rPr lang="en-US" baseline="0"/>
            <a:t> Needed for efficient training; RAM limitations caused crashes.</a:t>
          </a:r>
          <a:endParaRPr lang="en-US"/>
        </a:p>
      </dgm:t>
    </dgm:pt>
    <dgm:pt modelId="{B681D719-06E9-404A-9789-8898987D51A0}" type="parTrans" cxnId="{2C34CFA1-71B5-492F-8CE5-1EFDAEA8126A}">
      <dgm:prSet/>
      <dgm:spPr/>
      <dgm:t>
        <a:bodyPr/>
        <a:lstStyle/>
        <a:p>
          <a:endParaRPr lang="en-US"/>
        </a:p>
      </dgm:t>
    </dgm:pt>
    <dgm:pt modelId="{DC778EB3-F09C-4C28-AAAB-06A8E60E1EB2}" type="sibTrans" cxnId="{2C34CFA1-71B5-492F-8CE5-1EFDAEA8126A}">
      <dgm:prSet/>
      <dgm:spPr/>
      <dgm:t>
        <a:bodyPr/>
        <a:lstStyle/>
        <a:p>
          <a:endParaRPr lang="en-US"/>
        </a:p>
      </dgm:t>
    </dgm:pt>
    <dgm:pt modelId="{6145A592-9991-4E9C-B837-F3AB89391038}" type="pres">
      <dgm:prSet presAssocID="{7B74EFEC-7DE4-47E1-A413-E47D7F3837D3}" presName="root" presStyleCnt="0">
        <dgm:presLayoutVars>
          <dgm:dir/>
          <dgm:resizeHandles val="exact"/>
        </dgm:presLayoutVars>
      </dgm:prSet>
      <dgm:spPr/>
    </dgm:pt>
    <dgm:pt modelId="{633A3B89-BB03-4BF9-917E-1390BCB5F6E3}" type="pres">
      <dgm:prSet presAssocID="{A1D46BCA-9245-499A-A7AA-907EC3BABFAC}" presName="compNode" presStyleCnt="0"/>
      <dgm:spPr/>
    </dgm:pt>
    <dgm:pt modelId="{D0BDD6B1-657D-4BD1-A49A-0D1A64F013B6}" type="pres">
      <dgm:prSet presAssocID="{A1D46BCA-9245-499A-A7AA-907EC3BABFA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DE090C7-7EC3-48A7-86A6-C47DB6075160}" type="pres">
      <dgm:prSet presAssocID="{A1D46BCA-9245-499A-A7AA-907EC3BABFAC}" presName="spaceRect" presStyleCnt="0"/>
      <dgm:spPr/>
    </dgm:pt>
    <dgm:pt modelId="{45AA3F72-95C9-4F7F-A38B-071CB9136B43}" type="pres">
      <dgm:prSet presAssocID="{A1D46BCA-9245-499A-A7AA-907EC3BABFAC}" presName="textRect" presStyleLbl="revTx" presStyleIdx="0" presStyleCnt="4">
        <dgm:presLayoutVars>
          <dgm:chMax val="1"/>
          <dgm:chPref val="1"/>
        </dgm:presLayoutVars>
      </dgm:prSet>
      <dgm:spPr/>
    </dgm:pt>
    <dgm:pt modelId="{CFE6AC60-8B76-4E8F-AFAA-847FCB061138}" type="pres">
      <dgm:prSet presAssocID="{AE03C090-C276-4C8E-A068-DC001B163C72}" presName="sibTrans" presStyleCnt="0"/>
      <dgm:spPr/>
    </dgm:pt>
    <dgm:pt modelId="{A05DBF38-7B14-4E62-8F22-1DBEBD868F5E}" type="pres">
      <dgm:prSet presAssocID="{C0045EFF-AF46-40B9-B470-0D80C3C712B6}" presName="compNode" presStyleCnt="0"/>
      <dgm:spPr/>
    </dgm:pt>
    <dgm:pt modelId="{AE46A7C4-5C79-4013-9942-6811A0FED40A}" type="pres">
      <dgm:prSet presAssocID="{C0045EFF-AF46-40B9-B470-0D80C3C712B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A478EF6F-33D8-4905-91B1-ED13C2CEEB57}" type="pres">
      <dgm:prSet presAssocID="{C0045EFF-AF46-40B9-B470-0D80C3C712B6}" presName="spaceRect" presStyleCnt="0"/>
      <dgm:spPr/>
    </dgm:pt>
    <dgm:pt modelId="{08940438-7CC2-4946-A8AF-CDCF59CBCFF6}" type="pres">
      <dgm:prSet presAssocID="{C0045EFF-AF46-40B9-B470-0D80C3C712B6}" presName="textRect" presStyleLbl="revTx" presStyleIdx="1" presStyleCnt="4">
        <dgm:presLayoutVars>
          <dgm:chMax val="1"/>
          <dgm:chPref val="1"/>
        </dgm:presLayoutVars>
      </dgm:prSet>
      <dgm:spPr/>
    </dgm:pt>
    <dgm:pt modelId="{9C621846-1AC1-4699-89FF-F680A570355C}" type="pres">
      <dgm:prSet presAssocID="{73AF72A7-B623-43D0-85D9-9FA5BD54E2B0}" presName="sibTrans" presStyleCnt="0"/>
      <dgm:spPr/>
    </dgm:pt>
    <dgm:pt modelId="{726CDD75-B491-4662-A212-21314A8A5114}" type="pres">
      <dgm:prSet presAssocID="{0B01D1A8-43E7-4A3B-9C9D-49ECBA55BC92}" presName="compNode" presStyleCnt="0"/>
      <dgm:spPr/>
    </dgm:pt>
    <dgm:pt modelId="{4D6AC046-26C3-434A-9719-BDF1B86F0323}" type="pres">
      <dgm:prSet presAssocID="{0B01D1A8-43E7-4A3B-9C9D-49ECBA55BC9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C2E0EEF-E4C7-48B5-AD12-836F0B0C1C2F}" type="pres">
      <dgm:prSet presAssocID="{0B01D1A8-43E7-4A3B-9C9D-49ECBA55BC92}" presName="spaceRect" presStyleCnt="0"/>
      <dgm:spPr/>
    </dgm:pt>
    <dgm:pt modelId="{D019A4ED-D94E-4990-9CAD-0DBDDDC643F2}" type="pres">
      <dgm:prSet presAssocID="{0B01D1A8-43E7-4A3B-9C9D-49ECBA55BC92}" presName="textRect" presStyleLbl="revTx" presStyleIdx="2" presStyleCnt="4">
        <dgm:presLayoutVars>
          <dgm:chMax val="1"/>
          <dgm:chPref val="1"/>
        </dgm:presLayoutVars>
      </dgm:prSet>
      <dgm:spPr/>
    </dgm:pt>
    <dgm:pt modelId="{F255B039-4B57-4B9D-B5E9-65711FF90305}" type="pres">
      <dgm:prSet presAssocID="{60D37E67-38EC-4EB0-BC04-6F7B2EF57D3A}" presName="sibTrans" presStyleCnt="0"/>
      <dgm:spPr/>
    </dgm:pt>
    <dgm:pt modelId="{4E3191FD-9098-40BF-A822-63CC9C109494}" type="pres">
      <dgm:prSet presAssocID="{E7388121-C299-4460-B0F5-1C56AD40DDAE}" presName="compNode" presStyleCnt="0"/>
      <dgm:spPr/>
    </dgm:pt>
    <dgm:pt modelId="{439C6CE9-0F99-4DD0-A97C-39BD4BC05F60}" type="pres">
      <dgm:prSet presAssocID="{E7388121-C299-4460-B0F5-1C56AD40DDA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C48D48C-8D4C-4073-B6BF-9EE9AF911C9C}" type="pres">
      <dgm:prSet presAssocID="{E7388121-C299-4460-B0F5-1C56AD40DDAE}" presName="spaceRect" presStyleCnt="0"/>
      <dgm:spPr/>
    </dgm:pt>
    <dgm:pt modelId="{E04E06D2-6EF0-46E5-A90D-2400AFD8CAA6}" type="pres">
      <dgm:prSet presAssocID="{E7388121-C299-4460-B0F5-1C56AD40DDA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07EE56C-37E1-466D-A142-6C30B89B682D}" type="presOf" srcId="{A1D46BCA-9245-499A-A7AA-907EC3BABFAC}" destId="{45AA3F72-95C9-4F7F-A38B-071CB9136B43}" srcOrd="0" destOrd="0" presId="urn:microsoft.com/office/officeart/2018/2/layout/IconLabelList"/>
    <dgm:cxn modelId="{5D53B46E-3C1D-4B89-ACF7-8DAB8BB67A76}" srcId="{7B74EFEC-7DE4-47E1-A413-E47D7F3837D3}" destId="{C0045EFF-AF46-40B9-B470-0D80C3C712B6}" srcOrd="1" destOrd="0" parTransId="{CDBA948D-E753-4A4C-ACBF-35E060885D72}" sibTransId="{73AF72A7-B623-43D0-85D9-9FA5BD54E2B0}"/>
    <dgm:cxn modelId="{DBF3B554-D5C4-4C2C-A355-4790F5CEA91C}" type="presOf" srcId="{C0045EFF-AF46-40B9-B470-0D80C3C712B6}" destId="{08940438-7CC2-4946-A8AF-CDCF59CBCFF6}" srcOrd="0" destOrd="0" presId="urn:microsoft.com/office/officeart/2018/2/layout/IconLabelList"/>
    <dgm:cxn modelId="{2C34CFA1-71B5-492F-8CE5-1EFDAEA8126A}" srcId="{7B74EFEC-7DE4-47E1-A413-E47D7F3837D3}" destId="{E7388121-C299-4460-B0F5-1C56AD40DDAE}" srcOrd="3" destOrd="0" parTransId="{B681D719-06E9-404A-9789-8898987D51A0}" sibTransId="{DC778EB3-F09C-4C28-AAAB-06A8E60E1EB2}"/>
    <dgm:cxn modelId="{A13035AB-7B12-4522-8A0B-46E10A9E46CC}" type="presOf" srcId="{E7388121-C299-4460-B0F5-1C56AD40DDAE}" destId="{E04E06D2-6EF0-46E5-A90D-2400AFD8CAA6}" srcOrd="0" destOrd="0" presId="urn:microsoft.com/office/officeart/2018/2/layout/IconLabelList"/>
    <dgm:cxn modelId="{5FFD33BE-BAEC-47FB-A6C4-C905B53674CC}" srcId="{7B74EFEC-7DE4-47E1-A413-E47D7F3837D3}" destId="{0B01D1A8-43E7-4A3B-9C9D-49ECBA55BC92}" srcOrd="2" destOrd="0" parTransId="{48C9606D-4E5A-4BFA-A0CA-E7F8C2D6231C}" sibTransId="{60D37E67-38EC-4EB0-BC04-6F7B2EF57D3A}"/>
    <dgm:cxn modelId="{A7B515C3-5AB7-4C12-9DD7-C40C1A9DBBE7}" srcId="{7B74EFEC-7DE4-47E1-A413-E47D7F3837D3}" destId="{A1D46BCA-9245-499A-A7AA-907EC3BABFAC}" srcOrd="0" destOrd="0" parTransId="{7A507472-4BA6-4B8F-9871-9CD4CF497B75}" sibTransId="{AE03C090-C276-4C8E-A068-DC001B163C72}"/>
    <dgm:cxn modelId="{E77CADE1-451E-452C-9FC8-F8B05E39F9F8}" type="presOf" srcId="{0B01D1A8-43E7-4A3B-9C9D-49ECBA55BC92}" destId="{D019A4ED-D94E-4990-9CAD-0DBDDDC643F2}" srcOrd="0" destOrd="0" presId="urn:microsoft.com/office/officeart/2018/2/layout/IconLabelList"/>
    <dgm:cxn modelId="{C0EA07F3-86D3-4657-B2EC-70E25413C8BF}" type="presOf" srcId="{7B74EFEC-7DE4-47E1-A413-E47D7F3837D3}" destId="{6145A592-9991-4E9C-B837-F3AB89391038}" srcOrd="0" destOrd="0" presId="urn:microsoft.com/office/officeart/2018/2/layout/IconLabelList"/>
    <dgm:cxn modelId="{53375B0A-F4AF-457B-9202-036899E79AA1}" type="presParOf" srcId="{6145A592-9991-4E9C-B837-F3AB89391038}" destId="{633A3B89-BB03-4BF9-917E-1390BCB5F6E3}" srcOrd="0" destOrd="0" presId="urn:microsoft.com/office/officeart/2018/2/layout/IconLabelList"/>
    <dgm:cxn modelId="{F1548C87-6F44-42D8-B878-1E41A7C810AC}" type="presParOf" srcId="{633A3B89-BB03-4BF9-917E-1390BCB5F6E3}" destId="{D0BDD6B1-657D-4BD1-A49A-0D1A64F013B6}" srcOrd="0" destOrd="0" presId="urn:microsoft.com/office/officeart/2018/2/layout/IconLabelList"/>
    <dgm:cxn modelId="{3FBCEB18-D37A-4C86-871B-D976CF53AD1C}" type="presParOf" srcId="{633A3B89-BB03-4BF9-917E-1390BCB5F6E3}" destId="{1DE090C7-7EC3-48A7-86A6-C47DB6075160}" srcOrd="1" destOrd="0" presId="urn:microsoft.com/office/officeart/2018/2/layout/IconLabelList"/>
    <dgm:cxn modelId="{F69F127A-9195-4AE5-ADDA-327E0FCCCD00}" type="presParOf" srcId="{633A3B89-BB03-4BF9-917E-1390BCB5F6E3}" destId="{45AA3F72-95C9-4F7F-A38B-071CB9136B43}" srcOrd="2" destOrd="0" presId="urn:microsoft.com/office/officeart/2018/2/layout/IconLabelList"/>
    <dgm:cxn modelId="{D5F2A191-2DC4-41D5-825D-863E9B07A5E9}" type="presParOf" srcId="{6145A592-9991-4E9C-B837-F3AB89391038}" destId="{CFE6AC60-8B76-4E8F-AFAA-847FCB061138}" srcOrd="1" destOrd="0" presId="urn:microsoft.com/office/officeart/2018/2/layout/IconLabelList"/>
    <dgm:cxn modelId="{4E6A2872-9C34-4487-9BE4-21B563C749F2}" type="presParOf" srcId="{6145A592-9991-4E9C-B837-F3AB89391038}" destId="{A05DBF38-7B14-4E62-8F22-1DBEBD868F5E}" srcOrd="2" destOrd="0" presId="urn:microsoft.com/office/officeart/2018/2/layout/IconLabelList"/>
    <dgm:cxn modelId="{1E64F5F5-45D9-459C-8954-AE5ED3598F83}" type="presParOf" srcId="{A05DBF38-7B14-4E62-8F22-1DBEBD868F5E}" destId="{AE46A7C4-5C79-4013-9942-6811A0FED40A}" srcOrd="0" destOrd="0" presId="urn:microsoft.com/office/officeart/2018/2/layout/IconLabelList"/>
    <dgm:cxn modelId="{85C31F63-B206-481B-AB6C-B7C2FA3D6F3F}" type="presParOf" srcId="{A05DBF38-7B14-4E62-8F22-1DBEBD868F5E}" destId="{A478EF6F-33D8-4905-91B1-ED13C2CEEB57}" srcOrd="1" destOrd="0" presId="urn:microsoft.com/office/officeart/2018/2/layout/IconLabelList"/>
    <dgm:cxn modelId="{0910B104-D1FA-4605-B598-054F0A244934}" type="presParOf" srcId="{A05DBF38-7B14-4E62-8F22-1DBEBD868F5E}" destId="{08940438-7CC2-4946-A8AF-CDCF59CBCFF6}" srcOrd="2" destOrd="0" presId="urn:microsoft.com/office/officeart/2018/2/layout/IconLabelList"/>
    <dgm:cxn modelId="{1A088174-04EC-4383-8EA7-63747BE026C8}" type="presParOf" srcId="{6145A592-9991-4E9C-B837-F3AB89391038}" destId="{9C621846-1AC1-4699-89FF-F680A570355C}" srcOrd="3" destOrd="0" presId="urn:microsoft.com/office/officeart/2018/2/layout/IconLabelList"/>
    <dgm:cxn modelId="{55155F5C-5C19-4AAF-B96B-FBC083F2F6D6}" type="presParOf" srcId="{6145A592-9991-4E9C-B837-F3AB89391038}" destId="{726CDD75-B491-4662-A212-21314A8A5114}" srcOrd="4" destOrd="0" presId="urn:microsoft.com/office/officeart/2018/2/layout/IconLabelList"/>
    <dgm:cxn modelId="{3F306ECA-1EB0-4293-BD7D-4B6B5FF42BDF}" type="presParOf" srcId="{726CDD75-B491-4662-A212-21314A8A5114}" destId="{4D6AC046-26C3-434A-9719-BDF1B86F0323}" srcOrd="0" destOrd="0" presId="urn:microsoft.com/office/officeart/2018/2/layout/IconLabelList"/>
    <dgm:cxn modelId="{D2F8F943-00E7-46F5-A872-97A1535B3573}" type="presParOf" srcId="{726CDD75-B491-4662-A212-21314A8A5114}" destId="{BC2E0EEF-E4C7-48B5-AD12-836F0B0C1C2F}" srcOrd="1" destOrd="0" presId="urn:microsoft.com/office/officeart/2018/2/layout/IconLabelList"/>
    <dgm:cxn modelId="{C02A7C44-0894-47FA-9E13-C782987BB9DB}" type="presParOf" srcId="{726CDD75-B491-4662-A212-21314A8A5114}" destId="{D019A4ED-D94E-4990-9CAD-0DBDDDC643F2}" srcOrd="2" destOrd="0" presId="urn:microsoft.com/office/officeart/2018/2/layout/IconLabelList"/>
    <dgm:cxn modelId="{5EE545E4-6F2E-4F24-8FAC-79E58B5AC91A}" type="presParOf" srcId="{6145A592-9991-4E9C-B837-F3AB89391038}" destId="{F255B039-4B57-4B9D-B5E9-65711FF90305}" srcOrd="5" destOrd="0" presId="urn:microsoft.com/office/officeart/2018/2/layout/IconLabelList"/>
    <dgm:cxn modelId="{D79BD0D4-D876-4F34-9AE4-8A210BAF3AA3}" type="presParOf" srcId="{6145A592-9991-4E9C-B837-F3AB89391038}" destId="{4E3191FD-9098-40BF-A822-63CC9C109494}" srcOrd="6" destOrd="0" presId="urn:microsoft.com/office/officeart/2018/2/layout/IconLabelList"/>
    <dgm:cxn modelId="{EEE69674-98BF-4880-8E91-6D6027FAA349}" type="presParOf" srcId="{4E3191FD-9098-40BF-A822-63CC9C109494}" destId="{439C6CE9-0F99-4DD0-A97C-39BD4BC05F60}" srcOrd="0" destOrd="0" presId="urn:microsoft.com/office/officeart/2018/2/layout/IconLabelList"/>
    <dgm:cxn modelId="{6581AEFB-A97A-4157-9C07-52CFACA64F32}" type="presParOf" srcId="{4E3191FD-9098-40BF-A822-63CC9C109494}" destId="{4C48D48C-8D4C-4073-B6BF-9EE9AF911C9C}" srcOrd="1" destOrd="0" presId="urn:microsoft.com/office/officeart/2018/2/layout/IconLabelList"/>
    <dgm:cxn modelId="{D1BAB364-CAB5-4099-99C9-7B006DCB3D42}" type="presParOf" srcId="{4E3191FD-9098-40BF-A822-63CC9C109494}" destId="{E04E06D2-6EF0-46E5-A90D-2400AFD8CAA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E9666-AFDB-4C31-945B-00CDDBBD86B7}">
      <dsp:nvSpPr>
        <dsp:cNvPr id="0" name=""/>
        <dsp:cNvSpPr/>
      </dsp:nvSpPr>
      <dsp:spPr>
        <a:xfrm>
          <a:off x="531555" y="59805"/>
          <a:ext cx="1279555" cy="127955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5EB8C9-E310-4023-B5F6-7721ABED801F}">
      <dsp:nvSpPr>
        <dsp:cNvPr id="0" name=""/>
        <dsp:cNvSpPr/>
      </dsp:nvSpPr>
      <dsp:spPr>
        <a:xfrm>
          <a:off x="800261" y="328511"/>
          <a:ext cx="742142" cy="7421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B654D-36D6-418F-BBE0-5CDA313254E9}">
      <dsp:nvSpPr>
        <dsp:cNvPr id="0" name=""/>
        <dsp:cNvSpPr/>
      </dsp:nvSpPr>
      <dsp:spPr>
        <a:xfrm>
          <a:off x="2085301" y="59805"/>
          <a:ext cx="3016095" cy="1279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Can AI master Atari games?</a:t>
          </a:r>
          <a:endParaRPr lang="en-US" sz="2000" kern="1200"/>
        </a:p>
      </dsp:txBody>
      <dsp:txXfrm>
        <a:off x="2085301" y="59805"/>
        <a:ext cx="3016095" cy="1279555"/>
      </dsp:txXfrm>
    </dsp:sp>
    <dsp:sp modelId="{91E92BB7-D871-439E-A771-9D4A462E8BBA}">
      <dsp:nvSpPr>
        <dsp:cNvPr id="0" name=""/>
        <dsp:cNvSpPr/>
      </dsp:nvSpPr>
      <dsp:spPr>
        <a:xfrm>
          <a:off x="5626928" y="59805"/>
          <a:ext cx="1279555" cy="127955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F45C57-29FE-4EEB-81B3-82FD4FA29EA1}">
      <dsp:nvSpPr>
        <dsp:cNvPr id="0" name=""/>
        <dsp:cNvSpPr/>
      </dsp:nvSpPr>
      <dsp:spPr>
        <a:xfrm>
          <a:off x="5895635" y="328511"/>
          <a:ext cx="742142" cy="7421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6A6C9-FCE0-496C-91DC-157AAFAD5821}">
      <dsp:nvSpPr>
        <dsp:cNvPr id="0" name=""/>
        <dsp:cNvSpPr/>
      </dsp:nvSpPr>
      <dsp:spPr>
        <a:xfrm>
          <a:off x="7180674" y="59805"/>
          <a:ext cx="3016095" cy="1279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Using Deep Q-Networks (DQN) to train an AI agent.</a:t>
          </a:r>
          <a:endParaRPr lang="en-US" sz="2000" kern="1200"/>
        </a:p>
      </dsp:txBody>
      <dsp:txXfrm>
        <a:off x="7180674" y="59805"/>
        <a:ext cx="3016095" cy="1279555"/>
      </dsp:txXfrm>
    </dsp:sp>
    <dsp:sp modelId="{B0CD6F09-4CC6-4A00-A942-7BFBE99614CC}">
      <dsp:nvSpPr>
        <dsp:cNvPr id="0" name=""/>
        <dsp:cNvSpPr/>
      </dsp:nvSpPr>
      <dsp:spPr>
        <a:xfrm>
          <a:off x="531555" y="1888014"/>
          <a:ext cx="1279555" cy="127955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B6A588-90A4-4451-96AC-BCE67FC21E00}">
      <dsp:nvSpPr>
        <dsp:cNvPr id="0" name=""/>
        <dsp:cNvSpPr/>
      </dsp:nvSpPr>
      <dsp:spPr>
        <a:xfrm>
          <a:off x="800261" y="2156721"/>
          <a:ext cx="742142" cy="7421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AE982-A93E-40FC-A229-7CD95615423F}">
      <dsp:nvSpPr>
        <dsp:cNvPr id="0" name=""/>
        <dsp:cNvSpPr/>
      </dsp:nvSpPr>
      <dsp:spPr>
        <a:xfrm>
          <a:off x="2085301" y="1888014"/>
          <a:ext cx="3016095" cy="1279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Games tackled: </a:t>
          </a:r>
          <a:r>
            <a:rPr lang="en-US" sz="2000" b="1" kern="1200" baseline="0"/>
            <a:t>CartPole, Space Invaders, and Pac-Man.</a:t>
          </a:r>
          <a:endParaRPr lang="en-US" sz="2000" kern="1200"/>
        </a:p>
      </dsp:txBody>
      <dsp:txXfrm>
        <a:off x="2085301" y="1888014"/>
        <a:ext cx="3016095" cy="1279555"/>
      </dsp:txXfrm>
    </dsp:sp>
    <dsp:sp modelId="{DE0063D0-A91A-40BC-AA08-6A37D52409F9}">
      <dsp:nvSpPr>
        <dsp:cNvPr id="0" name=""/>
        <dsp:cNvSpPr/>
      </dsp:nvSpPr>
      <dsp:spPr>
        <a:xfrm>
          <a:off x="5626928" y="1888014"/>
          <a:ext cx="1279555" cy="127955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BD6D29-2138-4C2E-800C-067D32281E27}">
      <dsp:nvSpPr>
        <dsp:cNvPr id="0" name=""/>
        <dsp:cNvSpPr/>
      </dsp:nvSpPr>
      <dsp:spPr>
        <a:xfrm>
          <a:off x="5895635" y="2156721"/>
          <a:ext cx="742142" cy="7421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AC9117-F090-4F97-AB1F-AC14769629AC}">
      <dsp:nvSpPr>
        <dsp:cNvPr id="0" name=""/>
        <dsp:cNvSpPr/>
      </dsp:nvSpPr>
      <dsp:spPr>
        <a:xfrm>
          <a:off x="7180674" y="1888014"/>
          <a:ext cx="3016095" cy="1279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Goal: Teach an AI to maximize its score through reinforcement learning.</a:t>
          </a:r>
          <a:endParaRPr lang="en-US" sz="2000" kern="1200"/>
        </a:p>
      </dsp:txBody>
      <dsp:txXfrm>
        <a:off x="7180674" y="1888014"/>
        <a:ext cx="3016095" cy="12795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708A9-F96B-4515-B490-155AE5C9984D}">
      <dsp:nvSpPr>
        <dsp:cNvPr id="0" name=""/>
        <dsp:cNvSpPr/>
      </dsp:nvSpPr>
      <dsp:spPr>
        <a:xfrm>
          <a:off x="488955" y="310479"/>
          <a:ext cx="1438392" cy="14383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8ADD78-1AA1-4919-88AA-16D2B447468F}">
      <dsp:nvSpPr>
        <dsp:cNvPr id="0" name=""/>
        <dsp:cNvSpPr/>
      </dsp:nvSpPr>
      <dsp:spPr>
        <a:xfrm>
          <a:off x="795498" y="617022"/>
          <a:ext cx="825307" cy="8253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BF1FD6-C60C-4DDC-8177-DD5C20A31EFF}">
      <dsp:nvSpPr>
        <dsp:cNvPr id="0" name=""/>
        <dsp:cNvSpPr/>
      </dsp:nvSpPr>
      <dsp:spPr>
        <a:xfrm>
          <a:off x="29141" y="2196895"/>
          <a:ext cx="23580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baseline="0"/>
            <a:t>RL: AI learns by interacting with an environment &amp; maximizing rewards.</a:t>
          </a:r>
          <a:endParaRPr lang="en-US" sz="1100" kern="1200"/>
        </a:p>
      </dsp:txBody>
      <dsp:txXfrm>
        <a:off x="29141" y="2196895"/>
        <a:ext cx="2358020" cy="720000"/>
      </dsp:txXfrm>
    </dsp:sp>
    <dsp:sp modelId="{9BC51BA7-9E28-48F3-912B-00DEE506EABF}">
      <dsp:nvSpPr>
        <dsp:cNvPr id="0" name=""/>
        <dsp:cNvSpPr/>
      </dsp:nvSpPr>
      <dsp:spPr>
        <a:xfrm>
          <a:off x="3259629" y="310479"/>
          <a:ext cx="1438392" cy="14383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BFC0D-4106-45BB-9E5B-FC27CBEE8D42}">
      <dsp:nvSpPr>
        <dsp:cNvPr id="0" name=""/>
        <dsp:cNvSpPr/>
      </dsp:nvSpPr>
      <dsp:spPr>
        <a:xfrm>
          <a:off x="3566172" y="617022"/>
          <a:ext cx="825307" cy="8253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0C8B9-F7CE-41B0-A9AE-0F9374CF48D1}">
      <dsp:nvSpPr>
        <dsp:cNvPr id="0" name=""/>
        <dsp:cNvSpPr/>
      </dsp:nvSpPr>
      <dsp:spPr>
        <a:xfrm>
          <a:off x="2799815" y="2196895"/>
          <a:ext cx="23580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baseline="0"/>
            <a:t>Traditional </a:t>
          </a:r>
          <a:r>
            <a:rPr lang="en-US" sz="1100" b="1" kern="1200" baseline="0"/>
            <a:t>Q-learning</a:t>
          </a:r>
          <a:r>
            <a:rPr lang="en-US" sz="1100" kern="1200" baseline="0"/>
            <a:t> stores action values in a table.</a:t>
          </a:r>
          <a:endParaRPr lang="en-US" sz="1100" kern="1200"/>
        </a:p>
      </dsp:txBody>
      <dsp:txXfrm>
        <a:off x="2799815" y="2196895"/>
        <a:ext cx="2358020" cy="720000"/>
      </dsp:txXfrm>
    </dsp:sp>
    <dsp:sp modelId="{E416AF36-DD7F-495B-9788-5C0E63062178}">
      <dsp:nvSpPr>
        <dsp:cNvPr id="0" name=""/>
        <dsp:cNvSpPr/>
      </dsp:nvSpPr>
      <dsp:spPr>
        <a:xfrm>
          <a:off x="6030303" y="310479"/>
          <a:ext cx="1438392" cy="14383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350428-37F0-4A9A-96CB-C990BE242518}">
      <dsp:nvSpPr>
        <dsp:cNvPr id="0" name=""/>
        <dsp:cNvSpPr/>
      </dsp:nvSpPr>
      <dsp:spPr>
        <a:xfrm>
          <a:off x="6336845" y="617022"/>
          <a:ext cx="825307" cy="8253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AA2A7-A429-481C-AFE9-23DD396B47CC}">
      <dsp:nvSpPr>
        <dsp:cNvPr id="0" name=""/>
        <dsp:cNvSpPr/>
      </dsp:nvSpPr>
      <dsp:spPr>
        <a:xfrm>
          <a:off x="5570489" y="2196895"/>
          <a:ext cx="23580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baseline="0"/>
            <a:t>Deep Q-Networks (DQN)</a:t>
          </a:r>
          <a:r>
            <a:rPr lang="en-US" sz="1100" kern="1200" baseline="0"/>
            <a:t> use neural networks to approximate Q-values.</a:t>
          </a:r>
          <a:endParaRPr lang="en-US" sz="1100" kern="1200"/>
        </a:p>
      </dsp:txBody>
      <dsp:txXfrm>
        <a:off x="5570489" y="2196895"/>
        <a:ext cx="2358020" cy="720000"/>
      </dsp:txXfrm>
    </dsp:sp>
    <dsp:sp modelId="{A542DA74-B989-421E-8243-CCF4EBCCA7E3}">
      <dsp:nvSpPr>
        <dsp:cNvPr id="0" name=""/>
        <dsp:cNvSpPr/>
      </dsp:nvSpPr>
      <dsp:spPr>
        <a:xfrm>
          <a:off x="8800977" y="310479"/>
          <a:ext cx="1438392" cy="14383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1329B-119E-4B1F-B869-8FE4BE523E0F}">
      <dsp:nvSpPr>
        <dsp:cNvPr id="0" name=""/>
        <dsp:cNvSpPr/>
      </dsp:nvSpPr>
      <dsp:spPr>
        <a:xfrm>
          <a:off x="9107519" y="617022"/>
          <a:ext cx="825307" cy="8253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C6ED2-3C82-4EA8-ADA8-7390481E7E73}">
      <dsp:nvSpPr>
        <dsp:cNvPr id="0" name=""/>
        <dsp:cNvSpPr/>
      </dsp:nvSpPr>
      <dsp:spPr>
        <a:xfrm>
          <a:off x="8341163" y="2196895"/>
          <a:ext cx="23580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baseline="0"/>
            <a:t>DQN allows AI to learn from </a:t>
          </a:r>
          <a:r>
            <a:rPr lang="en-US" sz="1100" b="1" kern="1200" baseline="0"/>
            <a:t>high-dimensional game images</a:t>
          </a:r>
          <a:r>
            <a:rPr lang="en-US" sz="1100" kern="1200" baseline="0"/>
            <a:t> instead of tables.</a:t>
          </a:r>
          <a:endParaRPr lang="en-US" sz="1100" kern="1200"/>
        </a:p>
      </dsp:txBody>
      <dsp:txXfrm>
        <a:off x="8341163" y="2196895"/>
        <a:ext cx="235802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34B13-9EBA-4079-9DD1-7210B5E3B7BC}">
      <dsp:nvSpPr>
        <dsp:cNvPr id="0" name=""/>
        <dsp:cNvSpPr/>
      </dsp:nvSpPr>
      <dsp:spPr>
        <a:xfrm>
          <a:off x="1237737" y="2496"/>
          <a:ext cx="4950951" cy="129290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62" tIns="328398" rIns="96062" bIns="32839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Train a DQN model for CartPole.</a:t>
          </a:r>
        </a:p>
      </dsp:txBody>
      <dsp:txXfrm>
        <a:off x="1237737" y="2496"/>
        <a:ext cx="4950951" cy="1292905"/>
      </dsp:txXfrm>
    </dsp:sp>
    <dsp:sp modelId="{4E473CD8-F6A4-4DC4-B6C0-14F38E558363}">
      <dsp:nvSpPr>
        <dsp:cNvPr id="0" name=""/>
        <dsp:cNvSpPr/>
      </dsp:nvSpPr>
      <dsp:spPr>
        <a:xfrm>
          <a:off x="0" y="2496"/>
          <a:ext cx="1237737" cy="129290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5497" tIns="127710" rIns="65497" bIns="12771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Train</a:t>
          </a:r>
        </a:p>
      </dsp:txBody>
      <dsp:txXfrm>
        <a:off x="0" y="2496"/>
        <a:ext cx="1237737" cy="1292905"/>
      </dsp:txXfrm>
    </dsp:sp>
    <dsp:sp modelId="{D5BA3087-5B8C-4A83-B81B-D78BA9AE35CF}">
      <dsp:nvSpPr>
        <dsp:cNvPr id="0" name=""/>
        <dsp:cNvSpPr/>
      </dsp:nvSpPr>
      <dsp:spPr>
        <a:xfrm>
          <a:off x="1237737" y="1372975"/>
          <a:ext cx="4950951" cy="1292905"/>
        </a:xfrm>
        <a:prstGeom prst="rect">
          <a:avLst/>
        </a:prstGeom>
        <a:solidFill>
          <a:schemeClr val="accent2">
            <a:tint val="40000"/>
            <a:alpha val="90000"/>
            <a:hueOff val="2211279"/>
            <a:satOff val="-1224"/>
            <a:lumOff val="1443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2211279"/>
              <a:satOff val="-1224"/>
              <a:lumOff val="14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62" tIns="328398" rIns="96062" bIns="32839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Extend to Space Invaders – shoot alien invaders.</a:t>
          </a:r>
        </a:p>
      </dsp:txBody>
      <dsp:txXfrm>
        <a:off x="1237737" y="1372975"/>
        <a:ext cx="4950951" cy="1292905"/>
      </dsp:txXfrm>
    </dsp:sp>
    <dsp:sp modelId="{1B61FB6A-B0B7-4B6F-AAC9-6D87233BD90B}">
      <dsp:nvSpPr>
        <dsp:cNvPr id="0" name=""/>
        <dsp:cNvSpPr/>
      </dsp:nvSpPr>
      <dsp:spPr>
        <a:xfrm>
          <a:off x="0" y="1372975"/>
          <a:ext cx="1237737" cy="1292905"/>
        </a:xfrm>
        <a:prstGeom prst="rect">
          <a:avLst/>
        </a:prstGeom>
        <a:gradFill rotWithShape="0">
          <a:gsLst>
            <a:gs pos="0">
              <a:schemeClr val="accent2">
                <a:hueOff val="2264760"/>
                <a:satOff val="-9809"/>
                <a:lumOff val="817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2264760"/>
                <a:satOff val="-9809"/>
                <a:lumOff val="817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2264760"/>
                <a:satOff val="-9809"/>
                <a:lumOff val="817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2264760"/>
              <a:satOff val="-9809"/>
              <a:lumOff val="817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5497" tIns="127710" rIns="65497" bIns="12771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Extend</a:t>
          </a:r>
        </a:p>
      </dsp:txBody>
      <dsp:txXfrm>
        <a:off x="0" y="1372975"/>
        <a:ext cx="1237737" cy="1292905"/>
      </dsp:txXfrm>
    </dsp:sp>
    <dsp:sp modelId="{2EDAF40E-3DEE-4CA3-BCF8-3AB1C31E5A4C}">
      <dsp:nvSpPr>
        <dsp:cNvPr id="0" name=""/>
        <dsp:cNvSpPr/>
      </dsp:nvSpPr>
      <dsp:spPr>
        <a:xfrm>
          <a:off x="1237737" y="2743455"/>
          <a:ext cx="4950951" cy="1292905"/>
        </a:xfrm>
        <a:prstGeom prst="rect">
          <a:avLst/>
        </a:prstGeom>
        <a:solidFill>
          <a:schemeClr val="accent2">
            <a:tint val="40000"/>
            <a:alpha val="90000"/>
            <a:hueOff val="4422559"/>
            <a:satOff val="-2447"/>
            <a:lumOff val="2887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4422559"/>
              <a:satOff val="-2447"/>
              <a:lumOff val="288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62" tIns="328398" rIns="96062" bIns="32839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Train for Pac-Man – navigate mazes while avoiding ghosts.</a:t>
          </a:r>
        </a:p>
      </dsp:txBody>
      <dsp:txXfrm>
        <a:off x="1237737" y="2743455"/>
        <a:ext cx="4950951" cy="1292905"/>
      </dsp:txXfrm>
    </dsp:sp>
    <dsp:sp modelId="{1E81D67D-3EE2-4F53-91C4-E9F53EAE76E7}">
      <dsp:nvSpPr>
        <dsp:cNvPr id="0" name=""/>
        <dsp:cNvSpPr/>
      </dsp:nvSpPr>
      <dsp:spPr>
        <a:xfrm>
          <a:off x="0" y="2743455"/>
          <a:ext cx="1237737" cy="1292905"/>
        </a:xfrm>
        <a:prstGeom prst="rect">
          <a:avLst/>
        </a:prstGeom>
        <a:gradFill rotWithShape="0">
          <a:gsLst>
            <a:gs pos="0">
              <a:schemeClr val="accent2">
                <a:hueOff val="4529520"/>
                <a:satOff val="-19617"/>
                <a:lumOff val="1634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529520"/>
                <a:satOff val="-19617"/>
                <a:lumOff val="1634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529520"/>
                <a:satOff val="-19617"/>
                <a:lumOff val="1634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4529520"/>
              <a:satOff val="-19617"/>
              <a:lumOff val="1634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5497" tIns="127710" rIns="65497" bIns="12771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Train</a:t>
          </a:r>
        </a:p>
      </dsp:txBody>
      <dsp:txXfrm>
        <a:off x="0" y="2743455"/>
        <a:ext cx="1237737" cy="1292905"/>
      </dsp:txXfrm>
    </dsp:sp>
    <dsp:sp modelId="{1D6055EC-16CA-40BF-BC3D-F2C2F149D394}">
      <dsp:nvSpPr>
        <dsp:cNvPr id="0" name=""/>
        <dsp:cNvSpPr/>
      </dsp:nvSpPr>
      <dsp:spPr>
        <a:xfrm>
          <a:off x="1237737" y="4113934"/>
          <a:ext cx="4950951" cy="1292905"/>
        </a:xfrm>
        <a:prstGeom prst="rect">
          <a:avLst/>
        </a:prstGeom>
        <a:solidFill>
          <a:schemeClr val="accent2">
            <a:tint val="40000"/>
            <a:alpha val="90000"/>
            <a:hueOff val="6633838"/>
            <a:satOff val="-3671"/>
            <a:lumOff val="433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6633838"/>
              <a:satOff val="-3671"/>
              <a:lumOff val="433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62" tIns="328398" rIns="96062" bIns="32839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Overcome installation, training time, and computational challenges.</a:t>
          </a:r>
        </a:p>
      </dsp:txBody>
      <dsp:txXfrm>
        <a:off x="1237737" y="4113934"/>
        <a:ext cx="4950951" cy="1292905"/>
      </dsp:txXfrm>
    </dsp:sp>
    <dsp:sp modelId="{FF5CA086-1168-417C-9A94-ECD5411999BF}">
      <dsp:nvSpPr>
        <dsp:cNvPr id="0" name=""/>
        <dsp:cNvSpPr/>
      </dsp:nvSpPr>
      <dsp:spPr>
        <a:xfrm>
          <a:off x="0" y="4113934"/>
          <a:ext cx="1237737" cy="1292905"/>
        </a:xfrm>
        <a:prstGeom prst="rect">
          <a:avLst/>
        </a:prstGeom>
        <a:gradFill rotWithShape="0">
          <a:gsLst>
            <a:gs pos="0">
              <a:schemeClr val="accent2">
                <a:hueOff val="6794280"/>
                <a:satOff val="-29426"/>
                <a:lumOff val="2451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6794280"/>
                <a:satOff val="-29426"/>
                <a:lumOff val="2451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6794280"/>
                <a:satOff val="-29426"/>
                <a:lumOff val="2451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6794280"/>
              <a:satOff val="-29426"/>
              <a:lumOff val="24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5497" tIns="127710" rIns="65497" bIns="12771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Overcome</a:t>
          </a:r>
        </a:p>
      </dsp:txBody>
      <dsp:txXfrm>
        <a:off x="0" y="4113934"/>
        <a:ext cx="1237737" cy="12929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4DE15-5E4C-46FB-BDD9-7B37261953B3}">
      <dsp:nvSpPr>
        <dsp:cNvPr id="0" name=""/>
        <dsp:cNvSpPr/>
      </dsp:nvSpPr>
      <dsp:spPr>
        <a:xfrm>
          <a:off x="3532549" y="707918"/>
          <a:ext cx="5459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5916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91094" y="750756"/>
        <a:ext cx="28825" cy="5765"/>
      </dsp:txXfrm>
    </dsp:sp>
    <dsp:sp modelId="{534F5254-AA7F-4DEF-B66C-8A1CA7ED2133}">
      <dsp:nvSpPr>
        <dsp:cNvPr id="0" name=""/>
        <dsp:cNvSpPr/>
      </dsp:nvSpPr>
      <dsp:spPr>
        <a:xfrm>
          <a:off x="1027755" y="1660"/>
          <a:ext cx="2506593" cy="150395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2825" tIns="128927" rIns="122825" bIns="12892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Environment:</a:t>
          </a:r>
          <a:r>
            <a:rPr lang="en-US" sz="1900" kern="1200"/>
            <a:t> Balance a pole on a moving cart.</a:t>
          </a:r>
        </a:p>
      </dsp:txBody>
      <dsp:txXfrm>
        <a:off x="1027755" y="1660"/>
        <a:ext cx="2506593" cy="1503956"/>
      </dsp:txXfrm>
    </dsp:sp>
    <dsp:sp modelId="{F46DC642-92B8-43D2-AFC6-4394946C2F00}">
      <dsp:nvSpPr>
        <dsp:cNvPr id="0" name=""/>
        <dsp:cNvSpPr/>
      </dsp:nvSpPr>
      <dsp:spPr>
        <a:xfrm>
          <a:off x="6615659" y="707918"/>
          <a:ext cx="5459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5916" y="45720"/>
              </a:lnTo>
            </a:path>
          </a:pathLst>
        </a:custGeom>
        <a:noFill/>
        <a:ln w="6350" cap="flat" cmpd="sng" algn="ctr">
          <a:solidFill>
            <a:schemeClr val="accent5">
              <a:hueOff val="-12512"/>
              <a:satOff val="-8389"/>
              <a:lumOff val="225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74204" y="750756"/>
        <a:ext cx="28825" cy="5765"/>
      </dsp:txXfrm>
    </dsp:sp>
    <dsp:sp modelId="{8252D1A2-0E53-4C0F-BFC2-CAE49356CABC}">
      <dsp:nvSpPr>
        <dsp:cNvPr id="0" name=""/>
        <dsp:cNvSpPr/>
      </dsp:nvSpPr>
      <dsp:spPr>
        <a:xfrm>
          <a:off x="4110865" y="1660"/>
          <a:ext cx="2506593" cy="1503956"/>
        </a:xfrm>
        <a:prstGeom prst="rect">
          <a:avLst/>
        </a:prstGeom>
        <a:gradFill rotWithShape="0">
          <a:gsLst>
            <a:gs pos="0">
              <a:schemeClr val="accent5">
                <a:hueOff val="-10010"/>
                <a:satOff val="-6712"/>
                <a:lumOff val="180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0010"/>
                <a:satOff val="-6712"/>
                <a:lumOff val="180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0010"/>
                <a:satOff val="-6712"/>
                <a:lumOff val="180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2825" tIns="128927" rIns="122825" bIns="12892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State:</a:t>
          </a:r>
          <a:r>
            <a:rPr lang="en-US" sz="1900" kern="1200"/>
            <a:t> 4D vector (cart position, velocity, pole angle, angular velocity).</a:t>
          </a:r>
        </a:p>
      </dsp:txBody>
      <dsp:txXfrm>
        <a:off x="4110865" y="1660"/>
        <a:ext cx="2506593" cy="1503956"/>
      </dsp:txXfrm>
    </dsp:sp>
    <dsp:sp modelId="{B222FCC9-51F1-452F-B61A-E53A36B0306C}">
      <dsp:nvSpPr>
        <dsp:cNvPr id="0" name=""/>
        <dsp:cNvSpPr/>
      </dsp:nvSpPr>
      <dsp:spPr>
        <a:xfrm>
          <a:off x="2281052" y="1503816"/>
          <a:ext cx="6166220" cy="545916"/>
        </a:xfrm>
        <a:custGeom>
          <a:avLst/>
          <a:gdLst/>
          <a:ahLst/>
          <a:cxnLst/>
          <a:rect l="0" t="0" r="0" b="0"/>
          <a:pathLst>
            <a:path>
              <a:moveTo>
                <a:pt x="6166220" y="0"/>
              </a:moveTo>
              <a:lnTo>
                <a:pt x="6166220" y="290058"/>
              </a:lnTo>
              <a:lnTo>
                <a:pt x="0" y="290058"/>
              </a:lnTo>
              <a:lnTo>
                <a:pt x="0" y="545916"/>
              </a:lnTo>
            </a:path>
          </a:pathLst>
        </a:custGeom>
        <a:noFill/>
        <a:ln w="6350" cap="flat" cmpd="sng" algn="ctr">
          <a:solidFill>
            <a:schemeClr val="accent5">
              <a:hueOff val="-25025"/>
              <a:satOff val="-16779"/>
              <a:lumOff val="451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09334" y="1773892"/>
        <a:ext cx="309655" cy="5765"/>
      </dsp:txXfrm>
    </dsp:sp>
    <dsp:sp modelId="{58AFBFA0-3E22-4B96-B94A-B2064365E2BF}">
      <dsp:nvSpPr>
        <dsp:cNvPr id="0" name=""/>
        <dsp:cNvSpPr/>
      </dsp:nvSpPr>
      <dsp:spPr>
        <a:xfrm>
          <a:off x="7193975" y="1660"/>
          <a:ext cx="2506593" cy="1503956"/>
        </a:xfrm>
        <a:prstGeom prst="rect">
          <a:avLst/>
        </a:prstGeom>
        <a:gradFill rotWithShape="0">
          <a:gsLst>
            <a:gs pos="0">
              <a:schemeClr val="accent5">
                <a:hueOff val="-20020"/>
                <a:satOff val="-13423"/>
                <a:lumOff val="36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0020"/>
                <a:satOff val="-13423"/>
                <a:lumOff val="36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0020"/>
                <a:satOff val="-13423"/>
                <a:lumOff val="36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2825" tIns="128927" rIns="122825" bIns="12892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Actions:</a:t>
          </a:r>
          <a:r>
            <a:rPr lang="en-US" sz="1900" kern="1200"/>
            <a:t> Move left or right.</a:t>
          </a:r>
        </a:p>
      </dsp:txBody>
      <dsp:txXfrm>
        <a:off x="7193975" y="1660"/>
        <a:ext cx="2506593" cy="1503956"/>
      </dsp:txXfrm>
    </dsp:sp>
    <dsp:sp modelId="{259682EC-37FA-4696-B2B0-510254A504FD}">
      <dsp:nvSpPr>
        <dsp:cNvPr id="0" name=""/>
        <dsp:cNvSpPr/>
      </dsp:nvSpPr>
      <dsp:spPr>
        <a:xfrm>
          <a:off x="3532549" y="2788391"/>
          <a:ext cx="5459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5916" y="45720"/>
              </a:lnTo>
            </a:path>
          </a:pathLst>
        </a:custGeom>
        <a:noFill/>
        <a:ln w="6350" cap="flat" cmpd="sng" algn="ctr">
          <a:solidFill>
            <a:schemeClr val="accent5">
              <a:hueOff val="-37537"/>
              <a:satOff val="-25168"/>
              <a:lumOff val="6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91094" y="2831228"/>
        <a:ext cx="28825" cy="5765"/>
      </dsp:txXfrm>
    </dsp:sp>
    <dsp:sp modelId="{04ABD16F-3B85-46CB-A268-9FF227D3876F}">
      <dsp:nvSpPr>
        <dsp:cNvPr id="0" name=""/>
        <dsp:cNvSpPr/>
      </dsp:nvSpPr>
      <dsp:spPr>
        <a:xfrm>
          <a:off x="1027755" y="2082133"/>
          <a:ext cx="2506593" cy="1503956"/>
        </a:xfrm>
        <a:prstGeom prst="rect">
          <a:avLst/>
        </a:prstGeom>
        <a:gradFill rotWithShape="0">
          <a:gsLst>
            <a:gs pos="0">
              <a:schemeClr val="accent5">
                <a:hueOff val="-30029"/>
                <a:satOff val="-20135"/>
                <a:lumOff val="541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0029"/>
                <a:satOff val="-20135"/>
                <a:lumOff val="541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0029"/>
                <a:satOff val="-20135"/>
                <a:lumOff val="541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2825" tIns="128927" rIns="122825" bIns="12892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Rewards:</a:t>
          </a:r>
          <a:r>
            <a:rPr lang="en-US" sz="1900" kern="1200"/>
            <a:t> +1 per step; max ~500.</a:t>
          </a:r>
        </a:p>
      </dsp:txBody>
      <dsp:txXfrm>
        <a:off x="1027755" y="2082133"/>
        <a:ext cx="2506593" cy="1503956"/>
      </dsp:txXfrm>
    </dsp:sp>
    <dsp:sp modelId="{5DC403D1-1688-41E4-851D-3868F23753C6}">
      <dsp:nvSpPr>
        <dsp:cNvPr id="0" name=""/>
        <dsp:cNvSpPr/>
      </dsp:nvSpPr>
      <dsp:spPr>
        <a:xfrm>
          <a:off x="6615659" y="2788391"/>
          <a:ext cx="5459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5916" y="45720"/>
              </a:lnTo>
            </a:path>
          </a:pathLst>
        </a:custGeom>
        <a:noFill/>
        <a:ln w="6350" cap="flat" cmpd="sng" algn="ctr">
          <a:solidFill>
            <a:schemeClr val="accent5">
              <a:hueOff val="-50049"/>
              <a:satOff val="-33558"/>
              <a:lumOff val="902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74204" y="2831228"/>
        <a:ext cx="28825" cy="5765"/>
      </dsp:txXfrm>
    </dsp:sp>
    <dsp:sp modelId="{77ADBA86-5A56-4809-B1FB-1EA4AC861BC7}">
      <dsp:nvSpPr>
        <dsp:cNvPr id="0" name=""/>
        <dsp:cNvSpPr/>
      </dsp:nvSpPr>
      <dsp:spPr>
        <a:xfrm>
          <a:off x="4110865" y="2082133"/>
          <a:ext cx="2506593" cy="1503956"/>
        </a:xfrm>
        <a:prstGeom prst="rect">
          <a:avLst/>
        </a:prstGeom>
        <a:gradFill rotWithShape="0">
          <a:gsLst>
            <a:gs pos="0">
              <a:schemeClr val="accent5">
                <a:hueOff val="-40039"/>
                <a:satOff val="-26846"/>
                <a:lumOff val="721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0039"/>
                <a:satOff val="-26846"/>
                <a:lumOff val="721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0039"/>
                <a:satOff val="-26846"/>
                <a:lumOff val="721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2825" tIns="128927" rIns="122825" bIns="12892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Challenges:</a:t>
          </a:r>
          <a:r>
            <a:rPr lang="en-US" sz="1900" kern="1200"/>
            <a:t> Training instability, reward clipping, network tuning.</a:t>
          </a:r>
        </a:p>
      </dsp:txBody>
      <dsp:txXfrm>
        <a:off x="4110865" y="2082133"/>
        <a:ext cx="2506593" cy="1503956"/>
      </dsp:txXfrm>
    </dsp:sp>
    <dsp:sp modelId="{3F4D72D6-8EAE-4F57-AF77-5704C8126220}">
      <dsp:nvSpPr>
        <dsp:cNvPr id="0" name=""/>
        <dsp:cNvSpPr/>
      </dsp:nvSpPr>
      <dsp:spPr>
        <a:xfrm>
          <a:off x="7193975" y="2082133"/>
          <a:ext cx="2506593" cy="1503956"/>
        </a:xfrm>
        <a:prstGeom prst="rect">
          <a:avLst/>
        </a:prstGeom>
        <a:gradFill rotWithShape="0">
          <a:gsLst>
            <a:gs pos="0">
              <a:schemeClr val="accent5">
                <a:hueOff val="-50049"/>
                <a:satOff val="-33558"/>
                <a:lumOff val="902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50049"/>
                <a:satOff val="-33558"/>
                <a:lumOff val="902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50049"/>
                <a:satOff val="-33558"/>
                <a:lumOff val="902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2825" tIns="128927" rIns="122825" bIns="12892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Results:</a:t>
          </a:r>
          <a:r>
            <a:rPr lang="en-US" sz="1900" kern="1200"/>
            <a:t> Perfect balancing (~500 reward) after tuning.</a:t>
          </a:r>
        </a:p>
      </dsp:txBody>
      <dsp:txXfrm>
        <a:off x="7193975" y="2082133"/>
        <a:ext cx="2506593" cy="15039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6D4CE-2E94-4454-88AA-4479924E149E}">
      <dsp:nvSpPr>
        <dsp:cNvPr id="0" name=""/>
        <dsp:cNvSpPr/>
      </dsp:nvSpPr>
      <dsp:spPr>
        <a:xfrm>
          <a:off x="2286913" y="799224"/>
          <a:ext cx="4953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5313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21422" y="842315"/>
        <a:ext cx="26295" cy="5259"/>
      </dsp:txXfrm>
    </dsp:sp>
    <dsp:sp modelId="{ACB46EDB-870A-4DE9-B0BB-2F36AC68CC2A}">
      <dsp:nvSpPr>
        <dsp:cNvPr id="0" name=""/>
        <dsp:cNvSpPr/>
      </dsp:nvSpPr>
      <dsp:spPr>
        <a:xfrm>
          <a:off x="2134" y="158970"/>
          <a:ext cx="2286579" cy="137194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2044" tIns="117610" rIns="112044" bIns="11761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baseline="0"/>
            <a:t>Environment:</a:t>
          </a:r>
          <a:r>
            <a:rPr lang="en-US" sz="1600" kern="1200" baseline="0"/>
            <a:t> Alien ships attacking from above.</a:t>
          </a:r>
          <a:endParaRPr lang="en-US" sz="1600" kern="1200"/>
        </a:p>
      </dsp:txBody>
      <dsp:txXfrm>
        <a:off x="2134" y="158970"/>
        <a:ext cx="2286579" cy="1371947"/>
      </dsp:txXfrm>
    </dsp:sp>
    <dsp:sp modelId="{DBF46D12-1B27-43CB-B9BD-0F9818A53CC3}">
      <dsp:nvSpPr>
        <dsp:cNvPr id="0" name=""/>
        <dsp:cNvSpPr/>
      </dsp:nvSpPr>
      <dsp:spPr>
        <a:xfrm>
          <a:off x="5099405" y="799224"/>
          <a:ext cx="4953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5313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33914" y="842315"/>
        <a:ext cx="26295" cy="5259"/>
      </dsp:txXfrm>
    </dsp:sp>
    <dsp:sp modelId="{065D56BE-327C-45EC-8FFA-CDA3D7F0C379}">
      <dsp:nvSpPr>
        <dsp:cNvPr id="0" name=""/>
        <dsp:cNvSpPr/>
      </dsp:nvSpPr>
      <dsp:spPr>
        <a:xfrm>
          <a:off x="2814626" y="158970"/>
          <a:ext cx="2286579" cy="137194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2044" tIns="117610" rIns="112044" bIns="11761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baseline="0"/>
            <a:t>State:</a:t>
          </a:r>
          <a:r>
            <a:rPr lang="en-US" sz="1600" kern="1200" baseline="0"/>
            <a:t> 210x160 RGB game frames.</a:t>
          </a:r>
          <a:endParaRPr lang="en-US" sz="1600" kern="1200"/>
        </a:p>
      </dsp:txBody>
      <dsp:txXfrm>
        <a:off x="2814626" y="158970"/>
        <a:ext cx="2286579" cy="1371947"/>
      </dsp:txXfrm>
    </dsp:sp>
    <dsp:sp modelId="{39289702-278E-4627-94AF-C430B7D05461}">
      <dsp:nvSpPr>
        <dsp:cNvPr id="0" name=""/>
        <dsp:cNvSpPr/>
      </dsp:nvSpPr>
      <dsp:spPr>
        <a:xfrm>
          <a:off x="7911898" y="799224"/>
          <a:ext cx="4953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5313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46406" y="842315"/>
        <a:ext cx="26295" cy="5259"/>
      </dsp:txXfrm>
    </dsp:sp>
    <dsp:sp modelId="{1057BBA4-6656-4121-8DDE-AE909D544910}">
      <dsp:nvSpPr>
        <dsp:cNvPr id="0" name=""/>
        <dsp:cNvSpPr/>
      </dsp:nvSpPr>
      <dsp:spPr>
        <a:xfrm>
          <a:off x="5627119" y="158970"/>
          <a:ext cx="2286579" cy="137194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2044" tIns="117610" rIns="112044" bIns="11761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baseline="0"/>
            <a:t>Actions:</a:t>
          </a:r>
          <a:r>
            <a:rPr lang="en-US" sz="1600" kern="1200" baseline="0"/>
            <a:t> Move left, right, fire bullets.</a:t>
          </a:r>
          <a:endParaRPr lang="en-US" sz="1600" kern="1200"/>
        </a:p>
      </dsp:txBody>
      <dsp:txXfrm>
        <a:off x="5627119" y="158970"/>
        <a:ext cx="2286579" cy="1371947"/>
      </dsp:txXfrm>
    </dsp:sp>
    <dsp:sp modelId="{3868414C-3483-44CE-87DB-F2BCB5362C7F}">
      <dsp:nvSpPr>
        <dsp:cNvPr id="0" name=""/>
        <dsp:cNvSpPr/>
      </dsp:nvSpPr>
      <dsp:spPr>
        <a:xfrm>
          <a:off x="1145424" y="1529118"/>
          <a:ext cx="8437476" cy="495313"/>
        </a:xfrm>
        <a:custGeom>
          <a:avLst/>
          <a:gdLst/>
          <a:ahLst/>
          <a:cxnLst/>
          <a:rect l="0" t="0" r="0" b="0"/>
          <a:pathLst>
            <a:path>
              <a:moveTo>
                <a:pt x="8437476" y="0"/>
              </a:moveTo>
              <a:lnTo>
                <a:pt x="8437476" y="264756"/>
              </a:lnTo>
              <a:lnTo>
                <a:pt x="0" y="264756"/>
              </a:lnTo>
              <a:lnTo>
                <a:pt x="0" y="495313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52816" y="1774145"/>
        <a:ext cx="422692" cy="5259"/>
      </dsp:txXfrm>
    </dsp:sp>
    <dsp:sp modelId="{76280CAB-7FBB-4F7F-873F-1E42E8EB373D}">
      <dsp:nvSpPr>
        <dsp:cNvPr id="0" name=""/>
        <dsp:cNvSpPr/>
      </dsp:nvSpPr>
      <dsp:spPr>
        <a:xfrm>
          <a:off x="8439611" y="158970"/>
          <a:ext cx="2286579" cy="137194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2044" tIns="117610" rIns="112044" bIns="11761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baseline="0"/>
            <a:t>DQN Model:</a:t>
          </a:r>
          <a:r>
            <a:rPr lang="en-US" sz="1600" kern="1200" baseline="0"/>
            <a:t> Convolutional Neural Network (CNN) with three conv layers.</a:t>
          </a:r>
          <a:endParaRPr lang="en-US" sz="1600" kern="1200"/>
        </a:p>
      </dsp:txBody>
      <dsp:txXfrm>
        <a:off x="8439611" y="158970"/>
        <a:ext cx="2286579" cy="1371947"/>
      </dsp:txXfrm>
    </dsp:sp>
    <dsp:sp modelId="{B9E0AF5A-3BE1-42D1-928E-CA3DFEEDF8D1}">
      <dsp:nvSpPr>
        <dsp:cNvPr id="0" name=""/>
        <dsp:cNvSpPr/>
      </dsp:nvSpPr>
      <dsp:spPr>
        <a:xfrm>
          <a:off x="2286913" y="2697085"/>
          <a:ext cx="4953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5313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21422" y="2740175"/>
        <a:ext cx="26295" cy="5259"/>
      </dsp:txXfrm>
    </dsp:sp>
    <dsp:sp modelId="{12400780-7495-4537-A04F-3DC34F445ECF}">
      <dsp:nvSpPr>
        <dsp:cNvPr id="0" name=""/>
        <dsp:cNvSpPr/>
      </dsp:nvSpPr>
      <dsp:spPr>
        <a:xfrm>
          <a:off x="2134" y="2056831"/>
          <a:ext cx="2286579" cy="137194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2044" tIns="117610" rIns="112044" bIns="11761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baseline="0"/>
            <a:t>Preprocessing:</a:t>
          </a:r>
          <a:r>
            <a:rPr lang="en-US" sz="1600" kern="1200" baseline="0"/>
            <a:t> Convert to grayscale, resize, stack 4 frames for motion.</a:t>
          </a:r>
          <a:endParaRPr lang="en-US" sz="1600" kern="1200"/>
        </a:p>
      </dsp:txBody>
      <dsp:txXfrm>
        <a:off x="2134" y="2056831"/>
        <a:ext cx="2286579" cy="1371947"/>
      </dsp:txXfrm>
    </dsp:sp>
    <dsp:sp modelId="{20D4ED79-1850-49D1-8D74-918AC8AD56AF}">
      <dsp:nvSpPr>
        <dsp:cNvPr id="0" name=""/>
        <dsp:cNvSpPr/>
      </dsp:nvSpPr>
      <dsp:spPr>
        <a:xfrm>
          <a:off x="5099405" y="2697085"/>
          <a:ext cx="4953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5313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33914" y="2740175"/>
        <a:ext cx="26295" cy="5259"/>
      </dsp:txXfrm>
    </dsp:sp>
    <dsp:sp modelId="{FE61D3AF-8451-417A-8E96-F94B33DC8DAA}">
      <dsp:nvSpPr>
        <dsp:cNvPr id="0" name=""/>
        <dsp:cNvSpPr/>
      </dsp:nvSpPr>
      <dsp:spPr>
        <a:xfrm>
          <a:off x="2814626" y="2056831"/>
          <a:ext cx="2286579" cy="137194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2044" tIns="117610" rIns="112044" bIns="11761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baseline="0"/>
            <a:t>Challenges:</a:t>
          </a:r>
          <a:r>
            <a:rPr lang="en-US" sz="1600" kern="1200" baseline="0"/>
            <a:t> Installation errors, RAM crashes, long training time.</a:t>
          </a:r>
          <a:endParaRPr lang="en-US" sz="1600" kern="1200"/>
        </a:p>
      </dsp:txBody>
      <dsp:txXfrm>
        <a:off x="2814626" y="2056831"/>
        <a:ext cx="2286579" cy="1371947"/>
      </dsp:txXfrm>
    </dsp:sp>
    <dsp:sp modelId="{D83FFD8E-2947-4112-A641-FD598B256A2C}">
      <dsp:nvSpPr>
        <dsp:cNvPr id="0" name=""/>
        <dsp:cNvSpPr/>
      </dsp:nvSpPr>
      <dsp:spPr>
        <a:xfrm>
          <a:off x="5627119" y="2056831"/>
          <a:ext cx="2286579" cy="137194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2044" tIns="117610" rIns="112044" bIns="11761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baseline="0"/>
            <a:t>Results:</a:t>
          </a:r>
          <a:r>
            <a:rPr lang="en-US" sz="1600" kern="1200" baseline="0"/>
            <a:t> AI improved, achieving </a:t>
          </a:r>
          <a:r>
            <a:rPr lang="en-US" sz="1600" b="1" kern="1200" baseline="0"/>
            <a:t>200-300 points</a:t>
          </a:r>
          <a:r>
            <a:rPr lang="en-US" sz="1600" kern="1200" baseline="0"/>
            <a:t> after training.</a:t>
          </a:r>
          <a:endParaRPr lang="en-US" sz="1600" kern="1200"/>
        </a:p>
      </dsp:txBody>
      <dsp:txXfrm>
        <a:off x="5627119" y="2056831"/>
        <a:ext cx="2286579" cy="13719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D461A9-92C9-4A2C-B1E0-C1A1F3DFC4B8}">
      <dsp:nvSpPr>
        <dsp:cNvPr id="0" name=""/>
        <dsp:cNvSpPr/>
      </dsp:nvSpPr>
      <dsp:spPr>
        <a:xfrm>
          <a:off x="6443" y="585366"/>
          <a:ext cx="2014180" cy="241701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8956" tIns="0" rIns="198956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Environment:</a:t>
          </a:r>
          <a:r>
            <a:rPr lang="en-US" sz="1600" kern="1200"/>
            <a:t> Navigate mazes, eat dots, avoid ghosts.</a:t>
          </a:r>
        </a:p>
      </dsp:txBody>
      <dsp:txXfrm>
        <a:off x="6443" y="1552173"/>
        <a:ext cx="2014180" cy="1450209"/>
      </dsp:txXfrm>
    </dsp:sp>
    <dsp:sp modelId="{1318E762-8134-4C66-82D4-94855AE6DEF1}">
      <dsp:nvSpPr>
        <dsp:cNvPr id="0" name=""/>
        <dsp:cNvSpPr/>
      </dsp:nvSpPr>
      <dsp:spPr>
        <a:xfrm>
          <a:off x="6443" y="585366"/>
          <a:ext cx="2014180" cy="966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8956" tIns="165100" rIns="19895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01</a:t>
          </a:r>
        </a:p>
      </dsp:txBody>
      <dsp:txXfrm>
        <a:off x="6443" y="585366"/>
        <a:ext cx="2014180" cy="966806"/>
      </dsp:txXfrm>
    </dsp:sp>
    <dsp:sp modelId="{31D2AA2A-A6CB-4BDD-9AD8-AFD136431D85}">
      <dsp:nvSpPr>
        <dsp:cNvPr id="0" name=""/>
        <dsp:cNvSpPr/>
      </dsp:nvSpPr>
      <dsp:spPr>
        <a:xfrm>
          <a:off x="2181757" y="585366"/>
          <a:ext cx="2014180" cy="241701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8956" tIns="0" rIns="198956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State:</a:t>
          </a:r>
          <a:r>
            <a:rPr lang="en-US" sz="1600" kern="1200"/>
            <a:t> Similar to Space Invaders (grayscale, stacked frames).</a:t>
          </a:r>
        </a:p>
      </dsp:txBody>
      <dsp:txXfrm>
        <a:off x="2181757" y="1552173"/>
        <a:ext cx="2014180" cy="1450209"/>
      </dsp:txXfrm>
    </dsp:sp>
    <dsp:sp modelId="{FA2F43B3-7ACC-4BAD-BECE-8C71C2B87D80}">
      <dsp:nvSpPr>
        <dsp:cNvPr id="0" name=""/>
        <dsp:cNvSpPr/>
      </dsp:nvSpPr>
      <dsp:spPr>
        <a:xfrm>
          <a:off x="2181757" y="585366"/>
          <a:ext cx="2014180" cy="966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8956" tIns="165100" rIns="19895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02</a:t>
          </a:r>
        </a:p>
      </dsp:txBody>
      <dsp:txXfrm>
        <a:off x="2181757" y="585366"/>
        <a:ext cx="2014180" cy="966806"/>
      </dsp:txXfrm>
    </dsp:sp>
    <dsp:sp modelId="{8FC17D53-8AB8-4619-A2EF-6223A437B44E}">
      <dsp:nvSpPr>
        <dsp:cNvPr id="0" name=""/>
        <dsp:cNvSpPr/>
      </dsp:nvSpPr>
      <dsp:spPr>
        <a:xfrm>
          <a:off x="4357072" y="585366"/>
          <a:ext cx="2014180" cy="241701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8956" tIns="0" rIns="198956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Actions:</a:t>
          </a:r>
          <a:r>
            <a:rPr lang="en-US" sz="1600" kern="1200"/>
            <a:t> Move up, down, left, right.</a:t>
          </a:r>
        </a:p>
      </dsp:txBody>
      <dsp:txXfrm>
        <a:off x="4357072" y="1552173"/>
        <a:ext cx="2014180" cy="1450209"/>
      </dsp:txXfrm>
    </dsp:sp>
    <dsp:sp modelId="{2B40E435-2D9F-4D1E-9BAE-EFF12F9FC3D8}">
      <dsp:nvSpPr>
        <dsp:cNvPr id="0" name=""/>
        <dsp:cNvSpPr/>
      </dsp:nvSpPr>
      <dsp:spPr>
        <a:xfrm>
          <a:off x="4357072" y="585366"/>
          <a:ext cx="2014180" cy="966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8956" tIns="165100" rIns="19895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03</a:t>
          </a:r>
        </a:p>
      </dsp:txBody>
      <dsp:txXfrm>
        <a:off x="4357072" y="585366"/>
        <a:ext cx="2014180" cy="966806"/>
      </dsp:txXfrm>
    </dsp:sp>
    <dsp:sp modelId="{A3D8C111-E02A-4ED0-872E-2859A94D5938}">
      <dsp:nvSpPr>
        <dsp:cNvPr id="0" name=""/>
        <dsp:cNvSpPr/>
      </dsp:nvSpPr>
      <dsp:spPr>
        <a:xfrm>
          <a:off x="6532386" y="585366"/>
          <a:ext cx="2014180" cy="241701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8956" tIns="0" rIns="198956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Challenges:</a:t>
          </a:r>
          <a:r>
            <a:rPr lang="en-US" sz="1600" kern="1200"/>
            <a:t> Long training times, memory crashes.</a:t>
          </a:r>
        </a:p>
      </dsp:txBody>
      <dsp:txXfrm>
        <a:off x="6532386" y="1552173"/>
        <a:ext cx="2014180" cy="1450209"/>
      </dsp:txXfrm>
    </dsp:sp>
    <dsp:sp modelId="{4C254379-E2BD-43D1-9DCB-80FEE3CACA65}">
      <dsp:nvSpPr>
        <dsp:cNvPr id="0" name=""/>
        <dsp:cNvSpPr/>
      </dsp:nvSpPr>
      <dsp:spPr>
        <a:xfrm>
          <a:off x="6532386" y="585366"/>
          <a:ext cx="2014180" cy="966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8956" tIns="165100" rIns="19895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04</a:t>
          </a:r>
        </a:p>
      </dsp:txBody>
      <dsp:txXfrm>
        <a:off x="6532386" y="585366"/>
        <a:ext cx="2014180" cy="966806"/>
      </dsp:txXfrm>
    </dsp:sp>
    <dsp:sp modelId="{F3B68A12-17D1-4F3C-94BC-0DB1E6EC4E3E}">
      <dsp:nvSpPr>
        <dsp:cNvPr id="0" name=""/>
        <dsp:cNvSpPr/>
      </dsp:nvSpPr>
      <dsp:spPr>
        <a:xfrm>
          <a:off x="8707701" y="585366"/>
          <a:ext cx="2014180" cy="241701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8956" tIns="0" rIns="198956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Results:</a:t>
          </a:r>
          <a:r>
            <a:rPr lang="en-US" sz="1600" kern="1200"/>
            <a:t> AI reached </a:t>
          </a:r>
          <a:r>
            <a:rPr lang="en-US" sz="1600" b="1" kern="1200"/>
            <a:t>300-500 points</a:t>
          </a:r>
          <a:r>
            <a:rPr lang="en-US" sz="1600" kern="1200"/>
            <a:t> after 1000 episodes.</a:t>
          </a:r>
        </a:p>
      </dsp:txBody>
      <dsp:txXfrm>
        <a:off x="8707701" y="1552173"/>
        <a:ext cx="2014180" cy="1450209"/>
      </dsp:txXfrm>
    </dsp:sp>
    <dsp:sp modelId="{A4FF5886-8820-4DB5-923D-8488D10B989A}">
      <dsp:nvSpPr>
        <dsp:cNvPr id="0" name=""/>
        <dsp:cNvSpPr/>
      </dsp:nvSpPr>
      <dsp:spPr>
        <a:xfrm>
          <a:off x="8707701" y="585366"/>
          <a:ext cx="2014180" cy="966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8956" tIns="165100" rIns="19895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05</a:t>
          </a:r>
        </a:p>
      </dsp:txBody>
      <dsp:txXfrm>
        <a:off x="8707701" y="585366"/>
        <a:ext cx="2014180" cy="9668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BDD6B1-657D-4BD1-A49A-0D1A64F013B6}">
      <dsp:nvSpPr>
        <dsp:cNvPr id="0" name=""/>
        <dsp:cNvSpPr/>
      </dsp:nvSpPr>
      <dsp:spPr>
        <a:xfrm>
          <a:off x="677597" y="565892"/>
          <a:ext cx="1061109" cy="1061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A3F72-95C9-4F7F-A38B-071CB9136B43}">
      <dsp:nvSpPr>
        <dsp:cNvPr id="0" name=""/>
        <dsp:cNvSpPr/>
      </dsp:nvSpPr>
      <dsp:spPr>
        <a:xfrm>
          <a:off x="29141" y="1941482"/>
          <a:ext cx="23580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baseline="0"/>
            <a:t>Installation Matters:</a:t>
          </a:r>
          <a:r>
            <a:rPr lang="en-US" sz="1300" kern="1200" baseline="0"/>
            <a:t> Proper environment setup avoids wasted time.</a:t>
          </a:r>
          <a:endParaRPr lang="en-US" sz="1300" kern="1200"/>
        </a:p>
      </dsp:txBody>
      <dsp:txXfrm>
        <a:off x="29141" y="1941482"/>
        <a:ext cx="2358020" cy="720000"/>
      </dsp:txXfrm>
    </dsp:sp>
    <dsp:sp modelId="{AE46A7C4-5C79-4013-9942-6811A0FED40A}">
      <dsp:nvSpPr>
        <dsp:cNvPr id="0" name=""/>
        <dsp:cNvSpPr/>
      </dsp:nvSpPr>
      <dsp:spPr>
        <a:xfrm>
          <a:off x="3448270" y="565892"/>
          <a:ext cx="1061109" cy="1061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940438-7CC2-4946-A8AF-CDCF59CBCFF6}">
      <dsp:nvSpPr>
        <dsp:cNvPr id="0" name=""/>
        <dsp:cNvSpPr/>
      </dsp:nvSpPr>
      <dsp:spPr>
        <a:xfrm>
          <a:off x="2799815" y="1941482"/>
          <a:ext cx="23580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baseline="0"/>
            <a:t>Preprocessing is Crucial:</a:t>
          </a:r>
          <a:r>
            <a:rPr lang="en-US" sz="1300" kern="1200" baseline="0"/>
            <a:t> Stacking frames helps AI understand motion.</a:t>
          </a:r>
          <a:endParaRPr lang="en-US" sz="1300" kern="1200"/>
        </a:p>
      </dsp:txBody>
      <dsp:txXfrm>
        <a:off x="2799815" y="1941482"/>
        <a:ext cx="2358020" cy="720000"/>
      </dsp:txXfrm>
    </dsp:sp>
    <dsp:sp modelId="{4D6AC046-26C3-434A-9719-BDF1B86F0323}">
      <dsp:nvSpPr>
        <dsp:cNvPr id="0" name=""/>
        <dsp:cNvSpPr/>
      </dsp:nvSpPr>
      <dsp:spPr>
        <a:xfrm>
          <a:off x="6218944" y="565892"/>
          <a:ext cx="1061109" cy="1061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9A4ED-D94E-4990-9CAD-0DBDDDC643F2}">
      <dsp:nvSpPr>
        <dsp:cNvPr id="0" name=""/>
        <dsp:cNvSpPr/>
      </dsp:nvSpPr>
      <dsp:spPr>
        <a:xfrm>
          <a:off x="5570489" y="1941482"/>
          <a:ext cx="23580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baseline="0"/>
            <a:t>Patience Pays Off:</a:t>
          </a:r>
          <a:r>
            <a:rPr lang="en-US" sz="1300" kern="1200" baseline="0"/>
            <a:t> RL training is slow, hyperparameters must be tuned.</a:t>
          </a:r>
          <a:endParaRPr lang="en-US" sz="1300" kern="1200"/>
        </a:p>
      </dsp:txBody>
      <dsp:txXfrm>
        <a:off x="5570489" y="1941482"/>
        <a:ext cx="2358020" cy="720000"/>
      </dsp:txXfrm>
    </dsp:sp>
    <dsp:sp modelId="{439C6CE9-0F99-4DD0-A97C-39BD4BC05F60}">
      <dsp:nvSpPr>
        <dsp:cNvPr id="0" name=""/>
        <dsp:cNvSpPr/>
      </dsp:nvSpPr>
      <dsp:spPr>
        <a:xfrm>
          <a:off x="8989618" y="565892"/>
          <a:ext cx="1061109" cy="1061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4E06D2-6EF0-46E5-A90D-2400AFD8CAA6}">
      <dsp:nvSpPr>
        <dsp:cNvPr id="0" name=""/>
        <dsp:cNvSpPr/>
      </dsp:nvSpPr>
      <dsp:spPr>
        <a:xfrm>
          <a:off x="8341163" y="1941482"/>
          <a:ext cx="23580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baseline="0"/>
            <a:t>GPU Power:</a:t>
          </a:r>
          <a:r>
            <a:rPr lang="en-US" sz="1300" kern="1200" baseline="0"/>
            <a:t> Needed for efficient training; RAM limitations caused crashes.</a:t>
          </a:r>
          <a:endParaRPr lang="en-US" sz="1300" kern="1200"/>
        </a:p>
      </dsp:txBody>
      <dsp:txXfrm>
        <a:off x="8341163" y="1941482"/>
        <a:ext cx="235802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May 7,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8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May 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8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May 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0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May 7,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6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May 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5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May 7,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2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May 7,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3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May 7,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May 7,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0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May 7,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35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May 7,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6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May 7,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864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690F001-2D75-4EFE-805F-3E6954B75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6F7DA8-FD92-4ACF-9932-BF007E32A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4F76F7D6-E5D2-44FA-B1FA-A1A61DF18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0554709" cy="6858000"/>
          </a:xfrm>
          <a:custGeom>
            <a:avLst/>
            <a:gdLst>
              <a:gd name="connsiteX0" fmla="*/ 678080 w 10554709"/>
              <a:gd name="connsiteY0" fmla="*/ 0 h 6858000"/>
              <a:gd name="connsiteX1" fmla="*/ 8939948 w 10554709"/>
              <a:gd name="connsiteY1" fmla="*/ 0 h 6858000"/>
              <a:gd name="connsiteX2" fmla="*/ 9088366 w 10554709"/>
              <a:gd name="connsiteY2" fmla="*/ 139640 h 6858000"/>
              <a:gd name="connsiteX3" fmla="*/ 10554709 w 10554709"/>
              <a:gd name="connsiteY3" fmla="*/ 3680162 h 6858000"/>
              <a:gd name="connsiteX4" fmla="*/ 9852869 w 10554709"/>
              <a:gd name="connsiteY4" fmla="*/ 6618597 h 6858000"/>
              <a:gd name="connsiteX5" fmla="*/ 9732509 w 10554709"/>
              <a:gd name="connsiteY5" fmla="*/ 6858000 h 6858000"/>
              <a:gd name="connsiteX6" fmla="*/ 0 w 10554709"/>
              <a:gd name="connsiteY6" fmla="*/ 6858000 h 6858000"/>
              <a:gd name="connsiteX7" fmla="*/ 0 w 10554709"/>
              <a:gd name="connsiteY7" fmla="*/ 893015 h 6858000"/>
              <a:gd name="connsiteX8" fmla="*/ 32877 w 10554709"/>
              <a:gd name="connsiteY8" fmla="*/ 837948 h 6858000"/>
              <a:gd name="connsiteX9" fmla="*/ 408715 w 10554709"/>
              <a:gd name="connsiteY9" fmla="*/ 30770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54709" h="6858000">
                <a:moveTo>
                  <a:pt x="678080" y="0"/>
                </a:moveTo>
                <a:lnTo>
                  <a:pt x="8939948" y="0"/>
                </a:lnTo>
                <a:lnTo>
                  <a:pt x="9088366" y="139640"/>
                </a:lnTo>
                <a:cubicBezTo>
                  <a:pt x="10103527" y="1150771"/>
                  <a:pt x="10554709" y="2302771"/>
                  <a:pt x="10554709" y="3680162"/>
                </a:cubicBezTo>
                <a:cubicBezTo>
                  <a:pt x="10554709" y="4782075"/>
                  <a:pt x="10354183" y="5717032"/>
                  <a:pt x="9852869" y="6618597"/>
                </a:cubicBezTo>
                <a:lnTo>
                  <a:pt x="9732509" y="6858000"/>
                </a:lnTo>
                <a:lnTo>
                  <a:pt x="0" y="6858000"/>
                </a:lnTo>
                <a:lnTo>
                  <a:pt x="0" y="893015"/>
                </a:lnTo>
                <a:lnTo>
                  <a:pt x="32877" y="837948"/>
                </a:lnTo>
                <a:cubicBezTo>
                  <a:pt x="149932" y="650048"/>
                  <a:pt x="274183" y="474695"/>
                  <a:pt x="408715" y="307706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911974" cy="2803071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Mastering Atari Games with Deep Q-Networks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000" y="3831771"/>
            <a:ext cx="6900136" cy="193720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i="1">
                <a:solidFill>
                  <a:schemeClr val="tx2">
                    <a:lumMod val="90000"/>
                  </a:schemeClr>
                </a:solidFill>
                <a:ea typeface="+mn-lt"/>
                <a:cs typeface="+mn-lt"/>
              </a:rPr>
              <a:t>A Journey into Deep Reinforcement Learning</a:t>
            </a:r>
            <a:endParaRPr lang="en-US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671E2FB4-7344-4400-973C-C4E1D46C1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4500000">
            <a:off x="9006897" y="392628"/>
            <a:ext cx="3095625" cy="2897543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C4A8CD1-935A-04E6-6A66-4DF350B476C5}"/>
              </a:ext>
            </a:extLst>
          </p:cNvPr>
          <p:cNvSpPr txBox="1">
            <a:spLocks/>
          </p:cNvSpPr>
          <p:nvPr/>
        </p:nvSpPr>
        <p:spPr>
          <a:xfrm>
            <a:off x="4716906" y="6204035"/>
            <a:ext cx="5217985" cy="6576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28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8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6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6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>
                <a:solidFill>
                  <a:schemeClr val="tx2">
                    <a:lumMod val="90000"/>
                  </a:schemeClr>
                </a:solidFill>
                <a:ea typeface="+mn-lt"/>
                <a:cs typeface="+mn-lt"/>
              </a:rPr>
              <a:t>Presented by: </a:t>
            </a:r>
            <a:r>
              <a:rPr lang="en-US" sz="1600" i="1" dirty="0" err="1">
                <a:solidFill>
                  <a:schemeClr val="tx2">
                    <a:lumMod val="90000"/>
                  </a:schemeClr>
                </a:solidFill>
                <a:ea typeface="+mn-lt"/>
                <a:cs typeface="+mn-lt"/>
              </a:rPr>
              <a:t>Rigat</a:t>
            </a:r>
            <a:r>
              <a:rPr lang="en-US" sz="1600" i="1" dirty="0">
                <a:solidFill>
                  <a:schemeClr val="tx2">
                    <a:lumMod val="90000"/>
                  </a:schemeClr>
                </a:solidFill>
                <a:ea typeface="+mn-lt"/>
                <a:cs typeface="+mn-lt"/>
              </a:rPr>
              <a:t> David Mahanan</a:t>
            </a:r>
            <a:r>
              <a:rPr lang="en-US" sz="1600" dirty="0">
                <a:solidFill>
                  <a:schemeClr val="tx2">
                    <a:lumMod val="90000"/>
                  </a:schemeClr>
                </a:solidFill>
                <a:ea typeface="+mn-lt"/>
                <a:cs typeface="+mn-lt"/>
              </a:rPr>
              <a:t> | April, 2025</a:t>
            </a:r>
            <a:endParaRPr lang="en-US" sz="1600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E9D6223-8D87-4038-BE74-D5224B024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FBF49-EC0D-4E09-A77B-DB4E8257E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3AA13D0-BF0A-4B8F-9FD6-CAE2DCD93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9705717" cy="6858000"/>
          </a:xfrm>
          <a:custGeom>
            <a:avLst/>
            <a:gdLst>
              <a:gd name="connsiteX0" fmla="*/ 0 w 9705717"/>
              <a:gd name="connsiteY0" fmla="*/ 0 h 6858000"/>
              <a:gd name="connsiteX1" fmla="*/ 8892014 w 9705717"/>
              <a:gd name="connsiteY1" fmla="*/ 0 h 6858000"/>
              <a:gd name="connsiteX2" fmla="*/ 8948109 w 9705717"/>
              <a:gd name="connsiteY2" fmla="*/ 119185 h 6858000"/>
              <a:gd name="connsiteX3" fmla="*/ 9361712 w 9705717"/>
              <a:gd name="connsiteY3" fmla="*/ 1009060 h 6858000"/>
              <a:gd name="connsiteX4" fmla="*/ 9569814 w 9705717"/>
              <a:gd name="connsiteY4" fmla="*/ 4722415 h 6858000"/>
              <a:gd name="connsiteX5" fmla="*/ 8937785 w 9705717"/>
              <a:gd name="connsiteY5" fmla="*/ 6619105 h 6858000"/>
              <a:gd name="connsiteX6" fmla="*/ 8749280 w 9705717"/>
              <a:gd name="connsiteY6" fmla="*/ 6858000 h 6858000"/>
              <a:gd name="connsiteX7" fmla="*/ 0 w 97057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05717" h="6858000">
                <a:moveTo>
                  <a:pt x="0" y="0"/>
                </a:moveTo>
                <a:lnTo>
                  <a:pt x="8892014" y="0"/>
                </a:lnTo>
                <a:lnTo>
                  <a:pt x="8948109" y="119185"/>
                </a:lnTo>
                <a:cubicBezTo>
                  <a:pt x="9080774" y="406683"/>
                  <a:pt x="9216041" y="706568"/>
                  <a:pt x="9361712" y="1009060"/>
                </a:cubicBezTo>
                <a:cubicBezTo>
                  <a:pt x="9986018" y="2093861"/>
                  <a:pt x="9569814" y="4346908"/>
                  <a:pt x="9569814" y="4722415"/>
                </a:cubicBezTo>
                <a:cubicBezTo>
                  <a:pt x="9569814" y="5635108"/>
                  <a:pt x="9260912" y="6189243"/>
                  <a:pt x="8937785" y="6619105"/>
                </a:cubicBezTo>
                <a:lnTo>
                  <a:pt x="87492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31D33-8702-216E-4279-48AF3ACDE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11974" cy="1477328"/>
          </a:xfrm>
        </p:spPr>
        <p:txBody>
          <a:bodyPr wrap="square" anchor="ctr">
            <a:normAutofit/>
          </a:bodyPr>
          <a:lstStyle/>
          <a:p>
            <a:r>
              <a:rPr lang="en-US" b="1" dirty="0"/>
              <a:t>Conclusion &amp; 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2CA2C-1016-72FA-A8D0-67E2347A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6911975" cy="3216273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>
                <a:ea typeface="+mn-lt"/>
                <a:cs typeface="+mn-lt"/>
              </a:rPr>
              <a:t>Successfully trained AI for three Atari games using DQN.</a:t>
            </a: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dirty="0">
                <a:ea typeface="+mn-lt"/>
                <a:cs typeface="+mn-lt"/>
              </a:rPr>
              <a:t>AI improved but did not reach human-level performance</a:t>
            </a:r>
            <a:r>
              <a:rPr lang="en-US" sz="1700" b="1" dirty="0">
                <a:ea typeface="+mn-lt"/>
                <a:cs typeface="+mn-lt"/>
              </a:rPr>
              <a:t> </a:t>
            </a:r>
            <a:r>
              <a:rPr lang="en-US" sz="1700" dirty="0">
                <a:ea typeface="+mn-lt"/>
                <a:cs typeface="+mn-lt"/>
              </a:rPr>
              <a:t>(more training needed!).</a:t>
            </a: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dirty="0">
                <a:ea typeface="+mn-lt"/>
                <a:cs typeface="+mn-lt"/>
              </a:rPr>
              <a:t>Next steps:</a:t>
            </a:r>
            <a:endParaRPr lang="en-US" sz="1700" dirty="0"/>
          </a:p>
          <a:p>
            <a:pPr lvl="1">
              <a:lnSpc>
                <a:spcPct val="110000"/>
              </a:lnSpc>
            </a:pPr>
            <a:r>
              <a:rPr lang="en-US" sz="1700" dirty="0">
                <a:ea typeface="+mn-lt"/>
                <a:cs typeface="+mn-lt"/>
              </a:rPr>
              <a:t>Train on all 49 Atari games.</a:t>
            </a:r>
            <a:endParaRPr lang="en-US" sz="1700" dirty="0"/>
          </a:p>
          <a:p>
            <a:pPr lvl="1">
              <a:lnSpc>
                <a:spcPct val="110000"/>
              </a:lnSpc>
            </a:pPr>
            <a:r>
              <a:rPr lang="en-US" sz="1700" dirty="0">
                <a:ea typeface="+mn-lt"/>
                <a:cs typeface="+mn-lt"/>
              </a:rPr>
              <a:t>Experiment with advanced RL techniques (e.g., PPO, A3C).</a:t>
            </a:r>
            <a:endParaRPr lang="en-US" sz="1700" dirty="0"/>
          </a:p>
          <a:p>
            <a:pPr lvl="1">
              <a:lnSpc>
                <a:spcPct val="110000"/>
              </a:lnSpc>
            </a:pPr>
            <a:r>
              <a:rPr lang="en-US" sz="1700" dirty="0">
                <a:ea typeface="+mn-lt"/>
                <a:cs typeface="+mn-lt"/>
              </a:rPr>
              <a:t>Optimize training with better GPUs &amp; cloud computing.</a:t>
            </a:r>
            <a:endParaRPr lang="en-US" sz="1700" dirty="0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5BE2CF8-7196-4BC3-B312-B0EE486D9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8226571" y="2916066"/>
            <a:ext cx="3518890" cy="3293724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44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690F001-2D75-4EFE-805F-3E6954B75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6F7DA8-FD92-4ACF-9932-BF007E32A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4F76F7D6-E5D2-44FA-B1FA-A1A61DF18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0554709" cy="6858000"/>
          </a:xfrm>
          <a:custGeom>
            <a:avLst/>
            <a:gdLst>
              <a:gd name="connsiteX0" fmla="*/ 678080 w 10554709"/>
              <a:gd name="connsiteY0" fmla="*/ 0 h 6858000"/>
              <a:gd name="connsiteX1" fmla="*/ 8939948 w 10554709"/>
              <a:gd name="connsiteY1" fmla="*/ 0 h 6858000"/>
              <a:gd name="connsiteX2" fmla="*/ 9088366 w 10554709"/>
              <a:gd name="connsiteY2" fmla="*/ 139640 h 6858000"/>
              <a:gd name="connsiteX3" fmla="*/ 10554709 w 10554709"/>
              <a:gd name="connsiteY3" fmla="*/ 3680162 h 6858000"/>
              <a:gd name="connsiteX4" fmla="*/ 9852869 w 10554709"/>
              <a:gd name="connsiteY4" fmla="*/ 6618597 h 6858000"/>
              <a:gd name="connsiteX5" fmla="*/ 9732509 w 10554709"/>
              <a:gd name="connsiteY5" fmla="*/ 6858000 h 6858000"/>
              <a:gd name="connsiteX6" fmla="*/ 0 w 10554709"/>
              <a:gd name="connsiteY6" fmla="*/ 6858000 h 6858000"/>
              <a:gd name="connsiteX7" fmla="*/ 0 w 10554709"/>
              <a:gd name="connsiteY7" fmla="*/ 893015 h 6858000"/>
              <a:gd name="connsiteX8" fmla="*/ 32877 w 10554709"/>
              <a:gd name="connsiteY8" fmla="*/ 837948 h 6858000"/>
              <a:gd name="connsiteX9" fmla="*/ 408715 w 10554709"/>
              <a:gd name="connsiteY9" fmla="*/ 30770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54709" h="6858000">
                <a:moveTo>
                  <a:pt x="678080" y="0"/>
                </a:moveTo>
                <a:lnTo>
                  <a:pt x="8939948" y="0"/>
                </a:lnTo>
                <a:lnTo>
                  <a:pt x="9088366" y="139640"/>
                </a:lnTo>
                <a:cubicBezTo>
                  <a:pt x="10103527" y="1150771"/>
                  <a:pt x="10554709" y="2302771"/>
                  <a:pt x="10554709" y="3680162"/>
                </a:cubicBezTo>
                <a:cubicBezTo>
                  <a:pt x="10554709" y="4782075"/>
                  <a:pt x="10354183" y="5717032"/>
                  <a:pt x="9852869" y="6618597"/>
                </a:cubicBezTo>
                <a:lnTo>
                  <a:pt x="9732509" y="6858000"/>
                </a:lnTo>
                <a:lnTo>
                  <a:pt x="0" y="6858000"/>
                </a:lnTo>
                <a:lnTo>
                  <a:pt x="0" y="893015"/>
                </a:lnTo>
                <a:lnTo>
                  <a:pt x="32877" y="837948"/>
                </a:lnTo>
                <a:cubicBezTo>
                  <a:pt x="149932" y="650048"/>
                  <a:pt x="274183" y="474695"/>
                  <a:pt x="408715" y="307706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56DDF-1702-5DEC-D6D2-02BCE69A0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6911974" cy="280307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b="1" spc="-100" dirty="0"/>
              <a:t>Thank You!</a:t>
            </a:r>
            <a:endParaRPr lang="en-US" sz="5600" spc="-100" dirty="0"/>
          </a:p>
        </p:txBody>
      </p:sp>
      <p:sp>
        <p:nvSpPr>
          <p:cNvPr id="29" name="Freeform 10">
            <a:extLst>
              <a:ext uri="{FF2B5EF4-FFF2-40B4-BE49-F238E27FC236}">
                <a16:creationId xmlns:a16="http://schemas.microsoft.com/office/drawing/2014/main" id="{671E2FB4-7344-4400-973C-C4E1D46C1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4500000">
            <a:off x="9006897" y="392628"/>
            <a:ext cx="3095625" cy="2897543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3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3856B-FF31-70DF-93DE-47008B629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48E83012-ABDB-C1FD-F66E-C1265355CE7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0000" y="2541600"/>
          <a:ext cx="10728325" cy="322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448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90FF-B3B4-56AA-7599-8062A17F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Background – Reinforcement Learning (RL) &amp; DQN</a:t>
            </a:r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4F53E4E-BA3A-AE60-9ADB-DB40108CD5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0000" y="2541600"/>
          <a:ext cx="10728325" cy="322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556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8119F7-B84E-4EBF-919F-A9B0F6D92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A17479-17CB-402A-8689-750C6F385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AFA79-D0CD-32FF-A0D9-01377B13B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5510138"/>
          </a:xfrm>
        </p:spPr>
        <p:txBody>
          <a:bodyPr>
            <a:normAutofit/>
          </a:bodyPr>
          <a:lstStyle/>
          <a:p>
            <a:r>
              <a:rPr lang="en-US" b="1" dirty="0"/>
              <a:t>The Mission</a:t>
            </a:r>
            <a:endParaRPr lang="en-US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534AA72-89BF-4BB0-B339-DEB9FC7F1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2978" y="0"/>
            <a:ext cx="7809022" cy="6858000"/>
          </a:xfrm>
          <a:custGeom>
            <a:avLst/>
            <a:gdLst>
              <a:gd name="connsiteX0" fmla="*/ 27229 w 7809022"/>
              <a:gd name="connsiteY0" fmla="*/ 0 h 6858000"/>
              <a:gd name="connsiteX1" fmla="*/ 7809022 w 7809022"/>
              <a:gd name="connsiteY1" fmla="*/ 0 h 6858000"/>
              <a:gd name="connsiteX2" fmla="*/ 7809022 w 7809022"/>
              <a:gd name="connsiteY2" fmla="*/ 6858000 h 6858000"/>
              <a:gd name="connsiteX3" fmla="*/ 41303 w 7809022"/>
              <a:gd name="connsiteY3" fmla="*/ 6858000 h 6858000"/>
              <a:gd name="connsiteX4" fmla="*/ 41303 w 7809022"/>
              <a:gd name="connsiteY4" fmla="*/ 6822879 h 6858000"/>
              <a:gd name="connsiteX5" fmla="*/ 41303 w 7809022"/>
              <a:gd name="connsiteY5" fmla="*/ 6667752 h 6858000"/>
              <a:gd name="connsiteX6" fmla="*/ 0 w 7809022"/>
              <a:gd name="connsiteY6" fmla="*/ 3813425 h 6858000"/>
              <a:gd name="connsiteX7" fmla="*/ 41303 w 7809022"/>
              <a:gd name="connsiteY7" fmla="*/ 2572413 h 6858000"/>
              <a:gd name="connsiteX8" fmla="*/ 41303 w 7809022"/>
              <a:gd name="connsiteY8" fmla="*/ 1496869 h 6858000"/>
              <a:gd name="connsiteX9" fmla="*/ 41303 w 7809022"/>
              <a:gd name="connsiteY9" fmla="*/ 1083199 h 6858000"/>
              <a:gd name="connsiteX10" fmla="*/ 0 w 7809022"/>
              <a:gd name="connsiteY10" fmla="*/ 545427 h 6858000"/>
              <a:gd name="connsiteX11" fmla="*/ 22153 w 7809022"/>
              <a:gd name="connsiteY11" fmla="*/ 101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09022" h="6858000">
                <a:moveTo>
                  <a:pt x="27229" y="0"/>
                </a:moveTo>
                <a:lnTo>
                  <a:pt x="7809022" y="0"/>
                </a:lnTo>
                <a:lnTo>
                  <a:pt x="7809022" y="6858000"/>
                </a:lnTo>
                <a:lnTo>
                  <a:pt x="41303" y="6858000"/>
                </a:lnTo>
                <a:lnTo>
                  <a:pt x="41303" y="6822879"/>
                </a:lnTo>
                <a:cubicBezTo>
                  <a:pt x="41303" y="6760828"/>
                  <a:pt x="41303" y="6709119"/>
                  <a:pt x="41303" y="6667752"/>
                </a:cubicBezTo>
                <a:cubicBezTo>
                  <a:pt x="41303" y="6667752"/>
                  <a:pt x="41303" y="6667752"/>
                  <a:pt x="0" y="3813425"/>
                </a:cubicBezTo>
                <a:cubicBezTo>
                  <a:pt x="0" y="3813425"/>
                  <a:pt x="0" y="3813425"/>
                  <a:pt x="41303" y="2572413"/>
                </a:cubicBezTo>
                <a:cubicBezTo>
                  <a:pt x="41303" y="2572413"/>
                  <a:pt x="41303" y="2572413"/>
                  <a:pt x="41303" y="1496869"/>
                </a:cubicBezTo>
                <a:cubicBezTo>
                  <a:pt x="41303" y="1455502"/>
                  <a:pt x="41303" y="1290034"/>
                  <a:pt x="41303" y="1083199"/>
                </a:cubicBezTo>
                <a:cubicBezTo>
                  <a:pt x="41303" y="876364"/>
                  <a:pt x="0" y="710895"/>
                  <a:pt x="0" y="545427"/>
                </a:cubicBezTo>
                <a:cubicBezTo>
                  <a:pt x="0" y="545427"/>
                  <a:pt x="0" y="545427"/>
                  <a:pt x="22153" y="101661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473417-8AB7-8EAF-478A-D8D42D790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2942881"/>
              </p:ext>
            </p:extLst>
          </p:nvPr>
        </p:nvGraphicFramePr>
        <p:xfrm>
          <a:off x="5260361" y="728664"/>
          <a:ext cx="6188689" cy="5409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402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AE857-4D36-F8C6-A9B6-2E63FA18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r>
              <a:rPr lang="en-US" b="1"/>
              <a:t>CartPole</a:t>
            </a:r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948C25-1802-8031-7DD8-33A84350AE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0171483"/>
              </p:ext>
            </p:extLst>
          </p:nvPr>
        </p:nvGraphicFramePr>
        <p:xfrm>
          <a:off x="720725" y="2541588"/>
          <a:ext cx="10728325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239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C8E8B-D153-4934-3273-E8919B35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r>
              <a:rPr lang="en-US" b="1" dirty="0"/>
              <a:t>Space Invaders</a:t>
            </a:r>
            <a:endParaRPr lang="en-US" dirty="0"/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6471F373-AF8E-8370-3256-5F1A7017C3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805271"/>
              </p:ext>
            </p:extLst>
          </p:nvPr>
        </p:nvGraphicFramePr>
        <p:xfrm>
          <a:off x="720725" y="2541588"/>
          <a:ext cx="10728325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84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DC405-10E2-A77C-41A1-35A3821B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r>
              <a:rPr lang="en-US" b="1" dirty="0"/>
              <a:t>Pac-Man</a:t>
            </a:r>
            <a:endParaRPr lang="en-US" dirty="0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1" name="Content Placeholder 2">
            <a:extLst>
              <a:ext uri="{FF2B5EF4-FFF2-40B4-BE49-F238E27FC236}">
                <a16:creationId xmlns:a16="http://schemas.microsoft.com/office/drawing/2014/main" id="{3E517898-5429-3B88-D908-D658886C76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08370"/>
              </p:ext>
            </p:extLst>
          </p:nvPr>
        </p:nvGraphicFramePr>
        <p:xfrm>
          <a:off x="720725" y="2541588"/>
          <a:ext cx="10728325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5537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20E4EF1-6AA9-4634-A88F-493037806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D0558E7-61D4-43D8-ADB8-96DE97118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7C01F-7EDE-E876-FB49-C100D231B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619199"/>
            <a:ext cx="9492866" cy="492443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b="1" spc="-100"/>
              <a:t>Results Summary</a:t>
            </a:r>
            <a:endParaRPr lang="en-US" spc="-10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4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21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9DD07F-B856-281C-7757-562E7F9BB7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168961"/>
              </p:ext>
            </p:extLst>
          </p:nvPr>
        </p:nvGraphicFramePr>
        <p:xfrm>
          <a:off x="720000" y="2754789"/>
          <a:ext cx="10728326" cy="28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3739">
                  <a:extLst>
                    <a:ext uri="{9D8B030D-6E8A-4147-A177-3AD203B41FA5}">
                      <a16:colId xmlns:a16="http://schemas.microsoft.com/office/drawing/2014/main" val="3326949760"/>
                    </a:ext>
                  </a:extLst>
                </a:gridCol>
                <a:gridCol w="3857992">
                  <a:extLst>
                    <a:ext uri="{9D8B030D-6E8A-4147-A177-3AD203B41FA5}">
                      <a16:colId xmlns:a16="http://schemas.microsoft.com/office/drawing/2014/main" val="1727466377"/>
                    </a:ext>
                  </a:extLst>
                </a:gridCol>
                <a:gridCol w="3446595">
                  <a:extLst>
                    <a:ext uri="{9D8B030D-6E8A-4147-A177-3AD203B41FA5}">
                      <a16:colId xmlns:a16="http://schemas.microsoft.com/office/drawing/2014/main" val="2587638511"/>
                    </a:ext>
                  </a:extLst>
                </a:gridCol>
              </a:tblGrid>
              <a:tr h="7240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/>
                        <a:t>Game</a:t>
                      </a:r>
                    </a:p>
                  </a:txBody>
                  <a:tcPr marL="164559" marR="164559" marT="82279" marB="82279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Training Episodes</a:t>
                      </a:r>
                    </a:p>
                  </a:txBody>
                  <a:tcPr marL="164559" marR="164559" marT="82279" marB="82279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Score Achieved</a:t>
                      </a:r>
                    </a:p>
                  </a:txBody>
                  <a:tcPr marL="164559" marR="164559" marT="82279" marB="82279"/>
                </a:tc>
                <a:extLst>
                  <a:ext uri="{0D108BD9-81ED-4DB2-BD59-A6C34878D82A}">
                    <a16:rowId xmlns:a16="http://schemas.microsoft.com/office/drawing/2014/main" val="271595676"/>
                  </a:ext>
                </a:extLst>
              </a:tr>
              <a:tr h="724060">
                <a:tc>
                  <a:txBody>
                    <a:bodyPr/>
                    <a:lstStyle/>
                    <a:p>
                      <a:r>
                        <a:rPr lang="en-US" sz="3200" err="1"/>
                        <a:t>CartPole</a:t>
                      </a:r>
                    </a:p>
                  </a:txBody>
                  <a:tcPr marL="164559" marR="164559" marT="82279" marB="82279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500-1000</a:t>
                      </a:r>
                    </a:p>
                  </a:txBody>
                  <a:tcPr marL="164559" marR="164559" marT="82279" marB="82279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475-500</a:t>
                      </a:r>
                    </a:p>
                  </a:txBody>
                  <a:tcPr marL="164559" marR="164559" marT="82279" marB="82279"/>
                </a:tc>
                <a:extLst>
                  <a:ext uri="{0D108BD9-81ED-4DB2-BD59-A6C34878D82A}">
                    <a16:rowId xmlns:a16="http://schemas.microsoft.com/office/drawing/2014/main" val="2540791169"/>
                  </a:ext>
                </a:extLst>
              </a:tr>
              <a:tr h="724060">
                <a:tc>
                  <a:txBody>
                    <a:bodyPr/>
                    <a:lstStyle/>
                    <a:p>
                      <a:r>
                        <a:rPr lang="en-US" sz="3200"/>
                        <a:t>Space Invaders</a:t>
                      </a:r>
                    </a:p>
                  </a:txBody>
                  <a:tcPr marL="164559" marR="164559" marT="82279" marB="82279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1000</a:t>
                      </a:r>
                    </a:p>
                  </a:txBody>
                  <a:tcPr marL="164559" marR="164559" marT="82279" marB="82279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200-300</a:t>
                      </a:r>
                    </a:p>
                  </a:txBody>
                  <a:tcPr marL="164559" marR="164559" marT="82279" marB="82279"/>
                </a:tc>
                <a:extLst>
                  <a:ext uri="{0D108BD9-81ED-4DB2-BD59-A6C34878D82A}">
                    <a16:rowId xmlns:a16="http://schemas.microsoft.com/office/drawing/2014/main" val="19790275"/>
                  </a:ext>
                </a:extLst>
              </a:tr>
              <a:tr h="7240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/>
                        <a:t>Pac-Man</a:t>
                      </a:r>
                    </a:p>
                  </a:txBody>
                  <a:tcPr marL="164559" marR="164559" marT="82279" marB="8227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/>
                        <a:t>1000</a:t>
                      </a:r>
                    </a:p>
                  </a:txBody>
                  <a:tcPr marL="164559" marR="164559" marT="82279" marB="8227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/>
                        <a:t>300-500</a:t>
                      </a:r>
                    </a:p>
                  </a:txBody>
                  <a:tcPr marL="164559" marR="164559" marT="82279" marB="82279"/>
                </a:tc>
                <a:extLst>
                  <a:ext uri="{0D108BD9-81ED-4DB2-BD59-A6C34878D82A}">
                    <a16:rowId xmlns:a16="http://schemas.microsoft.com/office/drawing/2014/main" val="2785417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010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036DB-5A65-FF8F-8D3C-09701258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Lessons Learned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D101EA-00D5-3117-A08C-68F714252F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0000" y="2541600"/>
          <a:ext cx="10728325" cy="322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1368106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BlobVTI</vt:lpstr>
      <vt:lpstr>Mastering Atari Games with Deep Q-Networks</vt:lpstr>
      <vt:lpstr>Introduction</vt:lpstr>
      <vt:lpstr>Background – Reinforcement Learning (RL) &amp; DQN</vt:lpstr>
      <vt:lpstr>The Mission</vt:lpstr>
      <vt:lpstr>CartPole</vt:lpstr>
      <vt:lpstr>Space Invaders</vt:lpstr>
      <vt:lpstr>Pac-Man</vt:lpstr>
      <vt:lpstr>Results Summary</vt:lpstr>
      <vt:lpstr>Lessons Learned</vt:lpstr>
      <vt:lpstr>Conclusion &amp; 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127</cp:revision>
  <dcterms:created xsi:type="dcterms:W3CDTF">2025-03-26T08:36:27Z</dcterms:created>
  <dcterms:modified xsi:type="dcterms:W3CDTF">2025-05-07T11:44:58Z</dcterms:modified>
</cp:coreProperties>
</file>