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66"/>
    <p:restoredTop sz="94694"/>
  </p:normalViewPr>
  <p:slideViewPr>
    <p:cSldViewPr snapToGrid="0" snapToObjects="1">
      <p:cViewPr varScale="1">
        <p:scale>
          <a:sx n="55" d="100"/>
          <a:sy n="55" d="100"/>
        </p:scale>
        <p:origin x="200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7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2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8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4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49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329C2E3-D8E1-4559-BBDB-071A8286E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0" r="1" b="3718"/>
          <a:stretch/>
        </p:blipFill>
        <p:spPr>
          <a:xfrm>
            <a:off x="0" y="294300"/>
            <a:ext cx="12191435" cy="685798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F0F395FD-89E0-4B7B-95B1-C6DC06DE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E9E7-21EB-EB49-9601-95242362E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353501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Covid-19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&amp; </a:t>
            </a:r>
            <a:r>
              <a:rPr lang="en-US" dirty="0">
                <a:solidFill>
                  <a:srgbClr val="FFFFFF"/>
                </a:solidFill>
              </a:rPr>
              <a:t>Affects on Air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CCE13-965E-634B-9CFD-32DC2AA8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333998"/>
            <a:ext cx="5334000" cy="762000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Team Zebra</a:t>
            </a:r>
          </a:p>
        </p:txBody>
      </p:sp>
    </p:spTree>
    <p:extLst>
      <p:ext uri="{BB962C8B-B14F-4D97-AF65-F5344CB8AC3E}">
        <p14:creationId xmlns:p14="http://schemas.microsoft.com/office/powerpoint/2010/main" val="114827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329C2E3-D8E1-4559-BBDB-071A8286E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0" r="1" b="3718"/>
          <a:stretch/>
        </p:blipFill>
        <p:spPr>
          <a:xfrm>
            <a:off x="-2" y="0"/>
            <a:ext cx="12191435" cy="7053841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F0F395FD-89E0-4B7B-95B1-C6DC06DE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CCE13-965E-634B-9CFD-32DC2AA8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5333998"/>
            <a:ext cx="2637693" cy="762000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Team Zebra:</a:t>
            </a:r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E2AD13B0-5FCA-7E4D-9C76-BC2EC78B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780" y="795924"/>
            <a:ext cx="7689873" cy="4393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13DF15-BCE5-6949-A542-DE6F39A98E05}"/>
              </a:ext>
            </a:extLst>
          </p:cNvPr>
          <p:cNvSpPr txBox="1"/>
          <p:nvPr/>
        </p:nvSpPr>
        <p:spPr>
          <a:xfrm>
            <a:off x="3399692" y="5495926"/>
            <a:ext cx="7689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Kathryn Rigsby, Alvaro McRae, </a:t>
            </a:r>
          </a:p>
          <a:p>
            <a:r>
              <a:rPr lang="en-US" sz="4000" dirty="0">
                <a:solidFill>
                  <a:schemeClr val="bg1"/>
                </a:solidFill>
              </a:rPr>
              <a:t>Gage Thompson, Aaron Ecker</a:t>
            </a:r>
          </a:p>
        </p:txBody>
      </p:sp>
    </p:spTree>
    <p:extLst>
      <p:ext uri="{BB962C8B-B14F-4D97-AF65-F5344CB8AC3E}">
        <p14:creationId xmlns:p14="http://schemas.microsoft.com/office/powerpoint/2010/main" val="183943304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7D86DF"/>
      </a:accent1>
      <a:accent2>
        <a:srgbClr val="609DD8"/>
      </a:accent2>
      <a:accent3>
        <a:srgbClr val="55B0B8"/>
      </a:accent3>
      <a:accent4>
        <a:srgbClr val="51B594"/>
      </a:accent4>
      <a:accent5>
        <a:srgbClr val="55B86E"/>
      </a:accent5>
      <a:accent6>
        <a:srgbClr val="63B751"/>
      </a:accent6>
      <a:hlink>
        <a:srgbClr val="898453"/>
      </a:hlink>
      <a:folHlink>
        <a:srgbClr val="7F7F7F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Nova Cond</vt:lpstr>
      <vt:lpstr>Modern Love</vt:lpstr>
      <vt:lpstr>TornVTI</vt:lpstr>
      <vt:lpstr>Covid-19  &amp; Affects on Air Quality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 &amp; Affects on Air Quality</dc:title>
  <dc:creator>Kathryn Rigsby</dc:creator>
  <cp:lastModifiedBy>Kathryn Rigsby</cp:lastModifiedBy>
  <cp:revision>1</cp:revision>
  <dcterms:created xsi:type="dcterms:W3CDTF">2020-07-28T22:48:38Z</dcterms:created>
  <dcterms:modified xsi:type="dcterms:W3CDTF">2020-07-28T22:55:12Z</dcterms:modified>
</cp:coreProperties>
</file>