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2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7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0" y="294300"/>
            <a:ext cx="12191435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E9E7-21EB-EB49-9601-95242362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Covid-19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&amp; </a:t>
            </a:r>
            <a:r>
              <a:rPr lang="en-US" dirty="0">
                <a:solidFill>
                  <a:srgbClr val="FFFFFF"/>
                </a:solidFill>
              </a:rPr>
              <a:t>Affects on Air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CE13-965E-634B-9CFD-32DC2AA8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Team Zebra</a:t>
            </a:r>
          </a:p>
        </p:txBody>
      </p:sp>
    </p:spTree>
    <p:extLst>
      <p:ext uri="{BB962C8B-B14F-4D97-AF65-F5344CB8AC3E}">
        <p14:creationId xmlns:p14="http://schemas.microsoft.com/office/powerpoint/2010/main" val="114827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CE13-965E-634B-9CFD-32DC2AA8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5333998"/>
            <a:ext cx="2637693" cy="7620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Team Zebra: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2AD13B0-5FCA-7E4D-9C76-BC2EC78B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780" y="795924"/>
            <a:ext cx="7689873" cy="439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3DF15-BCE5-6949-A542-DE6F39A98E05}"/>
              </a:ext>
            </a:extLst>
          </p:cNvPr>
          <p:cNvSpPr txBox="1"/>
          <p:nvPr/>
        </p:nvSpPr>
        <p:spPr>
          <a:xfrm>
            <a:off x="3399692" y="5495926"/>
            <a:ext cx="7689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Kathryn Rigsby, Alvaro McRae, </a:t>
            </a:r>
          </a:p>
          <a:p>
            <a:r>
              <a:rPr lang="en-US" sz="4000" dirty="0">
                <a:solidFill>
                  <a:schemeClr val="bg1"/>
                </a:solidFill>
              </a:rPr>
              <a:t>Gage Thompson, Aaron Ecker</a:t>
            </a:r>
          </a:p>
        </p:txBody>
      </p:sp>
    </p:spTree>
    <p:extLst>
      <p:ext uri="{BB962C8B-B14F-4D97-AF65-F5344CB8AC3E}">
        <p14:creationId xmlns:p14="http://schemas.microsoft.com/office/powerpoint/2010/main" val="18394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2"/>
            <a:ext cx="10667998" cy="4733924"/>
          </a:xfrm>
        </p:spPr>
        <p:txBody>
          <a:bodyPr>
            <a:normAutofit fontScale="47500" lnSpcReduction="20000"/>
          </a:bodyPr>
          <a:lstStyle/>
          <a:p>
            <a:r>
              <a:rPr lang="en-US" sz="13100" dirty="0">
                <a:solidFill>
                  <a:schemeClr val="bg1"/>
                </a:solidFill>
              </a:rPr>
              <a:t>MOTIVATION &amp; SUMMARY SLIDE</a:t>
            </a:r>
          </a:p>
          <a:p>
            <a:endParaRPr lang="en-US" sz="57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7300" dirty="0">
                <a:solidFill>
                  <a:schemeClr val="bg1"/>
                </a:solidFill>
              </a:rPr>
              <a:t>Define the core message or hypothesis of your project.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7300" dirty="0">
                <a:solidFill>
                  <a:schemeClr val="bg1"/>
                </a:solidFill>
              </a:rPr>
              <a:t>Describe the questions you asked, and </a:t>
            </a:r>
            <a:r>
              <a:rPr lang="en-US" sz="7300" i="1" dirty="0">
                <a:solidFill>
                  <a:schemeClr val="bg1"/>
                </a:solidFill>
              </a:rPr>
              <a:t>why</a:t>
            </a:r>
            <a:r>
              <a:rPr lang="en-US" sz="7300" dirty="0">
                <a:solidFill>
                  <a:schemeClr val="bg1"/>
                </a:solidFill>
              </a:rPr>
              <a:t> you asked them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7300" dirty="0">
                <a:solidFill>
                  <a:schemeClr val="bg1"/>
                </a:solidFill>
              </a:rPr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95040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2"/>
            <a:ext cx="10667998" cy="3986918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Questions &amp; Data</a:t>
            </a:r>
          </a:p>
          <a:p>
            <a:endParaRPr lang="en-US" sz="57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bg1"/>
                </a:solidFill>
              </a:rPr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9635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1"/>
            <a:ext cx="10667998" cy="5935639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Data Cleanup &amp; Exploration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Describe the exploration and cleanup process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Discuss insights you had while exploring the data that you didn't anticipate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Discuss any problems that arose after exploring the data, and how you resolved them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Present and discuss interesting figures developed during exploration, ideally with the help of </a:t>
            </a:r>
            <a:r>
              <a:rPr lang="en-US" sz="3200" dirty="0" err="1">
                <a:solidFill>
                  <a:schemeClr val="bg1"/>
                </a:solidFill>
              </a:rPr>
              <a:t>Jupyter</a:t>
            </a:r>
            <a:r>
              <a:rPr lang="en-US" sz="3200" dirty="0">
                <a:solidFill>
                  <a:schemeClr val="bg1"/>
                </a:solidFill>
              </a:rPr>
              <a:t> Notebook</a:t>
            </a:r>
            <a:endParaRPr 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1"/>
            <a:ext cx="10667998" cy="5935639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Data Analysis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Discuss the steps you took to analyze the data and answer each question you asked in your proposal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Present and discuss interesting figures developed during analysis, ideally with the help of </a:t>
            </a:r>
            <a:r>
              <a:rPr lang="en-US" sz="4100" dirty="0" err="1">
                <a:solidFill>
                  <a:schemeClr val="bg1"/>
                </a:solidFill>
              </a:rPr>
              <a:t>Jupyter</a:t>
            </a:r>
            <a:r>
              <a:rPr lang="en-US" sz="4100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7455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1"/>
            <a:ext cx="10667998" cy="5935639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Discussion</a:t>
            </a:r>
          </a:p>
          <a:p>
            <a:endParaRPr lang="en-US" sz="6200" dirty="0">
              <a:solidFill>
                <a:schemeClr val="bg1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222077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1"/>
            <a:ext cx="10667998" cy="5935639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Post Mortem</a:t>
            </a:r>
          </a:p>
          <a:p>
            <a:endParaRPr lang="en-US" sz="6200" dirty="0">
              <a:solidFill>
                <a:schemeClr val="bg1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Discuss any difficulties that arose, and how you dealt with them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407086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8C2F1E-047C-1E40-83C2-2FF18AB26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16" y="600071"/>
            <a:ext cx="10667998" cy="5935639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Questions</a:t>
            </a:r>
          </a:p>
          <a:p>
            <a:endParaRPr lang="en-US" sz="6200" dirty="0">
              <a:solidFill>
                <a:schemeClr val="bg1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3693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265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Nova Cond</vt:lpstr>
      <vt:lpstr>Modern Love</vt:lpstr>
      <vt:lpstr>TornVTI</vt:lpstr>
      <vt:lpstr>Covid-19  &amp; Affects on Air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&amp; Affects on Air Quality</dc:title>
  <dc:creator>Kathryn Rigsby</dc:creator>
  <cp:lastModifiedBy>Kathryn Rigsby</cp:lastModifiedBy>
  <cp:revision>8</cp:revision>
  <dcterms:created xsi:type="dcterms:W3CDTF">2020-07-28T22:48:38Z</dcterms:created>
  <dcterms:modified xsi:type="dcterms:W3CDTF">2020-07-29T20:41:23Z</dcterms:modified>
</cp:coreProperties>
</file>