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12"/>
  </p:notesMasterIdLst>
  <p:sldIdLst>
    <p:sldId id="268" r:id="rId2"/>
    <p:sldId id="256" r:id="rId3"/>
    <p:sldId id="257" r:id="rId4"/>
    <p:sldId id="269" r:id="rId5"/>
    <p:sldId id="270" r:id="rId6"/>
    <p:sldId id="271" r:id="rId7"/>
    <p:sldId id="272" r:id="rId8"/>
    <p:sldId id="273" r:id="rId9"/>
    <p:sldId id="274"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607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607"/>
    <p:restoredTop sz="94694"/>
  </p:normalViewPr>
  <p:slideViewPr>
    <p:cSldViewPr snapToGrid="0" snapToObjects="1">
      <p:cViewPr varScale="1">
        <p:scale>
          <a:sx n="75" d="100"/>
          <a:sy n="75" d="100"/>
        </p:scale>
        <p:origin x="184" y="1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151B7-E865-BC45-B0E9-143E33B157DC}" type="datetimeFigureOut">
              <a:rPr lang="en-US" smtClean="0"/>
              <a:t>7/30/20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E12232-CFC1-354F-858F-30FE1BF7D089}" type="slidenum">
              <a:rPr lang="en-US" smtClean="0"/>
              <a:t>‹#›</a:t>
            </a:fld>
            <a:endParaRPr lang="en-US"/>
          </a:p>
        </p:txBody>
      </p:sp>
    </p:spTree>
    <p:extLst>
      <p:ext uri="{BB962C8B-B14F-4D97-AF65-F5344CB8AC3E}">
        <p14:creationId xmlns:p14="http://schemas.microsoft.com/office/powerpoint/2010/main" val="3328936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7/30/20</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757276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7/30/20</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7832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7/30/20</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7288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7/30/20</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8584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7/30/20</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49072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7/30/20</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94608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7/30/20</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97147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7/30/20</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470575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7/30/20</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65028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7/30/20</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1626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7/30/20</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223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7/30/20</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84584960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43" r:id="rId6"/>
    <p:sldLayoutId id="2147483738" r:id="rId7"/>
    <p:sldLayoutId id="2147483739" r:id="rId8"/>
    <p:sldLayoutId id="2147483740" r:id="rId9"/>
    <p:sldLayoutId id="2147483742"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A843972-56FF-FC4B-926A-25206813715F}"/>
              </a:ext>
            </a:extLst>
          </p:cNvPr>
          <p:cNvSpPr txBox="1">
            <a:spLocks/>
          </p:cNvSpPr>
          <p:nvPr/>
        </p:nvSpPr>
        <p:spPr>
          <a:xfrm>
            <a:off x="321733" y="4806009"/>
            <a:ext cx="5334000" cy="762000"/>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rgbClr val="48607D"/>
                </a:solidFill>
              </a:rPr>
              <a:t>Team Zebra</a:t>
            </a:r>
          </a:p>
        </p:txBody>
      </p:sp>
      <p:sp>
        <p:nvSpPr>
          <p:cNvPr id="5" name="TextBox 4">
            <a:extLst>
              <a:ext uri="{FF2B5EF4-FFF2-40B4-BE49-F238E27FC236}">
                <a16:creationId xmlns:a16="http://schemas.microsoft.com/office/drawing/2014/main" id="{6E680AA6-248A-6848-B00E-077F13C4EE39}"/>
              </a:ext>
            </a:extLst>
          </p:cNvPr>
          <p:cNvSpPr txBox="1"/>
          <p:nvPr/>
        </p:nvSpPr>
        <p:spPr>
          <a:xfrm>
            <a:off x="321733" y="2598003"/>
            <a:ext cx="3335867" cy="830997"/>
          </a:xfrm>
          <a:prstGeom prst="rect">
            <a:avLst/>
          </a:prstGeom>
          <a:noFill/>
        </p:spPr>
        <p:txBody>
          <a:bodyPr wrap="square" rtlCol="0">
            <a:spAutoFit/>
          </a:bodyPr>
          <a:lstStyle/>
          <a:p>
            <a:r>
              <a:rPr lang="en-US" sz="4800" dirty="0">
                <a:solidFill>
                  <a:schemeClr val="bg1"/>
                </a:solidFill>
              </a:rPr>
              <a:t>COVID-19 &amp;</a:t>
            </a:r>
          </a:p>
        </p:txBody>
      </p:sp>
      <p:sp>
        <p:nvSpPr>
          <p:cNvPr id="6" name="TextBox 5">
            <a:extLst>
              <a:ext uri="{FF2B5EF4-FFF2-40B4-BE49-F238E27FC236}">
                <a16:creationId xmlns:a16="http://schemas.microsoft.com/office/drawing/2014/main" id="{6465D187-9DBC-544B-9ED5-24A21E9238D7}"/>
              </a:ext>
            </a:extLst>
          </p:cNvPr>
          <p:cNvSpPr txBox="1"/>
          <p:nvPr/>
        </p:nvSpPr>
        <p:spPr>
          <a:xfrm>
            <a:off x="321733" y="3236349"/>
            <a:ext cx="3996267" cy="1569660"/>
          </a:xfrm>
          <a:prstGeom prst="rect">
            <a:avLst/>
          </a:prstGeom>
          <a:noFill/>
        </p:spPr>
        <p:txBody>
          <a:bodyPr wrap="square" rtlCol="0">
            <a:spAutoFit/>
          </a:bodyPr>
          <a:lstStyle/>
          <a:p>
            <a:r>
              <a:rPr lang="en-US" sz="4800" dirty="0">
                <a:solidFill>
                  <a:schemeClr val="bg1"/>
                </a:solidFill>
              </a:rPr>
              <a:t>AFFECTS ON AIR QUALITY </a:t>
            </a:r>
          </a:p>
        </p:txBody>
      </p:sp>
    </p:spTree>
    <p:extLst>
      <p:ext uri="{BB962C8B-B14F-4D97-AF65-F5344CB8AC3E}">
        <p14:creationId xmlns:p14="http://schemas.microsoft.com/office/powerpoint/2010/main" val="1199558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QUESTIONS</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584775"/>
          </a:xfrm>
          <a:prstGeom prst="rect">
            <a:avLst/>
          </a:prstGeom>
          <a:solidFill>
            <a:srgbClr val="575757">
              <a:alpha val="50000"/>
            </a:srgbClr>
          </a:solidFill>
        </p:spPr>
        <p:txBody>
          <a:bodyPr wrap="square">
            <a:spAutoFit/>
          </a:bodyPr>
          <a:lstStyle/>
          <a:p>
            <a:r>
              <a:rPr lang="en-US" sz="3200" dirty="0"/>
              <a:t>DOES ANYONE HAVE ANY QUESTIONS FOR US THIS EVENING?</a:t>
            </a:r>
          </a:p>
        </p:txBody>
      </p:sp>
    </p:spTree>
    <p:extLst>
      <p:ext uri="{BB962C8B-B14F-4D97-AF65-F5344CB8AC3E}">
        <p14:creationId xmlns:p14="http://schemas.microsoft.com/office/powerpoint/2010/main" val="320314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group of people posing for the camera&#10;&#10;Description automatically generated">
            <a:extLst>
              <a:ext uri="{FF2B5EF4-FFF2-40B4-BE49-F238E27FC236}">
                <a16:creationId xmlns:a16="http://schemas.microsoft.com/office/drawing/2014/main" id="{FF73C9AD-1FF0-D845-8421-CF030AFC2E2B}"/>
              </a:ext>
            </a:extLst>
          </p:cNvPr>
          <p:cNvPicPr>
            <a:picLocks noChangeAspect="1"/>
          </p:cNvPicPr>
          <p:nvPr/>
        </p:nvPicPr>
        <p:blipFill>
          <a:blip r:embed="rId2"/>
          <a:stretch>
            <a:fillRect/>
          </a:stretch>
        </p:blipFill>
        <p:spPr>
          <a:xfrm>
            <a:off x="2807041" y="1601725"/>
            <a:ext cx="6577918" cy="3758184"/>
          </a:xfrm>
          <a:prstGeom prst="rect">
            <a:avLst/>
          </a:prstGeom>
        </p:spPr>
      </p:pic>
      <p:sp>
        <p:nvSpPr>
          <p:cNvPr id="16" name="Subtitle 2">
            <a:extLst>
              <a:ext uri="{FF2B5EF4-FFF2-40B4-BE49-F238E27FC236}">
                <a16:creationId xmlns:a16="http://schemas.microsoft.com/office/drawing/2014/main" id="{0EFB71A2-678F-C54F-9A57-21CA9DEB031D}"/>
              </a:ext>
            </a:extLst>
          </p:cNvPr>
          <p:cNvSpPr>
            <a:spLocks noGrp="1"/>
          </p:cNvSpPr>
          <p:nvPr>
            <p:ph type="subTitle" idx="1"/>
          </p:nvPr>
        </p:nvSpPr>
        <p:spPr>
          <a:xfrm>
            <a:off x="1986465" y="600074"/>
            <a:ext cx="2637693" cy="762000"/>
          </a:xfrm>
        </p:spPr>
        <p:txBody>
          <a:bodyPr anchor="t">
            <a:normAutofit/>
          </a:bodyPr>
          <a:lstStyle/>
          <a:p>
            <a:pPr algn="l"/>
            <a:r>
              <a:rPr lang="en-US" sz="3600" dirty="0">
                <a:solidFill>
                  <a:srgbClr val="48607D"/>
                </a:solidFill>
              </a:rPr>
              <a:t>Team Zebra:</a:t>
            </a:r>
          </a:p>
        </p:txBody>
      </p:sp>
      <p:sp>
        <p:nvSpPr>
          <p:cNvPr id="9" name="Rectangle 8">
            <a:extLst>
              <a:ext uri="{FF2B5EF4-FFF2-40B4-BE49-F238E27FC236}">
                <a16:creationId xmlns:a16="http://schemas.microsoft.com/office/drawing/2014/main" id="{8F237105-8160-7445-B5F3-D93B7ED15BD6}"/>
              </a:ext>
            </a:extLst>
          </p:cNvPr>
          <p:cNvSpPr/>
          <p:nvPr/>
        </p:nvSpPr>
        <p:spPr>
          <a:xfrm>
            <a:off x="4624159" y="600072"/>
            <a:ext cx="6096000" cy="707886"/>
          </a:xfrm>
          <a:prstGeom prst="rect">
            <a:avLst/>
          </a:prstGeom>
        </p:spPr>
        <p:txBody>
          <a:bodyPr>
            <a:spAutoFit/>
          </a:bodyPr>
          <a:lstStyle/>
          <a:p>
            <a:r>
              <a:rPr lang="en-US" sz="2000" b="1" dirty="0"/>
              <a:t>Kathryn Rigsby, Alvaro McRae,</a:t>
            </a:r>
          </a:p>
          <a:p>
            <a:r>
              <a:rPr lang="en-US" sz="2000" b="1" dirty="0"/>
              <a:t>Gage Thompson, Aaron Ecker</a:t>
            </a:r>
          </a:p>
        </p:txBody>
      </p:sp>
    </p:spTree>
    <p:extLst>
      <p:ext uri="{BB962C8B-B14F-4D97-AF65-F5344CB8AC3E}">
        <p14:creationId xmlns:p14="http://schemas.microsoft.com/office/powerpoint/2010/main" val="1148271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latin typeface="Avenir Next Condensed" panose="020B0506020202020204" pitchFamily="34" charset="0"/>
              </a:rPr>
              <a:t>HYPOTHESIS</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4401205"/>
          </a:xfrm>
          <a:prstGeom prst="rect">
            <a:avLst/>
          </a:prstGeom>
          <a:solidFill>
            <a:srgbClr val="575757">
              <a:alpha val="50000"/>
            </a:srgbClr>
          </a:solidFill>
        </p:spPr>
        <p:txBody>
          <a:bodyPr wrap="square">
            <a:spAutoFit/>
          </a:bodyPr>
          <a:lstStyle/>
          <a:p>
            <a:r>
              <a:rPr lang="en-US" sz="2800" dirty="0"/>
              <a:t>We believe that overall air quality, measured by Air Quality Index (AQI), has improved worldwide during the COVID-19 crisis and will explore this theme by researching data on air quality indexes before COVID-19 and throughout the crisis. In regions where the public health response has been strict, enacting policies such as travel bans and lockdowns, we expect to see improved levels of air quality. Conversely, regions that enacted less strict responses, we believe that air quality indexes will have improved at a lower rate. We also want to explore how air quality impacts the rate of infection, expecting to see a strong positive correlation of rates of infection(deaths) in regions with poorer air quality.</a:t>
            </a:r>
          </a:p>
        </p:txBody>
      </p:sp>
    </p:spTree>
    <p:extLst>
      <p:ext uri="{BB962C8B-B14F-4D97-AF65-F5344CB8AC3E}">
        <p14:creationId xmlns:p14="http://schemas.microsoft.com/office/powerpoint/2010/main" val="1839433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MOTIVATION &amp; SUMMARY SLIDE</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1815882"/>
          </a:xfrm>
          <a:prstGeom prst="rect">
            <a:avLst/>
          </a:prstGeom>
          <a:solidFill>
            <a:srgbClr val="575757">
              <a:alpha val="50000"/>
            </a:srgbClr>
          </a:solidFill>
        </p:spPr>
        <p:txBody>
          <a:bodyPr wrap="square">
            <a:spAutoFit/>
          </a:bodyPr>
          <a:lstStyle/>
          <a:p>
            <a:pPr marL="457200" indent="-457200">
              <a:buFont typeface="Arial" panose="020B0604020202020204" pitchFamily="34" charset="0"/>
              <a:buChar char="•"/>
            </a:pPr>
            <a:r>
              <a:rPr lang="en-US" sz="2800" dirty="0"/>
              <a:t>Define the core message or hypothesis of your project. </a:t>
            </a:r>
          </a:p>
          <a:p>
            <a:pPr marL="457200" indent="-457200">
              <a:buFont typeface="Arial" panose="020B0604020202020204" pitchFamily="34" charset="0"/>
              <a:buChar char="•"/>
            </a:pPr>
            <a:r>
              <a:rPr lang="en-US" sz="2800" dirty="0"/>
              <a:t>Describe the questions you asked, and </a:t>
            </a:r>
            <a:r>
              <a:rPr lang="en-US" sz="2800" i="1" dirty="0"/>
              <a:t>why</a:t>
            </a:r>
            <a:r>
              <a:rPr lang="en-US" sz="2800" dirty="0"/>
              <a:t> you asked them </a:t>
            </a:r>
          </a:p>
          <a:p>
            <a:pPr marL="457200" indent="-457200">
              <a:buFont typeface="Arial" panose="020B0604020202020204" pitchFamily="34" charset="0"/>
              <a:buChar char="•"/>
            </a:pPr>
            <a:r>
              <a:rPr lang="en-US" sz="2800" dirty="0"/>
              <a:t>Describe whether you were able to answer these questions to your satisfaction, and briefly summarize your findings</a:t>
            </a:r>
          </a:p>
        </p:txBody>
      </p:sp>
    </p:spTree>
    <p:extLst>
      <p:ext uri="{BB962C8B-B14F-4D97-AF65-F5344CB8AC3E}">
        <p14:creationId xmlns:p14="http://schemas.microsoft.com/office/powerpoint/2010/main" val="354989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QUESTIONS &amp; DATA</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984885"/>
          </a:xfrm>
          <a:prstGeom prst="rect">
            <a:avLst/>
          </a:prstGeom>
          <a:solidFill>
            <a:srgbClr val="575757">
              <a:alpha val="50000"/>
            </a:srgbClr>
          </a:solidFill>
        </p:spPr>
        <p:txBody>
          <a:bodyPr wrap="square">
            <a:spAutoFit/>
          </a:bodyPr>
          <a:lstStyle/>
          <a:p>
            <a:pPr marL="457200" indent="-457200">
              <a:buFont typeface="Arial" panose="020B0604020202020204" pitchFamily="34" charset="0"/>
              <a:buChar char="•"/>
            </a:pPr>
            <a:r>
              <a:rPr lang="en-US" sz="2800" dirty="0"/>
              <a:t>Elaborate on the questions you asked, describing what kinds of data you needed to answer them, and where you found it</a:t>
            </a:r>
          </a:p>
        </p:txBody>
      </p:sp>
    </p:spTree>
    <p:extLst>
      <p:ext uri="{BB962C8B-B14F-4D97-AF65-F5344CB8AC3E}">
        <p14:creationId xmlns:p14="http://schemas.microsoft.com/office/powerpoint/2010/main" val="259830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DATA CLEANUP &amp; EXPLORATION</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3108543"/>
          </a:xfrm>
          <a:prstGeom prst="rect">
            <a:avLst/>
          </a:prstGeom>
          <a:solidFill>
            <a:srgbClr val="575757">
              <a:alpha val="50000"/>
            </a:srgbClr>
          </a:solidFill>
        </p:spPr>
        <p:txBody>
          <a:bodyPr wrap="square">
            <a:spAutoFit/>
          </a:bodyPr>
          <a:lstStyle/>
          <a:p>
            <a:pPr marL="457200" indent="-457200">
              <a:buFont typeface="Arial" panose="020B0604020202020204" pitchFamily="34" charset="0"/>
              <a:buChar char="•"/>
            </a:pPr>
            <a:r>
              <a:rPr lang="en-US" sz="2800" dirty="0"/>
              <a:t>Describe the exploration and cleanup process </a:t>
            </a:r>
          </a:p>
          <a:p>
            <a:pPr marL="457200" indent="-457200">
              <a:buFont typeface="Arial" panose="020B0604020202020204" pitchFamily="34" charset="0"/>
              <a:buChar char="•"/>
            </a:pPr>
            <a:r>
              <a:rPr lang="en-US" sz="2800" dirty="0"/>
              <a:t>Discuss insights you had while exploring the data that you didn't anticipate </a:t>
            </a:r>
          </a:p>
          <a:p>
            <a:pPr marL="457200" indent="-457200">
              <a:buFont typeface="Arial" panose="020B0604020202020204" pitchFamily="34" charset="0"/>
              <a:buChar char="•"/>
            </a:pPr>
            <a:r>
              <a:rPr lang="en-US" sz="2800" dirty="0"/>
              <a:t>Discuss any problems that arose after exploring the data, and how you resolved them </a:t>
            </a:r>
          </a:p>
          <a:p>
            <a:pPr marL="457200" indent="-457200">
              <a:buFont typeface="Arial" panose="020B0604020202020204" pitchFamily="34" charset="0"/>
              <a:buChar char="•"/>
            </a:pPr>
            <a:r>
              <a:rPr lang="en-US" sz="2800" dirty="0"/>
              <a:t>Present and discuss interesting figures developed during exploration, ideally with the help of </a:t>
            </a:r>
            <a:r>
              <a:rPr lang="en-US" sz="2800" dirty="0" err="1"/>
              <a:t>Jupyter</a:t>
            </a:r>
            <a:r>
              <a:rPr lang="en-US" sz="2800" dirty="0"/>
              <a:t> Notebook</a:t>
            </a:r>
          </a:p>
        </p:txBody>
      </p:sp>
    </p:spTree>
    <p:extLst>
      <p:ext uri="{BB962C8B-B14F-4D97-AF65-F5344CB8AC3E}">
        <p14:creationId xmlns:p14="http://schemas.microsoft.com/office/powerpoint/2010/main" val="1906421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DATA ANALYSIS</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1815882"/>
          </a:xfrm>
          <a:prstGeom prst="rect">
            <a:avLst/>
          </a:prstGeom>
          <a:solidFill>
            <a:srgbClr val="575757">
              <a:alpha val="50000"/>
            </a:srgbClr>
          </a:solidFill>
        </p:spPr>
        <p:txBody>
          <a:bodyPr wrap="square">
            <a:spAutoFit/>
          </a:bodyPr>
          <a:lstStyle/>
          <a:p>
            <a:pPr marL="857250" indent="-857250">
              <a:buFont typeface="Arial" panose="020B0604020202020204" pitchFamily="34" charset="0"/>
              <a:buChar char="•"/>
            </a:pPr>
            <a:r>
              <a:rPr lang="en-US" sz="2800" dirty="0"/>
              <a:t>Discuss the steps you took to analyze the data and answer each question you asked in your proposal</a:t>
            </a:r>
          </a:p>
          <a:p>
            <a:pPr marL="857250" indent="-857250">
              <a:buFont typeface="Arial" panose="020B0604020202020204" pitchFamily="34" charset="0"/>
              <a:buChar char="•"/>
            </a:pPr>
            <a:r>
              <a:rPr lang="en-US" sz="2800" dirty="0"/>
              <a:t>Present and discuss interesting figures developed during analysis, ideally with the help of </a:t>
            </a:r>
            <a:r>
              <a:rPr lang="en-US" sz="2800" dirty="0" err="1"/>
              <a:t>Jupyter</a:t>
            </a:r>
            <a:r>
              <a:rPr lang="en-US" sz="2800" dirty="0"/>
              <a:t> Notebook</a:t>
            </a:r>
          </a:p>
        </p:txBody>
      </p:sp>
    </p:spTree>
    <p:extLst>
      <p:ext uri="{BB962C8B-B14F-4D97-AF65-F5344CB8AC3E}">
        <p14:creationId xmlns:p14="http://schemas.microsoft.com/office/powerpoint/2010/main" val="371008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DISCUSSION</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1384995"/>
          </a:xfrm>
          <a:prstGeom prst="rect">
            <a:avLst/>
          </a:prstGeom>
          <a:solidFill>
            <a:srgbClr val="575757">
              <a:alpha val="50000"/>
            </a:srgbClr>
          </a:solidFill>
        </p:spPr>
        <p:txBody>
          <a:bodyPr wrap="square">
            <a:spAutoFit/>
          </a:bodyPr>
          <a:lstStyle/>
          <a:p>
            <a:pPr marL="857250" indent="-857250">
              <a:buFont typeface="Arial" panose="020B0604020202020204" pitchFamily="34" charset="0"/>
              <a:buChar char="•"/>
            </a:pPr>
            <a:r>
              <a:rPr lang="en-US" sz="2800" dirty="0"/>
              <a:t>Discuss your findings. Did you find what you expected to find? If not, why not? What inferences or general conclusions can you draw from your analysis?</a:t>
            </a:r>
          </a:p>
        </p:txBody>
      </p:sp>
    </p:spTree>
    <p:extLst>
      <p:ext uri="{BB962C8B-B14F-4D97-AF65-F5344CB8AC3E}">
        <p14:creationId xmlns:p14="http://schemas.microsoft.com/office/powerpoint/2010/main" val="2427263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PROJECT POST MORTEM</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1815882"/>
          </a:xfrm>
          <a:prstGeom prst="rect">
            <a:avLst/>
          </a:prstGeom>
          <a:solidFill>
            <a:srgbClr val="575757">
              <a:alpha val="50000"/>
            </a:srgbClr>
          </a:solidFill>
        </p:spPr>
        <p:txBody>
          <a:bodyPr wrap="square">
            <a:spAutoFit/>
          </a:bodyPr>
          <a:lstStyle/>
          <a:p>
            <a:pPr marL="857250" indent="-857250">
              <a:buFont typeface="Arial" panose="020B0604020202020204" pitchFamily="34" charset="0"/>
              <a:buChar char="•"/>
            </a:pPr>
            <a:r>
              <a:rPr lang="en-US" sz="2800" dirty="0"/>
              <a:t>Discuss any difficulties that arose, and how you dealt with them </a:t>
            </a:r>
          </a:p>
          <a:p>
            <a:pPr marL="857250" indent="-857250">
              <a:buFont typeface="Arial" panose="020B0604020202020204" pitchFamily="34" charset="0"/>
              <a:buChar char="•"/>
            </a:pPr>
            <a:r>
              <a:rPr lang="en-US" sz="2800" dirty="0"/>
              <a:t>Discuss any additional questions that came up, but which you didn't have time to answer: What would you research next, if you had two more weeks?</a:t>
            </a:r>
          </a:p>
        </p:txBody>
      </p:sp>
    </p:spTree>
    <p:extLst>
      <p:ext uri="{BB962C8B-B14F-4D97-AF65-F5344CB8AC3E}">
        <p14:creationId xmlns:p14="http://schemas.microsoft.com/office/powerpoint/2010/main" val="2674845039"/>
      </p:ext>
    </p:extLst>
  </p:cSld>
  <p:clrMapOvr>
    <a:masterClrMapping/>
  </p:clrMapOvr>
</p:sld>
</file>

<file path=ppt/theme/theme1.xml><?xml version="1.0" encoding="utf-8"?>
<a:theme xmlns:a="http://schemas.openxmlformats.org/drawingml/2006/main" name="TornVTI">
  <a:themeElements>
    <a:clrScheme name="AnalogousFromLightSeedLeftStep">
      <a:dk1>
        <a:srgbClr val="000000"/>
      </a:dk1>
      <a:lt1>
        <a:srgbClr val="FFFFFF"/>
      </a:lt1>
      <a:dk2>
        <a:srgbClr val="243341"/>
      </a:dk2>
      <a:lt2>
        <a:srgbClr val="E8E7E2"/>
      </a:lt2>
      <a:accent1>
        <a:srgbClr val="7D86DF"/>
      </a:accent1>
      <a:accent2>
        <a:srgbClr val="609DD8"/>
      </a:accent2>
      <a:accent3>
        <a:srgbClr val="55B0B8"/>
      </a:accent3>
      <a:accent4>
        <a:srgbClr val="51B594"/>
      </a:accent4>
      <a:accent5>
        <a:srgbClr val="55B86E"/>
      </a:accent5>
      <a:accent6>
        <a:srgbClr val="63B751"/>
      </a:accent6>
      <a:hlink>
        <a:srgbClr val="898453"/>
      </a:hlink>
      <a:folHlink>
        <a:srgbClr val="7F7F7F"/>
      </a:folHlink>
    </a:clrScheme>
    <a:fontScheme name="Torn">
      <a:majorFont>
        <a:latin typeface="Modern Love"/>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1444</TotalTime>
  <Words>398</Words>
  <Application>Microsoft Macintosh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Nova Cond</vt:lpstr>
      <vt:lpstr>Avenir Next Condensed</vt:lpstr>
      <vt:lpstr>Calibri</vt:lpstr>
      <vt:lpstr>Modern Love</vt:lpstr>
      <vt:lpstr>TornVTI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&amp; Affects on Air Quality</dc:title>
  <dc:creator>Kathryn Rigsby</dc:creator>
  <cp:lastModifiedBy>Kathryn Rigsby</cp:lastModifiedBy>
  <cp:revision>28</cp:revision>
  <dcterms:created xsi:type="dcterms:W3CDTF">2020-07-28T22:48:38Z</dcterms:created>
  <dcterms:modified xsi:type="dcterms:W3CDTF">2020-07-30T16:50:11Z</dcterms:modified>
</cp:coreProperties>
</file>