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9dec3bdd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9dec3bdd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b891c94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b891c94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b891c94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b891c94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bd52603a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bd52603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bd52603ac_1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bd52603ac_1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40d18e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40d18e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bd23608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bd23608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c40d18e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c40d18e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9dec3bdd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9dec3bdd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b891c94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b891c94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c22d224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c22d224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b891c94e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b891c94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d23608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d23608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9dec3bdd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9dec3bdd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9dec3bd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9dec3bd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9dec3bdd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9dec3bdd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GetGainz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Noya Hafiz, Cherishma Jalaparti, Nick Brodsky, Carlos Avila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Workout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650" y="72700"/>
            <a:ext cx="5559651" cy="46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Sequence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25" y="877725"/>
            <a:ext cx="6576800" cy="40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Meals, Calories, WorkOut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Album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225" y="899200"/>
            <a:ext cx="6613974" cy="3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7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little problems that took time to resolve (learning Java, adjusting to IntelliJ)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Took more time then </a:t>
            </a:r>
            <a:r>
              <a:rPr lang="en"/>
              <a:t>thought</a:t>
            </a:r>
            <a:r>
              <a:rPr lang="en"/>
              <a:t> was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 on writing code earlier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 Spring was more of a headache than previously thought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Exploring IntelliJ Idea and database inside.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 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567400" y="1017725"/>
            <a:ext cx="79524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Adding graph functionality, this includes tracking their calorie intake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calendar module photo album that lets user to view their album through a calendar search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Photo functionality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Meal Logging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Non local server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https://drive.google.com/file/d/1p9y07LCOho5YEGjwStDNv3aWpWKJQzfI/view?usp=sharing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Background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Problem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Fitness Tracking Challenges: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Users may lack a centralized platforms to log, monitor, and manage fitness progress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Manual tracking is time-consuming and can lead to inconsistent results.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The Solution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GetGainz: The Fitness Tracker App: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Centralized Fitness Management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Enables users to log workout, view workouts in a calendar format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Allows users to upload photo progress 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28100" y="1824400"/>
            <a:ext cx="44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4586" l="4096" r="4861" t="4776"/>
          <a:stretch/>
        </p:blipFill>
        <p:spPr>
          <a:xfrm>
            <a:off x="3617800" y="26350"/>
            <a:ext cx="4880100" cy="50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Design: Client-Server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75" y="855525"/>
            <a:ext cx="5113252" cy="41367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3930275" y="4568875"/>
            <a:ext cx="549000" cy="28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Proxima Nova"/>
                <a:ea typeface="Proxima Nova"/>
                <a:cs typeface="Proxima Nova"/>
                <a:sym typeface="Proxima Nova"/>
              </a:rPr>
              <a:t>H2 Database</a:t>
            </a:r>
            <a:endParaRPr sz="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90975" y="2064925"/>
            <a:ext cx="330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UML Class Diagram</a:t>
            </a:r>
            <a:endParaRPr sz="182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3312" l="36568" r="0" t="16080"/>
          <a:stretch/>
        </p:blipFill>
        <p:spPr>
          <a:xfrm>
            <a:off x="2518550" y="54250"/>
            <a:ext cx="6579351" cy="47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Album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078" y="967288"/>
            <a:ext cx="5521325" cy="37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Meal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900" y="1295150"/>
            <a:ext cx="4371050" cy="36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