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99878-C37D-48EC-8874-333C89B10D5D}" v="1" dt="2025-03-28T00:30:5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8E299878-C37D-48EC-8874-333C89B10D5D}"/>
    <pc:docChg chg="modSld">
      <pc:chgData name="BRUNO BRANDAO" userId="4352b7cf-3477-444f-815c-6b8182592881" providerId="ADAL" clId="{8E299878-C37D-48EC-8874-333C89B10D5D}" dt="2025-03-28T00:30:57.765" v="4" actId="962"/>
      <pc:docMkLst>
        <pc:docMk/>
      </pc:docMkLst>
      <pc:sldChg chg="addSp delSp modSp mod">
        <pc:chgData name="BRUNO BRANDAO" userId="4352b7cf-3477-444f-815c-6b8182592881" providerId="ADAL" clId="{8E299878-C37D-48EC-8874-333C89B10D5D}" dt="2025-03-28T00:30:57.765" v="4" actId="962"/>
        <pc:sldMkLst>
          <pc:docMk/>
          <pc:sldMk cId="1653588117" sldId="258"/>
        </pc:sldMkLst>
        <pc:spChg chg="del">
          <ac:chgData name="BRUNO BRANDAO" userId="4352b7cf-3477-444f-815c-6b8182592881" providerId="ADAL" clId="{8E299878-C37D-48EC-8874-333C89B10D5D}" dt="2025-03-28T00:30:54.637" v="0" actId="931"/>
          <ac:spMkLst>
            <pc:docMk/>
            <pc:sldMk cId="1653588117" sldId="258"/>
            <ac:spMk id="5" creationId="{E3732C32-9DF3-4EAC-B0F7-D0A939C8A6A5}"/>
          </ac:spMkLst>
        </pc:spChg>
        <pc:picChg chg="add mod">
          <ac:chgData name="BRUNO BRANDAO" userId="4352b7cf-3477-444f-815c-6b8182592881" providerId="ADAL" clId="{8E299878-C37D-48EC-8874-333C89B10D5D}" dt="2025-03-28T00:30:57.765" v="4" actId="962"/>
          <ac:picMkLst>
            <pc:docMk/>
            <pc:sldMk cId="1653588117" sldId="258"/>
            <ac:picMk id="3" creationId="{E84C4053-92DB-8FBC-67C5-4A9DD87B1F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6D65E0-EAAB-4EF7-99AC-05287D53603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2B1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12715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48A607-871D-49BF-9A4B-FB0A20855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5" name="Picture 14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B9FC179-69C7-4173-B527-ACFF2FD98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D6EDCA7-E9FE-4373-B4EC-4344C50D6496}"/>
              </a:ext>
            </a:extLst>
          </p:cNvPr>
          <p:cNvGrpSpPr/>
          <p:nvPr/>
        </p:nvGrpSpPr>
        <p:grpSpPr>
          <a:xfrm>
            <a:off x="1554038" y="1466840"/>
            <a:ext cx="3762000" cy="3762000"/>
            <a:chOff x="1554038" y="1466840"/>
            <a:chExt cx="3762000" cy="3762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03BC08-DB9A-4A68-99CD-F498F342A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54038" y="1466840"/>
              <a:ext cx="3762000" cy="3762000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C0EE17-7E8D-45EE-945E-89BD3F644769}"/>
                </a:ext>
              </a:extLst>
            </p:cNvPr>
            <p:cNvSpPr/>
            <p:nvPr/>
          </p:nvSpPr>
          <p:spPr>
            <a:xfrm flipV="1">
              <a:off x="1734081" y="4758491"/>
              <a:ext cx="1834977" cy="170794"/>
            </a:xfrm>
            <a:prstGeom prst="rect">
              <a:avLst/>
            </a:prstGeom>
            <a:solidFill>
              <a:srgbClr val="82B1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86F978-D7A5-4717-BE15-0D680D8AB20E}"/>
              </a:ext>
            </a:extLst>
          </p:cNvPr>
          <p:cNvGrpSpPr/>
          <p:nvPr/>
        </p:nvGrpSpPr>
        <p:grpSpPr>
          <a:xfrm>
            <a:off x="4044044" y="3561039"/>
            <a:ext cx="2180543" cy="2313286"/>
            <a:chOff x="4000500" y="3762375"/>
            <a:chExt cx="2224089" cy="2313286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7" y="4014788"/>
              <a:ext cx="1585912" cy="2060873"/>
            </a:xfrm>
            <a:prstGeom prst="bentConnector3">
              <a:avLst>
                <a:gd name="adj1" fmla="val 114702"/>
              </a:avLst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2" descr="Homem de camisa preta">
            <a:extLst>
              <a:ext uri="{FF2B5EF4-FFF2-40B4-BE49-F238E27FC236}">
                <a16:creationId xmlns:a16="http://schemas.microsoft.com/office/drawing/2014/main" id="{E84C4053-92DB-8FBC-67C5-4A9DD87B1FA4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" b="67"/>
          <a:stretch>
            <a:fillRect/>
          </a:stretch>
        </p:blipFill>
        <p:spPr>
          <a:xfrm>
            <a:off x="3943350" y="3124200"/>
            <a:ext cx="235585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7441</TotalTime>
  <Words>24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BRUNO BRANDAO</cp:lastModifiedBy>
  <cp:revision>36</cp:revision>
  <dcterms:created xsi:type="dcterms:W3CDTF">2022-10-27T14:38:29Z</dcterms:created>
  <dcterms:modified xsi:type="dcterms:W3CDTF">2025-03-28T00:31:05Z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2025-03-28T00:31:05Z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d73c4169-c9ee-4652-8770-1cef32ac7c62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