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42053-4C00-45DD-9860-497FB80EA545}" v="1" dt="2025-01-12T12:50:05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5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BRANDAO" userId="4352b7cf-3477-444f-815c-6b8182592881" providerId="ADAL" clId="{2E042053-4C00-45DD-9860-497FB80EA545}"/>
    <pc:docChg chg="modSld">
      <pc:chgData name="BRUNO BRANDAO" userId="4352b7cf-3477-444f-815c-6b8182592881" providerId="ADAL" clId="{2E042053-4C00-45DD-9860-497FB80EA545}" dt="2025-01-12T12:50:47.196" v="6" actId="20577"/>
      <pc:docMkLst>
        <pc:docMk/>
      </pc:docMkLst>
      <pc:sldChg chg="addSp delSp modSp mod">
        <pc:chgData name="BRUNO BRANDAO" userId="4352b7cf-3477-444f-815c-6b8182592881" providerId="ADAL" clId="{2E042053-4C00-45DD-9860-497FB80EA545}" dt="2025-01-12T12:50:47.196" v="6" actId="20577"/>
        <pc:sldMkLst>
          <pc:docMk/>
          <pc:sldMk cId="1653588117" sldId="258"/>
        </pc:sldMkLst>
        <pc:spChg chg="mod">
          <ac:chgData name="BRUNO BRANDAO" userId="4352b7cf-3477-444f-815c-6b8182592881" providerId="ADAL" clId="{2E042053-4C00-45DD-9860-497FB80EA545}" dt="2025-01-12T12:50:47.196" v="6" actId="20577"/>
          <ac:spMkLst>
            <pc:docMk/>
            <pc:sldMk cId="1653588117" sldId="258"/>
            <ac:spMk id="2" creationId="{E1A06480-AE7F-3ADC-997A-9E4F0B9511EA}"/>
          </ac:spMkLst>
        </pc:spChg>
        <pc:spChg chg="del">
          <ac:chgData name="BRUNO BRANDAO" userId="4352b7cf-3477-444f-815c-6b8182592881" providerId="ADAL" clId="{2E042053-4C00-45DD-9860-497FB80EA545}" dt="2025-01-12T12:50:05.044" v="0" actId="931"/>
          <ac:spMkLst>
            <pc:docMk/>
            <pc:sldMk cId="1653588117" sldId="258"/>
            <ac:spMk id="5" creationId="{E3732C32-9DF3-4EAC-B0F7-D0A939C8A6A5}"/>
          </ac:spMkLst>
        </pc:spChg>
        <pc:picChg chg="add mod">
          <ac:chgData name="BRUNO BRANDAO" userId="4352b7cf-3477-444f-815c-6b8182592881" providerId="ADAL" clId="{2E042053-4C00-45DD-9860-497FB80EA545}" dt="2025-01-12T12:50:09.976" v="4" actId="962"/>
          <ac:picMkLst>
            <pc:docMk/>
            <pc:sldMk cId="1653588117" sldId="258"/>
            <ac:picMk id="4" creationId="{7C2A52CC-A24F-4CA9-7D8C-4F78762A7D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7EF0602B-4BD1-483B-A697-4202662D0E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F7FD5-65D0-48B7-84EF-3A987DD88B86}"/>
              </a:ext>
            </a:extLst>
          </p:cNvPr>
          <p:cNvSpPr/>
          <p:nvPr/>
        </p:nvSpPr>
        <p:spPr>
          <a:xfrm>
            <a:off x="0" y="-19050"/>
            <a:ext cx="6858000" cy="6238875"/>
          </a:xfrm>
          <a:prstGeom prst="rect">
            <a:avLst/>
          </a:prstGeom>
          <a:solidFill>
            <a:srgbClr val="DA8A40"/>
          </a:solidFill>
          <a:ln>
            <a:solidFill>
              <a:srgbClr val="DA8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A76E6-B59C-4632-922F-141AEC3F61A2}"/>
              </a:ext>
            </a:extLst>
          </p:cNvPr>
          <p:cNvSpPr txBox="1"/>
          <p:nvPr/>
        </p:nvSpPr>
        <p:spPr>
          <a:xfrm>
            <a:off x="633412" y="5637882"/>
            <a:ext cx="559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Selecione o ícone para escolher uma foto sua, depois é só </a:t>
            </a:r>
          </a:p>
          <a:p>
            <a:pPr algn="ctr"/>
            <a:r>
              <a:rPr lang="pt-BR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tirar um print da tela e postar em suas redes sociais.</a:t>
            </a:r>
            <a:endParaRPr lang="pt-BR" sz="1400" b="1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87A702-2216-4872-AAD3-94077208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06" y="337267"/>
            <a:ext cx="2964053" cy="625898"/>
          </a:xfrm>
          <a:prstGeom prst="rect">
            <a:avLst/>
          </a:prstGeom>
        </p:spPr>
      </p:pic>
      <p:pic>
        <p:nvPicPr>
          <p:cNvPr id="14" name="Picture 13" descr="A white letter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2DED2E37-7B7C-4F97-86FB-AEF681998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41" y="343556"/>
            <a:ext cx="1560236" cy="22545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DE2787D-D250-4A16-8FAF-E6858B11D882}"/>
              </a:ext>
            </a:extLst>
          </p:cNvPr>
          <p:cNvGrpSpPr/>
          <p:nvPr/>
        </p:nvGrpSpPr>
        <p:grpSpPr>
          <a:xfrm>
            <a:off x="1548485" y="1463232"/>
            <a:ext cx="3762000" cy="3775831"/>
            <a:chOff x="1548485" y="1463232"/>
            <a:chExt cx="3762000" cy="3775831"/>
          </a:xfrm>
        </p:grpSpPr>
        <p:pic>
          <p:nvPicPr>
            <p:cNvPr id="4" name="Picture 3" descr="A picture containing text, screenshot, font, design&#10;&#10;Description automatically generated">
              <a:extLst>
                <a:ext uri="{FF2B5EF4-FFF2-40B4-BE49-F238E27FC236}">
                  <a16:creationId xmlns:a16="http://schemas.microsoft.com/office/drawing/2014/main" id="{66639F73-0BEF-48D4-A3CC-1111B257A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8485" y="1463232"/>
              <a:ext cx="3762000" cy="377583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9B55A13-3C8F-470D-A58D-5AA33BCADB24}"/>
                </a:ext>
              </a:extLst>
            </p:cNvPr>
            <p:cNvSpPr/>
            <p:nvPr/>
          </p:nvSpPr>
          <p:spPr>
            <a:xfrm>
              <a:off x="1764540" y="4783002"/>
              <a:ext cx="777324" cy="149726"/>
            </a:xfrm>
            <a:prstGeom prst="rect">
              <a:avLst/>
            </a:prstGeom>
            <a:solidFill>
              <a:srgbClr val="DA8A40"/>
            </a:solidFill>
            <a:ln>
              <a:solidFill>
                <a:srgbClr val="DA8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E37D68-20FE-4F94-8FA6-E3CEFF5D8DD9}"/>
              </a:ext>
            </a:extLst>
          </p:cNvPr>
          <p:cNvGrpSpPr/>
          <p:nvPr/>
        </p:nvGrpSpPr>
        <p:grpSpPr>
          <a:xfrm>
            <a:off x="4050835" y="3577817"/>
            <a:ext cx="2173752" cy="2321675"/>
            <a:chOff x="4000500" y="3762375"/>
            <a:chExt cx="2224087" cy="232167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CCD16F-07F6-4298-9FC7-664B29DBFE74}"/>
                </a:ext>
              </a:extLst>
            </p:cNvPr>
            <p:cNvSpPr/>
            <p:nvPr/>
          </p:nvSpPr>
          <p:spPr>
            <a:xfrm>
              <a:off x="4000500" y="3762375"/>
              <a:ext cx="638175" cy="50482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38675" y="4014788"/>
              <a:ext cx="1585912" cy="2069262"/>
            </a:xfrm>
            <a:prstGeom prst="bentConnector3">
              <a:avLst>
                <a:gd name="adj1" fmla="val 114748"/>
              </a:avLst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020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Imagem 3" descr="Homem de camisa preta">
            <a:extLst>
              <a:ext uri="{FF2B5EF4-FFF2-40B4-BE49-F238E27FC236}">
                <a16:creationId xmlns:a16="http://schemas.microsoft.com/office/drawing/2014/main" id="{7C2A52CC-A24F-4CA9-7D8C-4F78762A7D8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" r="257"/>
          <a:stretch>
            <a:fillRect/>
          </a:stretch>
        </p:blipFill>
        <p:spPr>
          <a:xfrm>
            <a:off x="3943350" y="3124200"/>
            <a:ext cx="2355850" cy="23526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A06480-AE7F-3ADC-997A-9E4F0B9511EA}"/>
              </a:ext>
            </a:extLst>
          </p:cNvPr>
          <p:cNvSpPr txBox="1"/>
          <p:nvPr/>
        </p:nvSpPr>
        <p:spPr>
          <a:xfrm>
            <a:off x="431800" y="5892856"/>
            <a:ext cx="256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#HelloONET8</a:t>
            </a:r>
          </a:p>
        </p:txBody>
      </p:sp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7445</TotalTime>
  <Words>26</Words>
  <Application>Microsoft Office PowerPoint</Application>
  <PresentationFormat>Personalizar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Oracle Sans</vt:lpstr>
      <vt:lpstr>1_1200x627</vt:lpstr>
      <vt:lpstr>Apresentação do PowerPoint</vt:lpstr>
      <vt:lpstr>Apresentação do PowerPoint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BRUNO BRANDAO</cp:lastModifiedBy>
  <cp:revision>39</cp:revision>
  <dcterms:created xsi:type="dcterms:W3CDTF">2022-10-27T14:38:29Z</dcterms:created>
  <dcterms:modified xsi:type="dcterms:W3CDTF">2025-01-12T12:50:57Z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2025-01-12T12:50:14Z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d67eb2f9-c229-4b11-89c7-335bbba70627</vt:lpwstr>
  </property>
  <property fmtid="{D5CDD505-2E9C-101B-9397-08002B2CF9AE}" pid="7" name="MSIP_Label_defa4170-0d19-0005-0004-bc88714345d2_ActionId">
    <vt:lpwstr>e315cb1d-6a4c-48f3-887a-4d0b33230b20</vt:lpwstr>
  </property>
  <property fmtid="{D5CDD505-2E9C-101B-9397-08002B2CF9AE}" pid="8" name="MSIP_Label_defa4170-0d19-0005-0004-bc88714345d2_ContentBits">
    <vt:lpwstr>0</vt:lpwstr>
  </property>
</Properties>
</file>