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84864-E5B4-4378-A59D-747531D3B385}" v="13" dt="2024-01-30T17:09:0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C9D84864-E5B4-4378-A59D-747531D3B385}"/>
    <pc:docChg chg="undo custSel modSld modMainMaster">
      <pc:chgData name="BRUNO BRANDAO" userId="4352b7cf-3477-444f-815c-6b8182592881" providerId="ADAL" clId="{C9D84864-E5B4-4378-A59D-747531D3B385}" dt="2024-01-30T17:09:09.009" v="1170"/>
      <pc:docMkLst>
        <pc:docMk/>
      </pc:docMkLst>
      <pc:sldChg chg="addSp delSp modSp mod setBg">
        <pc:chgData name="BRUNO BRANDAO" userId="4352b7cf-3477-444f-815c-6b8182592881" providerId="ADAL" clId="{C9D84864-E5B4-4378-A59D-747531D3B385}" dt="2024-01-30T16:57:58.234" v="1063"/>
        <pc:sldMkLst>
          <pc:docMk/>
          <pc:sldMk cId="1863149205" sldId="256"/>
        </pc:sldMkLst>
        <pc:spChg chg="mo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3" creationId="{0B14271B-9889-04ED-1FFD-B278878BFE52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48" creationId="{489B7BFD-8F45-4093-AD9C-91B15B0503D9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50" creationId="{64856DF8-E786-4A2B-BCE9-1D3AA7C5D0A9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52" creationId="{E646A872-7F34-4E27-B0A7-9720177E374D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54" creationId="{AE689860-A291-4B0F-AB65-421F8C20E2E1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56" creationId="{C82BEF57-041E-4DE3-B65C-CBE71211B3DE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58" creationId="{D9DFE8A5-DCEC-4A43-B613-D62AC8C5734F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60" creationId="{45E0BF71-78CD-4FD9-BB54-48CD14158971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62" creationId="{26B7664A-BE61-4A65-B937-A31E08B8B9AD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64" creationId="{279CAF82-0ECF-42BE-8F37-F71941E5D410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66" creationId="{0AE773EE-DD7B-4F25-945A-3F59DEE680F9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75" creationId="{033BC44A-0661-43B4-9C14-FD5963C226AE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77" creationId="{2A7F3B2F-8A53-4176-8D77-ECA28FF4D6EB}"/>
          </ac:spMkLst>
        </pc:spChg>
        <pc:spChg chg="del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79" creationId="{87045360-A428-4E4B-989C-E4EF4D92037A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84" creationId="{489B7BFD-8F45-4093-AD9C-91B15B0503D9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86" creationId="{64856DF8-E786-4A2B-BCE9-1D3AA7C5D0A9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88" creationId="{E646A872-7F34-4E27-B0A7-9720177E374D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90" creationId="{AE689860-A291-4B0F-AB65-421F8C20E2E1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92" creationId="{C82BEF57-041E-4DE3-B65C-CBE71211B3DE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94" creationId="{D9DFE8A5-DCEC-4A43-B613-D62AC8C5734F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96" creationId="{45E0BF71-78CD-4FD9-BB54-48CD14158971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98" creationId="{26B7664A-BE61-4A65-B937-A31E08B8B9AD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100" creationId="{279CAF82-0ECF-42BE-8F37-F71941E5D410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102" creationId="{0AE773EE-DD7B-4F25-945A-3F59DEE680F9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111" creationId="{033BC44A-0661-43B4-9C14-FD5963C226AE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113" creationId="{2A7F3B2F-8A53-4176-8D77-ECA28FF4D6EB}"/>
          </ac:spMkLst>
        </pc:spChg>
        <pc:spChg chg="add">
          <ac:chgData name="BRUNO BRANDAO" userId="4352b7cf-3477-444f-815c-6b8182592881" providerId="ADAL" clId="{C9D84864-E5B4-4378-A59D-747531D3B385}" dt="2024-01-30T16:56:58.920" v="1062" actId="26606"/>
          <ac:spMkLst>
            <pc:docMk/>
            <pc:sldMk cId="1863149205" sldId="256"/>
            <ac:spMk id="115" creationId="{87045360-A428-4E4B-989C-E4EF4D92037A}"/>
          </ac:spMkLst>
        </pc:spChg>
        <pc:grpChg chg="del">
          <ac:chgData name="BRUNO BRANDAO" userId="4352b7cf-3477-444f-815c-6b8182592881" providerId="ADAL" clId="{C9D84864-E5B4-4378-A59D-747531D3B385}" dt="2024-01-30T16:56:58.920" v="1062" actId="26606"/>
          <ac:grpSpMkLst>
            <pc:docMk/>
            <pc:sldMk cId="1863149205" sldId="256"/>
            <ac:grpSpMk id="68" creationId="{FB9739EB-7F66-433D-841F-AB3CD18700B7}"/>
          </ac:grpSpMkLst>
        </pc:grpChg>
        <pc:grpChg chg="add">
          <ac:chgData name="BRUNO BRANDAO" userId="4352b7cf-3477-444f-815c-6b8182592881" providerId="ADAL" clId="{C9D84864-E5B4-4378-A59D-747531D3B385}" dt="2024-01-30T16:56:58.920" v="1062" actId="26606"/>
          <ac:grpSpMkLst>
            <pc:docMk/>
            <pc:sldMk cId="1863149205" sldId="256"/>
            <ac:grpSpMk id="104" creationId="{FB9739EB-7F66-433D-841F-AB3CD18700B7}"/>
          </ac:grpSpMkLst>
        </pc:grpChg>
      </pc:sldChg>
      <pc:sldChg chg="modSp mod setBg">
        <pc:chgData name="BRUNO BRANDAO" userId="4352b7cf-3477-444f-815c-6b8182592881" providerId="ADAL" clId="{C9D84864-E5B4-4378-A59D-747531D3B385}" dt="2024-01-30T16:57:58.234" v="1063"/>
        <pc:sldMkLst>
          <pc:docMk/>
          <pc:sldMk cId="1006292861" sldId="257"/>
        </pc:sldMkLst>
        <pc:spChg chg="mod">
          <ac:chgData name="BRUNO BRANDAO" userId="4352b7cf-3477-444f-815c-6b8182592881" providerId="ADAL" clId="{C9D84864-E5B4-4378-A59D-747531D3B385}" dt="2024-01-30T16:38:51.353" v="510" actId="1076"/>
          <ac:spMkLst>
            <pc:docMk/>
            <pc:sldMk cId="1006292861" sldId="257"/>
            <ac:spMk id="3" creationId="{94CC0A6B-DA9F-D0EB-F6F4-96EBE7DAB62A}"/>
          </ac:spMkLst>
        </pc:spChg>
      </pc:sldChg>
      <pc:sldChg chg="addSp modSp mod setBg">
        <pc:chgData name="BRUNO BRANDAO" userId="4352b7cf-3477-444f-815c-6b8182592881" providerId="ADAL" clId="{C9D84864-E5B4-4378-A59D-747531D3B385}" dt="2024-01-30T17:08:08.061" v="1158"/>
        <pc:sldMkLst>
          <pc:docMk/>
          <pc:sldMk cId="71789786" sldId="258"/>
        </pc:sldMkLst>
        <pc:spChg chg="mod">
          <ac:chgData name="BRUNO BRANDAO" userId="4352b7cf-3477-444f-815c-6b8182592881" providerId="ADAL" clId="{C9D84864-E5B4-4378-A59D-747531D3B385}" dt="2024-01-30T16:38:58.595" v="511" actId="1076"/>
          <ac:spMkLst>
            <pc:docMk/>
            <pc:sldMk cId="71789786" sldId="258"/>
            <ac:spMk id="3" creationId="{7ACF9B35-D6CB-3225-183F-B6B017A5EE77}"/>
          </ac:spMkLst>
        </pc:spChg>
        <pc:spChg chg="add mod">
          <ac:chgData name="BRUNO BRANDAO" userId="4352b7cf-3477-444f-815c-6b8182592881" providerId="ADAL" clId="{C9D84864-E5B4-4378-A59D-747531D3B385}" dt="2024-01-30T17:08:08.061" v="1158"/>
          <ac:spMkLst>
            <pc:docMk/>
            <pc:sldMk cId="71789786" sldId="258"/>
            <ac:spMk id="6" creationId="{8DA21D0E-5FE8-D0D8-E504-7BC71B529213}"/>
          </ac:spMkLst>
        </pc:spChg>
      </pc:sldChg>
      <pc:sldChg chg="addSp delSp modSp mod setBg">
        <pc:chgData name="BRUNO BRANDAO" userId="4352b7cf-3477-444f-815c-6b8182592881" providerId="ADAL" clId="{C9D84864-E5B4-4378-A59D-747531D3B385}" dt="2024-01-30T17:08:26.149" v="1160"/>
        <pc:sldMkLst>
          <pc:docMk/>
          <pc:sldMk cId="2096437160" sldId="259"/>
        </pc:sldMkLst>
        <pc:spChg chg="mod">
          <ac:chgData name="BRUNO BRANDAO" userId="4352b7cf-3477-444f-815c-6b8182592881" providerId="ADAL" clId="{C9D84864-E5B4-4378-A59D-747531D3B385}" dt="2024-01-30T16:39:44.111" v="513" actId="1076"/>
          <ac:spMkLst>
            <pc:docMk/>
            <pc:sldMk cId="2096437160" sldId="259"/>
            <ac:spMk id="3" creationId="{7ACF9B35-D6CB-3225-183F-B6B017A5EE77}"/>
          </ac:spMkLst>
        </pc:spChg>
        <pc:spChg chg="add del mod">
          <ac:chgData name="BRUNO BRANDAO" userId="4352b7cf-3477-444f-815c-6b8182592881" providerId="ADAL" clId="{C9D84864-E5B4-4378-A59D-747531D3B385}" dt="2024-01-30T17:08:18.982" v="1159" actId="478"/>
          <ac:spMkLst>
            <pc:docMk/>
            <pc:sldMk cId="2096437160" sldId="259"/>
            <ac:spMk id="4" creationId="{DAEC445A-3C79-414C-A16E-F77F4E50B6B3}"/>
          </ac:spMkLst>
        </pc:spChg>
        <pc:spChg chg="add mod">
          <ac:chgData name="BRUNO BRANDAO" userId="4352b7cf-3477-444f-815c-6b8182592881" providerId="ADAL" clId="{C9D84864-E5B4-4378-A59D-747531D3B385}" dt="2024-01-30T17:08:26.149" v="1160"/>
          <ac:spMkLst>
            <pc:docMk/>
            <pc:sldMk cId="2096437160" sldId="259"/>
            <ac:spMk id="5" creationId="{81E8CA69-374B-ABEA-9A11-B38CD435C0E7}"/>
          </ac:spMkLst>
        </pc:spChg>
      </pc:sldChg>
      <pc:sldChg chg="addSp delSp modSp mod setBg">
        <pc:chgData name="BRUNO BRANDAO" userId="4352b7cf-3477-444f-815c-6b8182592881" providerId="ADAL" clId="{C9D84864-E5B4-4378-A59D-747531D3B385}" dt="2024-01-30T17:08:41.574" v="1162"/>
        <pc:sldMkLst>
          <pc:docMk/>
          <pc:sldMk cId="670138023" sldId="260"/>
        </pc:sldMkLst>
        <pc:spChg chg="mod">
          <ac:chgData name="BRUNO BRANDAO" userId="4352b7cf-3477-444f-815c-6b8182592881" providerId="ADAL" clId="{C9D84864-E5B4-4378-A59D-747531D3B385}" dt="2024-01-30T16:40:15.349" v="514" actId="1076"/>
          <ac:spMkLst>
            <pc:docMk/>
            <pc:sldMk cId="670138023" sldId="260"/>
            <ac:spMk id="3" creationId="{7ACF9B35-D6CB-3225-183F-B6B017A5EE77}"/>
          </ac:spMkLst>
        </pc:spChg>
        <pc:spChg chg="add del mod">
          <ac:chgData name="BRUNO BRANDAO" userId="4352b7cf-3477-444f-815c-6b8182592881" providerId="ADAL" clId="{C9D84864-E5B4-4378-A59D-747531D3B385}" dt="2024-01-30T17:08:40.554" v="1161" actId="478"/>
          <ac:spMkLst>
            <pc:docMk/>
            <pc:sldMk cId="670138023" sldId="260"/>
            <ac:spMk id="4" creationId="{B0FBD1F1-C116-5173-6942-4E8A0E6B5BB7}"/>
          </ac:spMkLst>
        </pc:spChg>
        <pc:spChg chg="add mod">
          <ac:chgData name="BRUNO BRANDAO" userId="4352b7cf-3477-444f-815c-6b8182592881" providerId="ADAL" clId="{C9D84864-E5B4-4378-A59D-747531D3B385}" dt="2024-01-30T17:08:41.574" v="1162"/>
          <ac:spMkLst>
            <pc:docMk/>
            <pc:sldMk cId="670138023" sldId="260"/>
            <ac:spMk id="5" creationId="{9F7F1168-4F83-D402-BA2C-0ADAFF1EE300}"/>
          </ac:spMkLst>
        </pc:spChg>
      </pc:sldChg>
      <pc:sldChg chg="addSp delSp modSp mod setBg">
        <pc:chgData name="BRUNO BRANDAO" userId="4352b7cf-3477-444f-815c-6b8182592881" providerId="ADAL" clId="{C9D84864-E5B4-4378-A59D-747531D3B385}" dt="2024-01-30T17:08:56.070" v="1166"/>
        <pc:sldMkLst>
          <pc:docMk/>
          <pc:sldMk cId="94029351" sldId="261"/>
        </pc:sldMkLst>
        <pc:spChg chg="mod">
          <ac:chgData name="BRUNO BRANDAO" userId="4352b7cf-3477-444f-815c-6b8182592881" providerId="ADAL" clId="{C9D84864-E5B4-4378-A59D-747531D3B385}" dt="2024-01-30T16:47:17.503" v="838" actId="27636"/>
          <ac:spMkLst>
            <pc:docMk/>
            <pc:sldMk cId="94029351" sldId="261"/>
            <ac:spMk id="3" creationId="{7ACF9B35-D6CB-3225-183F-B6B017A5EE77}"/>
          </ac:spMkLst>
        </pc:spChg>
        <pc:spChg chg="add del mod">
          <ac:chgData name="BRUNO BRANDAO" userId="4352b7cf-3477-444f-815c-6b8182592881" providerId="ADAL" clId="{C9D84864-E5B4-4378-A59D-747531D3B385}" dt="2024-01-30T17:08:47.560" v="1163" actId="478"/>
          <ac:spMkLst>
            <pc:docMk/>
            <pc:sldMk cId="94029351" sldId="261"/>
            <ac:spMk id="4" creationId="{E9D94E2D-8323-DA73-4104-3146FE645EE4}"/>
          </ac:spMkLst>
        </pc:spChg>
        <pc:spChg chg="add del mod">
          <ac:chgData name="BRUNO BRANDAO" userId="4352b7cf-3477-444f-815c-6b8182592881" providerId="ADAL" clId="{C9D84864-E5B4-4378-A59D-747531D3B385}" dt="2024-01-30T17:08:54.798" v="1165" actId="478"/>
          <ac:spMkLst>
            <pc:docMk/>
            <pc:sldMk cId="94029351" sldId="261"/>
            <ac:spMk id="5" creationId="{ABD329D5-7458-4BF8-B90A-DD348CE15887}"/>
          </ac:spMkLst>
        </pc:spChg>
        <pc:spChg chg="add mod">
          <ac:chgData name="BRUNO BRANDAO" userId="4352b7cf-3477-444f-815c-6b8182592881" providerId="ADAL" clId="{C9D84864-E5B4-4378-A59D-747531D3B385}" dt="2024-01-30T17:08:56.070" v="1166"/>
          <ac:spMkLst>
            <pc:docMk/>
            <pc:sldMk cId="94029351" sldId="261"/>
            <ac:spMk id="6" creationId="{ED56C237-7ACF-D2A4-4C92-74A1B3347046}"/>
          </ac:spMkLst>
        </pc:spChg>
      </pc:sldChg>
      <pc:sldChg chg="addSp delSp modSp mod setBg">
        <pc:chgData name="BRUNO BRANDAO" userId="4352b7cf-3477-444f-815c-6b8182592881" providerId="ADAL" clId="{C9D84864-E5B4-4378-A59D-747531D3B385}" dt="2024-01-30T17:09:01.281" v="1168"/>
        <pc:sldMkLst>
          <pc:docMk/>
          <pc:sldMk cId="2581486488" sldId="262"/>
        </pc:sldMkLst>
        <pc:spChg chg="mod">
          <ac:chgData name="BRUNO BRANDAO" userId="4352b7cf-3477-444f-815c-6b8182592881" providerId="ADAL" clId="{C9D84864-E5B4-4378-A59D-747531D3B385}" dt="2024-01-30T16:56:04.555" v="1061" actId="1076"/>
          <ac:spMkLst>
            <pc:docMk/>
            <pc:sldMk cId="2581486488" sldId="262"/>
            <ac:spMk id="3" creationId="{7ACF9B35-D6CB-3225-183F-B6B017A5EE77}"/>
          </ac:spMkLst>
        </pc:spChg>
        <pc:spChg chg="add del mod">
          <ac:chgData name="BRUNO BRANDAO" userId="4352b7cf-3477-444f-815c-6b8182592881" providerId="ADAL" clId="{C9D84864-E5B4-4378-A59D-747531D3B385}" dt="2024-01-30T17:09:00.395" v="1167" actId="478"/>
          <ac:spMkLst>
            <pc:docMk/>
            <pc:sldMk cId="2581486488" sldId="262"/>
            <ac:spMk id="4" creationId="{2EFBC14B-7C79-4421-7E8A-D18B67FCCAB0}"/>
          </ac:spMkLst>
        </pc:spChg>
        <pc:spChg chg="add mod">
          <ac:chgData name="BRUNO BRANDAO" userId="4352b7cf-3477-444f-815c-6b8182592881" providerId="ADAL" clId="{C9D84864-E5B4-4378-A59D-747531D3B385}" dt="2024-01-30T17:09:01.281" v="1168"/>
          <ac:spMkLst>
            <pc:docMk/>
            <pc:sldMk cId="2581486488" sldId="262"/>
            <ac:spMk id="5" creationId="{324B3A7C-6E7A-CBE1-57A9-977D78B9FD06}"/>
          </ac:spMkLst>
        </pc:spChg>
      </pc:sldChg>
      <pc:sldChg chg="addSp delSp modSp mod setBg">
        <pc:chgData name="BRUNO BRANDAO" userId="4352b7cf-3477-444f-815c-6b8182592881" providerId="ADAL" clId="{C9D84864-E5B4-4378-A59D-747531D3B385}" dt="2024-01-30T17:09:09.009" v="1170"/>
        <pc:sldMkLst>
          <pc:docMk/>
          <pc:sldMk cId="1035157554" sldId="263"/>
        </pc:sldMkLst>
        <pc:spChg chg="mod">
          <ac:chgData name="BRUNO BRANDAO" userId="4352b7cf-3477-444f-815c-6b8182592881" providerId="ADAL" clId="{C9D84864-E5B4-4378-A59D-747531D3B385}" dt="2024-01-30T17:01:12.601" v="1138" actId="255"/>
          <ac:spMkLst>
            <pc:docMk/>
            <pc:sldMk cId="1035157554" sldId="263"/>
            <ac:spMk id="2" creationId="{5255B630-D7DE-A495-3DC3-629AB7A19650}"/>
          </ac:spMkLst>
        </pc:spChg>
        <pc:spChg chg="mod">
          <ac:chgData name="BRUNO BRANDAO" userId="4352b7cf-3477-444f-815c-6b8182592881" providerId="ADAL" clId="{C9D84864-E5B4-4378-A59D-747531D3B385}" dt="2024-01-30T17:06:01.059" v="1145" actId="14100"/>
          <ac:spMkLst>
            <pc:docMk/>
            <pc:sldMk cId="1035157554" sldId="263"/>
            <ac:spMk id="3" creationId="{7ACF9B35-D6CB-3225-183F-B6B017A5EE77}"/>
          </ac:spMkLst>
        </pc:spChg>
        <pc:spChg chg="add del mod">
          <ac:chgData name="BRUNO BRANDAO" userId="4352b7cf-3477-444f-815c-6b8182592881" providerId="ADAL" clId="{C9D84864-E5B4-4378-A59D-747531D3B385}" dt="2024-01-30T17:09:07.229" v="1169" actId="478"/>
          <ac:spMkLst>
            <pc:docMk/>
            <pc:sldMk cId="1035157554" sldId="263"/>
            <ac:spMk id="4" creationId="{079BA9D5-D2A1-76E7-FA7B-596DDE2034BB}"/>
          </ac:spMkLst>
        </pc:spChg>
        <pc:spChg chg="add mod">
          <ac:chgData name="BRUNO BRANDAO" userId="4352b7cf-3477-444f-815c-6b8182592881" providerId="ADAL" clId="{C9D84864-E5B4-4378-A59D-747531D3B385}" dt="2024-01-30T17:09:09.009" v="1170"/>
          <ac:spMkLst>
            <pc:docMk/>
            <pc:sldMk cId="1035157554" sldId="263"/>
            <ac:spMk id="5" creationId="{29A43E97-BDF2-5C50-114A-D4D993610B1C}"/>
          </ac:spMkLst>
        </pc:spChg>
      </pc:sldChg>
      <pc:sldMasterChg chg="setBg modSldLayout">
        <pc:chgData name="BRUNO BRANDAO" userId="4352b7cf-3477-444f-815c-6b8182592881" providerId="ADAL" clId="{C9D84864-E5B4-4378-A59D-747531D3B385}" dt="2024-01-30T16:57:58.234" v="1063"/>
        <pc:sldMasterMkLst>
          <pc:docMk/>
          <pc:sldMasterMk cId="437171629" sldId="2147483648"/>
        </pc:sldMasterMkLst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705893056" sldId="2147483649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1190058977" sldId="2147483650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2231385492" sldId="2147483651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378287250" sldId="2147483652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234889" sldId="2147483653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1765581010" sldId="2147483654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1374108636" sldId="2147483655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3600972342" sldId="2147483656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3312459910" sldId="2147483657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1705625337" sldId="2147483658"/>
          </pc:sldLayoutMkLst>
        </pc:sldLayoutChg>
        <pc:sldLayoutChg chg="setBg">
          <pc:chgData name="BRUNO BRANDAO" userId="4352b7cf-3477-444f-815c-6b8182592881" providerId="ADAL" clId="{C9D84864-E5B4-4378-A59D-747531D3B385}" dt="2024-01-30T16:57:58.234" v="1063"/>
          <pc:sldLayoutMkLst>
            <pc:docMk/>
            <pc:sldMasterMk cId="437171629" sldId="2147483648"/>
            <pc:sldLayoutMk cId="21627015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641C-FF3B-FE06-1B6C-F7B56F80C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AECBD0-B617-2325-C026-4CB0738F3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53B2F-9C31-422C-CDA4-855A82B2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5DB87C-5B46-DA39-8913-ACBAAFAA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D236D-ECB2-156F-4C14-4CCB47BA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3946A-51C5-B060-BE13-4D28B0D8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2A063-4410-2F81-0A71-410FCDBCC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4A202-8ACB-B7B9-3A1F-2D8BD00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03E99-84E4-7A2C-7BBF-C4879643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BE217-6D2A-CDAD-15BD-5E43BE3D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CBC384-8179-FA90-1243-4F64AB4D0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B9A867-0BBE-8E56-8C57-383F5A9B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60C36-C8E2-D274-387A-66BFCFB9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5825B-CAF9-D329-A431-489AE0BF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31332-D8D3-9D46-0E58-386B5EB5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6D074-3692-5F4F-4572-DDC8BF08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FE1C-1517-84C5-293C-2266C475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FF649-D4EE-D80F-11F8-6F8FF179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4AEAE-6826-21CC-A0F0-5F70BDD1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519A7-A380-0BD1-7157-5FFBE6B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8015-F700-CEF5-2060-6FB9DDDB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B97375-30D8-8A6B-12B9-D5BEE366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86A24-7C58-8F1B-A8A9-E0AE6F44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20F33-DDA8-AB4A-768A-A262F2D7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FAB74-D9CA-A8C8-215B-85D8D4CE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1C28-7F9F-1FD0-D0BE-36178A3F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C5E08-6630-817B-B9F1-72201C2F4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32DB7C-3700-DFE4-FEEC-9C8E8B18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27D6B-AB46-F632-0E5C-5B1A5D25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DF832-B340-5133-BD8C-866AE6CB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D825D0-66AD-9361-9734-84EA2BE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11A-B241-725D-EDED-B20D994D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8E1BB8-A62D-8209-73BE-0737DD70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86F963-26A3-7176-AECD-02B726CA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99F10F-FE7E-46C6-10F3-7379E271A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EE88B-03E9-BADA-2A99-DEAEE8957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553646-51A0-4EA1-2845-E0239B0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B0862A-E486-3946-BA49-4661E7C2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8C30B9-F63B-4693-007F-C9349DE7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A06E-74F6-F60C-D3CF-914904C4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FF53FD-2132-A27D-6AD6-52B85E74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A879F-2E48-EA84-39D5-963C8FCD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F12909-52D1-3AB5-FA21-92658A9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8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CE1A25-D008-4606-93E7-09A0F01E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C6F15E-0F14-6DCB-B012-2CFD89BE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64D33-C5A3-FDE0-DE09-B08414D4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2FF8E-EF43-B4EA-D925-CD7B311F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34D08-2F91-98E8-043D-02F0745A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5A654F-865B-CD00-504E-3914489A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FA211-7955-A3FD-2ABF-AA6D6E7A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CE9C0-0B0C-363D-8C18-FDFB1792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168FE8-1A29-5172-66E0-C57C151E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8A1A-5678-2436-8A6C-B083041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5972FF-054F-66F5-77E9-D04A5A613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2D4654-BB97-C744-A39E-CDCAC3E9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BFBCA-C597-4369-0B8E-A7933D1A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6716B-10CA-2E96-A672-A8146B64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D946D-90A1-4231-C609-EE15985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7E02A5-222D-98FB-21A6-3443B259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830CA-C450-3629-16A6-39AC2268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895F9-D76F-7A56-95FC-80EBBAAE8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F9EE-06FD-4BEC-8242-456FC3A8DE09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93C35-5F94-FCDE-A6A7-073BC6348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6D605-A940-33FA-0946-626EC174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775C-78A4-42CA-BF15-6E0D88FB9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937D0A-66FB-0162-FB60-D90163D30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no Rock in Rio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4271B-9889-04ED-1FFD-B278878BF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/>
          </a:bodyPr>
          <a:lstStyle/>
          <a:p>
            <a:r>
              <a:rPr lang="pt-BR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Seus resultados no 1º Semestre podem te levar para o </a:t>
            </a:r>
          </a:p>
          <a:p>
            <a:r>
              <a:rPr lang="pt-BR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 in Rio 2024!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2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BD36F92-9244-A9E2-B3C6-EC85E11E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96" y="699636"/>
            <a:ext cx="2104795" cy="2104795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51F006-4792-D40B-4C5D-2E0D9FE5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79" y="3747610"/>
            <a:ext cx="2560781" cy="17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46833-5A3B-F254-A800-EAB4FEB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Sumário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C0A6B-DA9F-D0EB-F6F4-96EBE7D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416" y="1838452"/>
            <a:ext cx="5217173" cy="318109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Acompanhamento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Pontuação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Pontuação Bônus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Premiação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29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12724"/>
            <a:ext cx="5217173" cy="339920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Estimular: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Abertura de Contas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Depósitos à Vista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Aplicações à Prazo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Período da Campanha: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Início: 01/02/2024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Fim: 30/06/2024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riângulo isósceles 5">
            <a:hlinkClick r:id="rId2" action="ppaction://hlinksldjump"/>
            <a:extLst>
              <a:ext uri="{FF2B5EF4-FFF2-40B4-BE49-F238E27FC236}">
                <a16:creationId xmlns:a16="http://schemas.microsoft.com/office/drawing/2014/main" id="{8DA21D0E-5FE8-D0D8-E504-7BC71B529213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Metas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7843"/>
            <a:ext cx="5217173" cy="286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Incrementar em Relação a 2023: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Abertura de Contas: +30%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Depósitos à Vista: +20%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Aplicações à Prazo: +25%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riângulo isósceles 4">
            <a:hlinkClick r:id="rId2" action="ppaction://hlinksldjump"/>
            <a:extLst>
              <a:ext uri="{FF2B5EF4-FFF2-40B4-BE49-F238E27FC236}">
                <a16:creationId xmlns:a16="http://schemas.microsoft.com/office/drawing/2014/main" id="{81E8CA69-374B-ABEA-9A11-B38CD435C0E7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01" y="1877492"/>
            <a:ext cx="4349129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Acompanhamento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53331"/>
            <a:ext cx="521717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schemeClr val="bg1"/>
                </a:solidFill>
              </a:rPr>
              <a:t>Ranking dos Colaboradores por Pontuação Acumulada</a:t>
            </a:r>
          </a:p>
          <a:p>
            <a:pPr>
              <a:lnSpc>
                <a:spcPct val="11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schemeClr val="bg1"/>
                </a:solidFill>
              </a:rPr>
              <a:t>Apuração Mensal por Registros e Validação no CRM</a:t>
            </a:r>
          </a:p>
          <a:p>
            <a:pPr>
              <a:lnSpc>
                <a:spcPct val="11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schemeClr val="bg1"/>
                </a:solidFill>
              </a:rPr>
              <a:t>Os Vencedores serão definidos na Apuração do Resultado do Semestre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riângulo isósceles 4">
            <a:hlinkClick r:id="rId2" action="ppaction://hlinksldjump"/>
            <a:extLst>
              <a:ext uri="{FF2B5EF4-FFF2-40B4-BE49-F238E27FC236}">
                <a16:creationId xmlns:a16="http://schemas.microsoft.com/office/drawing/2014/main" id="{9F7F1168-4F83-D402-BA2C-0ADAFF1EE300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3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Pontuação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416" y="987846"/>
            <a:ext cx="5217173" cy="4860929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Abertura de Contas: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 ponto/conta aberta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Depósito à Vista: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 ponto/portabilidade de salário efetivada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Aplicação Automática – 1 ponto: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10% salário – conta e portabilidade novas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15% salário – conta existente e portabilidade nova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20% salário – conta e portabilidade já existentes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riângulo isósceles 5">
            <a:hlinkClick r:id="rId2" action="ppaction://hlinksldjump"/>
            <a:extLst>
              <a:ext uri="{FF2B5EF4-FFF2-40B4-BE49-F238E27FC236}">
                <a16:creationId xmlns:a16="http://schemas.microsoft.com/office/drawing/2014/main" id="{ED56C237-7ACF-D2A4-4C92-74A1B3347046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Pontuação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Bônus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50424"/>
            <a:ext cx="5217173" cy="3323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pontuação obtida no mês será multiplicada se a Unidade bater: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1 Meta – Pontuação x 1,5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2 Metas – Pontuação x 2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3 Metas – Pontuação x 2,5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riângulo isósceles 4">
            <a:hlinkClick r:id="rId2" action="ppaction://hlinksldjump"/>
            <a:extLst>
              <a:ext uri="{FF2B5EF4-FFF2-40B4-BE49-F238E27FC236}">
                <a16:creationId xmlns:a16="http://schemas.microsoft.com/office/drawing/2014/main" id="{324B3A7C-6E7A-CBE1-57A9-977D78B9FD06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B630-D7DE-A495-3DC3-629AB7A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Premiação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3700" dirty="0">
                <a:solidFill>
                  <a:schemeClr val="bg1"/>
                </a:solidFill>
              </a:rPr>
              <a:t>(Unidade)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9B35-D6CB-3225-183F-B6B017A5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31412"/>
            <a:ext cx="54530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1º Colocado: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Ingresso para um dia do Rock in Rio com todas as despesas pagas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2º Colocado: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Vale compras de R$800,00 + jantar com acompanhante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3º Colocado: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Vale compras de R$600,00 + ingresso para um jogo do seu time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riângulo isósceles 4">
            <a:hlinkClick r:id="rId2" action="ppaction://hlinksldjump"/>
            <a:extLst>
              <a:ext uri="{FF2B5EF4-FFF2-40B4-BE49-F238E27FC236}">
                <a16:creationId xmlns:a16="http://schemas.microsoft.com/office/drawing/2014/main" id="{29A43E97-BDF2-5C50-114A-D4D993610B1C}"/>
              </a:ext>
            </a:extLst>
          </p:cNvPr>
          <p:cNvSpPr/>
          <p:nvPr/>
        </p:nvSpPr>
        <p:spPr>
          <a:xfrm>
            <a:off x="10861036" y="6139464"/>
            <a:ext cx="465467" cy="4696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5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Você no Rock in Rio 2024</vt:lpstr>
      <vt:lpstr>Sumário</vt:lpstr>
      <vt:lpstr>Objetivos</vt:lpstr>
      <vt:lpstr>Metas</vt:lpstr>
      <vt:lpstr>Acompanhamento</vt:lpstr>
      <vt:lpstr>Pontuação</vt:lpstr>
      <vt:lpstr>Pontuação Bônus</vt:lpstr>
      <vt:lpstr>Premiação (Unidade)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no Rock in Rio 2024</dc:title>
  <dc:creator>BRUNO BRANDAO</dc:creator>
  <cp:lastModifiedBy>BRUNO BRANDAO</cp:lastModifiedBy>
  <cp:revision>1</cp:revision>
  <dcterms:created xsi:type="dcterms:W3CDTF">2024-01-30T15:57:01Z</dcterms:created>
  <dcterms:modified xsi:type="dcterms:W3CDTF">2024-01-30T17:09:17Z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2024-01-30T16:21:31Z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5439251a-ca67-4aba-808b-d9bd2892be73</vt:lpwstr>
  </property>
  <property fmtid="{D5CDD505-2E9C-101B-9397-08002B2CF9AE}" pid="8" name="MSIP_Label_defa4170-0d19-0005-0004-bc88714345d2_ContentBits">
    <vt:lpwstr>0</vt:lpwstr>
  </property>
</Properties>
</file>