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9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0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1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2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3" r:id="rId6"/>
    <p:sldId id="270" r:id="rId7"/>
    <p:sldId id="267" r:id="rId8"/>
    <p:sldId id="269" r:id="rId9"/>
    <p:sldId id="271" r:id="rId10"/>
    <p:sldId id="268" r:id="rId11"/>
    <p:sldId id="272" r:id="rId12"/>
    <p:sldId id="273" r:id="rId13"/>
    <p:sldId id="266" r:id="rId14"/>
  </p:sldIdLst>
  <p:sldSz cx="18288000" cy="10287000"/>
  <p:notesSz cx="6858000" cy="9144000"/>
  <p:embeddedFontLst>
    <p:embeddedFont>
      <p:font typeface="Aptos Narrow" panose="020B0004020202020204" pitchFamily="3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DM Sans" pitchFamily="2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59FB40-A2DF-4E0C-A525-2E8364677CCE}" v="127" dt="2024-01-17T01:10:08.1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73146" autoAdjust="0"/>
  </p:normalViewPr>
  <p:slideViewPr>
    <p:cSldViewPr>
      <p:cViewPr varScale="1">
        <p:scale>
          <a:sx n="55" d="100"/>
          <a:sy n="55" d="100"/>
        </p:scale>
        <p:origin x="834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O BRANDAO" userId="4352b7cf-3477-444f-815c-6b8182592881" providerId="ADAL" clId="{6C59FB40-A2DF-4E0C-A525-2E8364677CCE}"/>
    <pc:docChg chg="undo redo custSel addSld delSld modSld sldOrd">
      <pc:chgData name="BRUNO BRANDAO" userId="4352b7cf-3477-444f-815c-6b8182592881" providerId="ADAL" clId="{6C59FB40-A2DF-4E0C-A525-2E8364677CCE}" dt="2024-01-17T01:32:41.463" v="1300" actId="20577"/>
      <pc:docMkLst>
        <pc:docMk/>
      </pc:docMkLst>
      <pc:sldChg chg="modSp mod">
        <pc:chgData name="BRUNO BRANDAO" userId="4352b7cf-3477-444f-815c-6b8182592881" providerId="ADAL" clId="{6C59FB40-A2DF-4E0C-A525-2E8364677CCE}" dt="2024-01-16T20:11:10.031" v="16" actId="14100"/>
        <pc:sldMkLst>
          <pc:docMk/>
          <pc:sldMk cId="0" sldId="256"/>
        </pc:sldMkLst>
        <pc:spChg chg="mod">
          <ac:chgData name="BRUNO BRANDAO" userId="4352b7cf-3477-444f-815c-6b8182592881" providerId="ADAL" clId="{6C59FB40-A2DF-4E0C-A525-2E8364677CCE}" dt="2024-01-16T20:11:10.031" v="16" actId="14100"/>
          <ac:spMkLst>
            <pc:docMk/>
            <pc:sldMk cId="0" sldId="256"/>
            <ac:spMk id="24" creationId="{00000000-0000-0000-0000-000000000000}"/>
          </ac:spMkLst>
        </pc:spChg>
      </pc:sldChg>
      <pc:sldChg chg="del">
        <pc:chgData name="BRUNO BRANDAO" userId="4352b7cf-3477-444f-815c-6b8182592881" providerId="ADAL" clId="{6C59FB40-A2DF-4E0C-A525-2E8364677CCE}" dt="2024-01-16T21:04:02.765" v="690" actId="47"/>
        <pc:sldMkLst>
          <pc:docMk/>
          <pc:sldMk cId="0" sldId="257"/>
        </pc:sldMkLst>
      </pc:sldChg>
      <pc:sldChg chg="modSp mod">
        <pc:chgData name="BRUNO BRANDAO" userId="4352b7cf-3477-444f-815c-6b8182592881" providerId="ADAL" clId="{6C59FB40-A2DF-4E0C-A525-2E8364677CCE}" dt="2024-01-16T21:36:15.420" v="720" actId="20577"/>
        <pc:sldMkLst>
          <pc:docMk/>
          <pc:sldMk cId="0" sldId="258"/>
        </pc:sldMkLst>
        <pc:spChg chg="mod">
          <ac:chgData name="BRUNO BRANDAO" userId="4352b7cf-3477-444f-815c-6b8182592881" providerId="ADAL" clId="{6C59FB40-A2DF-4E0C-A525-2E8364677CCE}" dt="2024-01-16T21:36:15.420" v="720" actId="20577"/>
          <ac:spMkLst>
            <pc:docMk/>
            <pc:sldMk cId="0" sldId="258"/>
            <ac:spMk id="31" creationId="{00000000-0000-0000-0000-000000000000}"/>
          </ac:spMkLst>
        </pc:spChg>
        <pc:picChg chg="mod ord">
          <ac:chgData name="BRUNO BRANDAO" userId="4352b7cf-3477-444f-815c-6b8182592881" providerId="ADAL" clId="{6C59FB40-A2DF-4E0C-A525-2E8364677CCE}" dt="2024-01-16T20:19:29.846" v="316" actId="207"/>
          <ac:picMkLst>
            <pc:docMk/>
            <pc:sldMk cId="0" sldId="258"/>
            <ac:picMk id="32" creationId="{00000000-0000-0000-0000-000000000000}"/>
          </ac:picMkLst>
        </pc:picChg>
      </pc:sldChg>
      <pc:sldChg chg="addSp modSp mod">
        <pc:chgData name="BRUNO BRANDAO" userId="4352b7cf-3477-444f-815c-6b8182592881" providerId="ADAL" clId="{6C59FB40-A2DF-4E0C-A525-2E8364677CCE}" dt="2024-01-16T20:27:46.198" v="521" actId="1076"/>
        <pc:sldMkLst>
          <pc:docMk/>
          <pc:sldMk cId="0" sldId="259"/>
        </pc:sldMkLst>
        <pc:spChg chg="mod">
          <ac:chgData name="BRUNO BRANDAO" userId="4352b7cf-3477-444f-815c-6b8182592881" providerId="ADAL" clId="{6C59FB40-A2DF-4E0C-A525-2E8364677CCE}" dt="2024-01-16T20:24:12.841" v="504" actId="21"/>
          <ac:spMkLst>
            <pc:docMk/>
            <pc:sldMk cId="0" sldId="259"/>
            <ac:spMk id="6" creationId="{00000000-0000-0000-0000-000000000000}"/>
          </ac:spMkLst>
        </pc:spChg>
        <pc:spChg chg="add mod">
          <ac:chgData name="BRUNO BRANDAO" userId="4352b7cf-3477-444f-815c-6b8182592881" providerId="ADAL" clId="{6C59FB40-A2DF-4E0C-A525-2E8364677CCE}" dt="2024-01-16T20:27:46.198" v="521" actId="1076"/>
          <ac:spMkLst>
            <pc:docMk/>
            <pc:sldMk cId="0" sldId="259"/>
            <ac:spMk id="22" creationId="{959C186B-2BFB-DEBB-D07D-D658DAE58471}"/>
          </ac:spMkLst>
        </pc:spChg>
      </pc:sldChg>
      <pc:sldChg chg="addSp delSp modSp mod">
        <pc:chgData name="BRUNO BRANDAO" userId="4352b7cf-3477-444f-815c-6b8182592881" providerId="ADAL" clId="{6C59FB40-A2DF-4E0C-A525-2E8364677CCE}" dt="2024-01-16T20:37:55.194" v="617" actId="14100"/>
        <pc:sldMkLst>
          <pc:docMk/>
          <pc:sldMk cId="0" sldId="260"/>
        </pc:sldMkLst>
        <pc:spChg chg="add del mod">
          <ac:chgData name="BRUNO BRANDAO" userId="4352b7cf-3477-444f-815c-6b8182592881" providerId="ADAL" clId="{6C59FB40-A2DF-4E0C-A525-2E8364677CCE}" dt="2024-01-16T20:29:14.697" v="527"/>
          <ac:spMkLst>
            <pc:docMk/>
            <pc:sldMk cId="0" sldId="260"/>
            <ac:spMk id="32" creationId="{82E63727-52D4-86C4-C8CE-DC8DFE16069B}"/>
          </ac:spMkLst>
        </pc:spChg>
        <pc:spChg chg="add mod ord">
          <ac:chgData name="BRUNO BRANDAO" userId="4352b7cf-3477-444f-815c-6b8182592881" providerId="ADAL" clId="{6C59FB40-A2DF-4E0C-A525-2E8364677CCE}" dt="2024-01-16T20:37:22.095" v="611" actId="20577"/>
          <ac:spMkLst>
            <pc:docMk/>
            <pc:sldMk cId="0" sldId="260"/>
            <ac:spMk id="33" creationId="{F6116B88-0AD5-78EF-22E7-68D362062109}"/>
          </ac:spMkLst>
        </pc:spChg>
        <pc:spChg chg="add mod ord">
          <ac:chgData name="BRUNO BRANDAO" userId="4352b7cf-3477-444f-815c-6b8182592881" providerId="ADAL" clId="{6C59FB40-A2DF-4E0C-A525-2E8364677CCE}" dt="2024-01-16T20:37:55.194" v="617" actId="14100"/>
          <ac:spMkLst>
            <pc:docMk/>
            <pc:sldMk cId="0" sldId="260"/>
            <ac:spMk id="34" creationId="{A1CB9F5C-3514-2BE7-03F2-05D8ED7BE7EA}"/>
          </ac:spMkLst>
        </pc:spChg>
        <pc:spChg chg="add mod ord">
          <ac:chgData name="BRUNO BRANDAO" userId="4352b7cf-3477-444f-815c-6b8182592881" providerId="ADAL" clId="{6C59FB40-A2DF-4E0C-A525-2E8364677CCE}" dt="2024-01-16T20:36:37.124" v="605" actId="20577"/>
          <ac:spMkLst>
            <pc:docMk/>
            <pc:sldMk cId="0" sldId="260"/>
            <ac:spMk id="35" creationId="{B2E3CE7D-19F4-8BD7-3507-280A9E8E724D}"/>
          </ac:spMkLst>
        </pc:spChg>
        <pc:grpChg chg="mod">
          <ac:chgData name="BRUNO BRANDAO" userId="4352b7cf-3477-444f-815c-6b8182592881" providerId="ADAL" clId="{6C59FB40-A2DF-4E0C-A525-2E8364677CCE}" dt="2024-01-16T20:35:43.910" v="597" actId="1076"/>
          <ac:grpSpMkLst>
            <pc:docMk/>
            <pc:sldMk cId="0" sldId="260"/>
            <ac:grpSpMk id="16" creationId="{00000000-0000-0000-0000-000000000000}"/>
          </ac:grpSpMkLst>
        </pc:grpChg>
        <pc:grpChg chg="del">
          <ac:chgData name="BRUNO BRANDAO" userId="4352b7cf-3477-444f-815c-6b8182592881" providerId="ADAL" clId="{6C59FB40-A2DF-4E0C-A525-2E8364677CCE}" dt="2024-01-16T20:28:41.881" v="522" actId="478"/>
          <ac:grpSpMkLst>
            <pc:docMk/>
            <pc:sldMk cId="0" sldId="260"/>
            <ac:grpSpMk id="18" creationId="{00000000-0000-0000-0000-000000000000}"/>
          </ac:grpSpMkLst>
        </pc:grpChg>
        <pc:grpChg chg="mod">
          <ac:chgData name="BRUNO BRANDAO" userId="4352b7cf-3477-444f-815c-6b8182592881" providerId="ADAL" clId="{6C59FB40-A2DF-4E0C-A525-2E8364677CCE}" dt="2024-01-16T20:35:12.278" v="596" actId="1076"/>
          <ac:grpSpMkLst>
            <pc:docMk/>
            <pc:sldMk cId="0" sldId="260"/>
            <ac:grpSpMk id="21" creationId="{00000000-0000-0000-0000-000000000000}"/>
          </ac:grpSpMkLst>
        </pc:grpChg>
        <pc:grpChg chg="del">
          <ac:chgData name="BRUNO BRANDAO" userId="4352b7cf-3477-444f-815c-6b8182592881" providerId="ADAL" clId="{6C59FB40-A2DF-4E0C-A525-2E8364677CCE}" dt="2024-01-16T20:28:45.427" v="523" actId="478"/>
          <ac:grpSpMkLst>
            <pc:docMk/>
            <pc:sldMk cId="0" sldId="260"/>
            <ac:grpSpMk id="23" creationId="{00000000-0000-0000-0000-000000000000}"/>
          </ac:grpSpMkLst>
        </pc:grpChg>
        <pc:grpChg chg="mod">
          <ac:chgData name="BRUNO BRANDAO" userId="4352b7cf-3477-444f-815c-6b8182592881" providerId="ADAL" clId="{6C59FB40-A2DF-4E0C-A525-2E8364677CCE}" dt="2024-01-16T20:37:41.825" v="614" actId="1076"/>
          <ac:grpSpMkLst>
            <pc:docMk/>
            <pc:sldMk cId="0" sldId="260"/>
            <ac:grpSpMk id="26" creationId="{00000000-0000-0000-0000-000000000000}"/>
          </ac:grpSpMkLst>
        </pc:grpChg>
        <pc:grpChg chg="del">
          <ac:chgData name="BRUNO BRANDAO" userId="4352b7cf-3477-444f-815c-6b8182592881" providerId="ADAL" clId="{6C59FB40-A2DF-4E0C-A525-2E8364677CCE}" dt="2024-01-16T20:28:48.285" v="524" actId="478"/>
          <ac:grpSpMkLst>
            <pc:docMk/>
            <pc:sldMk cId="0" sldId="260"/>
            <ac:grpSpMk id="28" creationId="{00000000-0000-0000-0000-000000000000}"/>
          </ac:grpSpMkLst>
        </pc:grpChg>
      </pc:sldChg>
      <pc:sldChg chg="del">
        <pc:chgData name="BRUNO BRANDAO" userId="4352b7cf-3477-444f-815c-6b8182592881" providerId="ADAL" clId="{6C59FB40-A2DF-4E0C-A525-2E8364677CCE}" dt="2024-01-16T21:03:52.887" v="689" actId="47"/>
        <pc:sldMkLst>
          <pc:docMk/>
          <pc:sldMk cId="0" sldId="261"/>
        </pc:sldMkLst>
      </pc:sldChg>
      <pc:sldChg chg="del">
        <pc:chgData name="BRUNO BRANDAO" userId="4352b7cf-3477-444f-815c-6b8182592881" providerId="ADAL" clId="{6C59FB40-A2DF-4E0C-A525-2E8364677CCE}" dt="2024-01-16T21:03:49.967" v="688" actId="47"/>
        <pc:sldMkLst>
          <pc:docMk/>
          <pc:sldMk cId="0" sldId="262"/>
        </pc:sldMkLst>
      </pc:sldChg>
      <pc:sldChg chg="addSp delSp modSp mod setBg">
        <pc:chgData name="BRUNO BRANDAO" userId="4352b7cf-3477-444f-815c-6b8182592881" providerId="ADAL" clId="{6C59FB40-A2DF-4E0C-A525-2E8364677CCE}" dt="2024-01-17T00:58:27.767" v="1002" actId="14100"/>
        <pc:sldMkLst>
          <pc:docMk/>
          <pc:sldMk cId="0" sldId="263"/>
        </pc:sldMkLst>
        <pc:spChg chg="add mod">
          <ac:chgData name="BRUNO BRANDAO" userId="4352b7cf-3477-444f-815c-6b8182592881" providerId="ADAL" clId="{6C59FB40-A2DF-4E0C-A525-2E8364677CCE}" dt="2024-01-17T00:58:27.767" v="1002" actId="14100"/>
          <ac:spMkLst>
            <pc:docMk/>
            <pc:sldMk cId="0" sldId="263"/>
            <ac:spMk id="27" creationId="{B03658C4-2075-48D2-818F-EDB5A00E5913}"/>
          </ac:spMkLst>
        </pc:spChg>
        <pc:graphicFrameChg chg="add del mod">
          <ac:chgData name="BRUNO BRANDAO" userId="4352b7cf-3477-444f-815c-6b8182592881" providerId="ADAL" clId="{6C59FB40-A2DF-4E0C-A525-2E8364677CCE}" dt="2024-01-16T21:47:29.913" v="762" actId="1076"/>
          <ac:graphicFrameMkLst>
            <pc:docMk/>
            <pc:sldMk cId="0" sldId="263"/>
            <ac:graphicFrameMk id="30" creationId="{875BA6D0-F820-2FB2-76CD-DEC5FFF4A97C}"/>
          </ac:graphicFrameMkLst>
        </pc:graphicFrameChg>
        <pc:graphicFrameChg chg="add del">
          <ac:chgData name="BRUNO BRANDAO" userId="4352b7cf-3477-444f-815c-6b8182592881" providerId="ADAL" clId="{6C59FB40-A2DF-4E0C-A525-2E8364677CCE}" dt="2024-01-16T21:43:41.644" v="737"/>
          <ac:graphicFrameMkLst>
            <pc:docMk/>
            <pc:sldMk cId="0" sldId="263"/>
            <ac:graphicFrameMk id="31" creationId="{8F830016-FA17-E750-83A0-162499DDA970}"/>
          </ac:graphicFrameMkLst>
        </pc:graphicFrameChg>
        <pc:graphicFrameChg chg="add del mod">
          <ac:chgData name="BRUNO BRANDAO" userId="4352b7cf-3477-444f-815c-6b8182592881" providerId="ADAL" clId="{6C59FB40-A2DF-4E0C-A525-2E8364677CCE}" dt="2024-01-16T21:43:40.766" v="735" actId="1957"/>
          <ac:graphicFrameMkLst>
            <pc:docMk/>
            <pc:sldMk cId="0" sldId="263"/>
            <ac:graphicFrameMk id="34" creationId="{694D6B7E-9FAC-879B-3907-09C30E6C5AC8}"/>
          </ac:graphicFrameMkLst>
        </pc:graphicFrameChg>
        <pc:graphicFrameChg chg="add mod">
          <ac:chgData name="BRUNO BRANDAO" userId="4352b7cf-3477-444f-815c-6b8182592881" providerId="ADAL" clId="{6C59FB40-A2DF-4E0C-A525-2E8364677CCE}" dt="2024-01-16T21:56:48.966" v="800" actId="207"/>
          <ac:graphicFrameMkLst>
            <pc:docMk/>
            <pc:sldMk cId="0" sldId="263"/>
            <ac:graphicFrameMk id="37" creationId="{E055D8BE-7817-8F38-4B92-DE406EE7F4A7}"/>
          </ac:graphicFrameMkLst>
        </pc:graphicFrameChg>
      </pc:sldChg>
      <pc:sldChg chg="add del">
        <pc:chgData name="BRUNO BRANDAO" userId="4352b7cf-3477-444f-815c-6b8182592881" providerId="ADAL" clId="{6C59FB40-A2DF-4E0C-A525-2E8364677CCE}" dt="2024-01-16T21:43:53.206" v="745" actId="47"/>
        <pc:sldMkLst>
          <pc:docMk/>
          <pc:sldMk cId="0" sldId="265"/>
        </pc:sldMkLst>
      </pc:sldChg>
      <pc:sldChg chg="add del">
        <pc:chgData name="BRUNO BRANDAO" userId="4352b7cf-3477-444f-815c-6b8182592881" providerId="ADAL" clId="{6C59FB40-A2DF-4E0C-A525-2E8364677CCE}" dt="2024-01-16T21:43:51.900" v="744" actId="47"/>
        <pc:sldMkLst>
          <pc:docMk/>
          <pc:sldMk cId="2453851658" sldId="267"/>
        </pc:sldMkLst>
      </pc:sldChg>
      <pc:sldChg chg="addSp delSp modSp add mod">
        <pc:chgData name="BRUNO BRANDAO" userId="4352b7cf-3477-444f-815c-6b8182592881" providerId="ADAL" clId="{6C59FB40-A2DF-4E0C-A525-2E8364677CCE}" dt="2024-01-17T00:25:32.446" v="899" actId="115"/>
        <pc:sldMkLst>
          <pc:docMk/>
          <pc:sldMk cId="2737119962" sldId="267"/>
        </pc:sldMkLst>
        <pc:spChg chg="mod">
          <ac:chgData name="BRUNO BRANDAO" userId="4352b7cf-3477-444f-815c-6b8182592881" providerId="ADAL" clId="{6C59FB40-A2DF-4E0C-A525-2E8364677CCE}" dt="2024-01-17T00:20:35.360" v="851" actId="20577"/>
          <ac:spMkLst>
            <pc:docMk/>
            <pc:sldMk cId="2737119962" sldId="267"/>
            <ac:spMk id="27" creationId="{B03658C4-2075-48D2-818F-EDB5A00E5913}"/>
          </ac:spMkLst>
        </pc:spChg>
        <pc:spChg chg="add mod">
          <ac:chgData name="BRUNO BRANDAO" userId="4352b7cf-3477-444f-815c-6b8182592881" providerId="ADAL" clId="{6C59FB40-A2DF-4E0C-A525-2E8364677CCE}" dt="2024-01-17T00:25:32.446" v="899" actId="115"/>
          <ac:spMkLst>
            <pc:docMk/>
            <pc:sldMk cId="2737119962" sldId="267"/>
            <ac:spMk id="28" creationId="{6DB511CC-4C81-5A45-D444-A579C6D346B5}"/>
          </ac:spMkLst>
        </pc:spChg>
        <pc:graphicFrameChg chg="del">
          <ac:chgData name="BRUNO BRANDAO" userId="4352b7cf-3477-444f-815c-6b8182592881" providerId="ADAL" clId="{6C59FB40-A2DF-4E0C-A525-2E8364677CCE}" dt="2024-01-17T00:19:36.133" v="802" actId="478"/>
          <ac:graphicFrameMkLst>
            <pc:docMk/>
            <pc:sldMk cId="2737119962" sldId="267"/>
            <ac:graphicFrameMk id="37" creationId="{E055D8BE-7817-8F38-4B92-DE406EE7F4A7}"/>
          </ac:graphicFrameMkLst>
        </pc:graphicFrameChg>
      </pc:sldChg>
      <pc:sldChg chg="modSp add mod ord">
        <pc:chgData name="BRUNO BRANDAO" userId="4352b7cf-3477-444f-815c-6b8182592881" providerId="ADAL" clId="{6C59FB40-A2DF-4E0C-A525-2E8364677CCE}" dt="2024-01-17T01:06:43.708" v="1018"/>
        <pc:sldMkLst>
          <pc:docMk/>
          <pc:sldMk cId="1891754346" sldId="268"/>
        </pc:sldMkLst>
        <pc:spChg chg="mod">
          <ac:chgData name="BRUNO BRANDAO" userId="4352b7cf-3477-444f-815c-6b8182592881" providerId="ADAL" clId="{6C59FB40-A2DF-4E0C-A525-2E8364677CCE}" dt="2024-01-17T00:27:52.593" v="925" actId="20577"/>
          <ac:spMkLst>
            <pc:docMk/>
            <pc:sldMk cId="1891754346" sldId="268"/>
            <ac:spMk id="28" creationId="{6DB511CC-4C81-5A45-D444-A579C6D346B5}"/>
          </ac:spMkLst>
        </pc:spChg>
      </pc:sldChg>
      <pc:sldChg chg="new del">
        <pc:chgData name="BRUNO BRANDAO" userId="4352b7cf-3477-444f-815c-6b8182592881" providerId="ADAL" clId="{6C59FB40-A2DF-4E0C-A525-2E8364677CCE}" dt="2024-01-17T00:47:31.284" v="927" actId="680"/>
        <pc:sldMkLst>
          <pc:docMk/>
          <pc:sldMk cId="216018291" sldId="269"/>
        </pc:sldMkLst>
      </pc:sldChg>
      <pc:sldChg chg="addSp delSp modSp add mod">
        <pc:chgData name="BRUNO BRANDAO" userId="4352b7cf-3477-444f-815c-6b8182592881" providerId="ADAL" clId="{6C59FB40-A2DF-4E0C-A525-2E8364677CCE}" dt="2024-01-17T00:57:05.085" v="993" actId="20577"/>
        <pc:sldMkLst>
          <pc:docMk/>
          <pc:sldMk cId="2083412249" sldId="269"/>
        </pc:sldMkLst>
        <pc:spChg chg="mod">
          <ac:chgData name="BRUNO BRANDAO" userId="4352b7cf-3477-444f-815c-6b8182592881" providerId="ADAL" clId="{6C59FB40-A2DF-4E0C-A525-2E8364677CCE}" dt="2024-01-17T00:57:05.085" v="993" actId="20577"/>
          <ac:spMkLst>
            <pc:docMk/>
            <pc:sldMk cId="2083412249" sldId="269"/>
            <ac:spMk id="27" creationId="{B03658C4-2075-48D2-818F-EDB5A00E5913}"/>
          </ac:spMkLst>
        </pc:spChg>
        <pc:spChg chg="del">
          <ac:chgData name="BRUNO BRANDAO" userId="4352b7cf-3477-444f-815c-6b8182592881" providerId="ADAL" clId="{6C59FB40-A2DF-4E0C-A525-2E8364677CCE}" dt="2024-01-17T00:47:40.551" v="929" actId="478"/>
          <ac:spMkLst>
            <pc:docMk/>
            <pc:sldMk cId="2083412249" sldId="269"/>
            <ac:spMk id="28" creationId="{6DB511CC-4C81-5A45-D444-A579C6D346B5}"/>
          </ac:spMkLst>
        </pc:spChg>
        <pc:graphicFrameChg chg="add del mod">
          <ac:chgData name="BRUNO BRANDAO" userId="4352b7cf-3477-444f-815c-6b8182592881" providerId="ADAL" clId="{6C59FB40-A2DF-4E0C-A525-2E8364677CCE}" dt="2024-01-17T00:48:13.868" v="931" actId="478"/>
          <ac:graphicFrameMkLst>
            <pc:docMk/>
            <pc:sldMk cId="2083412249" sldId="269"/>
            <ac:graphicFrameMk id="29" creationId="{C15D69DE-4C72-E66F-1786-C066904957A5}"/>
          </ac:graphicFrameMkLst>
        </pc:graphicFrameChg>
        <pc:graphicFrameChg chg="add mod modGraphic">
          <ac:chgData name="BRUNO BRANDAO" userId="4352b7cf-3477-444f-815c-6b8182592881" providerId="ADAL" clId="{6C59FB40-A2DF-4E0C-A525-2E8364677CCE}" dt="2024-01-17T00:56:28.386" v="975" actId="2084"/>
          <ac:graphicFrameMkLst>
            <pc:docMk/>
            <pc:sldMk cId="2083412249" sldId="269"/>
            <ac:graphicFrameMk id="31" creationId="{79D6F57C-75BA-19BF-85E3-DDFDDD334531}"/>
          </ac:graphicFrameMkLst>
        </pc:graphicFrameChg>
      </pc:sldChg>
      <pc:sldChg chg="modSp add mod">
        <pc:chgData name="BRUNO BRANDAO" userId="4352b7cf-3477-444f-815c-6b8182592881" providerId="ADAL" clId="{6C59FB40-A2DF-4E0C-A525-2E8364677CCE}" dt="2024-01-17T01:00:15.310" v="1011" actId="20577"/>
        <pc:sldMkLst>
          <pc:docMk/>
          <pc:sldMk cId="3372254639" sldId="270"/>
        </pc:sldMkLst>
        <pc:spChg chg="mod">
          <ac:chgData name="BRUNO BRANDAO" userId="4352b7cf-3477-444f-815c-6b8182592881" providerId="ADAL" clId="{6C59FB40-A2DF-4E0C-A525-2E8364677CCE}" dt="2024-01-17T01:00:15.310" v="1011" actId="20577"/>
          <ac:spMkLst>
            <pc:docMk/>
            <pc:sldMk cId="3372254639" sldId="270"/>
            <ac:spMk id="27" creationId="{B03658C4-2075-48D2-818F-EDB5A00E5913}"/>
          </ac:spMkLst>
        </pc:spChg>
      </pc:sldChg>
      <pc:sldChg chg="modSp add mod ord">
        <pc:chgData name="BRUNO BRANDAO" userId="4352b7cf-3477-444f-815c-6b8182592881" providerId="ADAL" clId="{6C59FB40-A2DF-4E0C-A525-2E8364677CCE}" dt="2024-01-17T01:10:08.179" v="1038" actId="27918"/>
        <pc:sldMkLst>
          <pc:docMk/>
          <pc:sldMk cId="3404863133" sldId="271"/>
        </pc:sldMkLst>
        <pc:spChg chg="mod">
          <ac:chgData name="BRUNO BRANDAO" userId="4352b7cf-3477-444f-815c-6b8182592881" providerId="ADAL" clId="{6C59FB40-A2DF-4E0C-A525-2E8364677CCE}" dt="2024-01-17T01:10:00.061" v="1037" actId="20577"/>
          <ac:spMkLst>
            <pc:docMk/>
            <pc:sldMk cId="3404863133" sldId="271"/>
            <ac:spMk id="27" creationId="{B03658C4-2075-48D2-818F-EDB5A00E5913}"/>
          </ac:spMkLst>
        </pc:spChg>
        <pc:graphicFrameChg chg="mod">
          <ac:chgData name="BRUNO BRANDAO" userId="4352b7cf-3477-444f-815c-6b8182592881" providerId="ADAL" clId="{6C59FB40-A2DF-4E0C-A525-2E8364677CCE}" dt="2024-01-17T01:09:43.849" v="1024" actId="1076"/>
          <ac:graphicFrameMkLst>
            <pc:docMk/>
            <pc:sldMk cId="3404863133" sldId="271"/>
            <ac:graphicFrameMk id="30" creationId="{875BA6D0-F820-2FB2-76CD-DEC5FFF4A97C}"/>
          </ac:graphicFrameMkLst>
        </pc:graphicFrameChg>
      </pc:sldChg>
      <pc:sldChg chg="delSp add del mod ord">
        <pc:chgData name="BRUNO BRANDAO" userId="4352b7cf-3477-444f-815c-6b8182592881" providerId="ADAL" clId="{6C59FB40-A2DF-4E0C-A525-2E8364677CCE}" dt="2024-01-17T01:24:47.205" v="1043" actId="2696"/>
        <pc:sldMkLst>
          <pc:docMk/>
          <pc:sldMk cId="1491617896" sldId="272"/>
        </pc:sldMkLst>
        <pc:graphicFrameChg chg="del">
          <ac:chgData name="BRUNO BRANDAO" userId="4352b7cf-3477-444f-815c-6b8182592881" providerId="ADAL" clId="{6C59FB40-A2DF-4E0C-A525-2E8364677CCE}" dt="2024-01-17T01:24:24.970" v="1042" actId="478"/>
          <ac:graphicFrameMkLst>
            <pc:docMk/>
            <pc:sldMk cId="1491617896" sldId="272"/>
            <ac:graphicFrameMk id="37" creationId="{E055D8BE-7817-8F38-4B92-DE406EE7F4A7}"/>
          </ac:graphicFrameMkLst>
        </pc:graphicFrameChg>
      </pc:sldChg>
      <pc:sldChg chg="modSp add mod">
        <pc:chgData name="BRUNO BRANDAO" userId="4352b7cf-3477-444f-815c-6b8182592881" providerId="ADAL" clId="{6C59FB40-A2DF-4E0C-A525-2E8364677CCE}" dt="2024-01-17T01:28:51.538" v="1183" actId="20577"/>
        <pc:sldMkLst>
          <pc:docMk/>
          <pc:sldMk cId="4212271446" sldId="272"/>
        </pc:sldMkLst>
        <pc:spChg chg="mod">
          <ac:chgData name="BRUNO BRANDAO" userId="4352b7cf-3477-444f-815c-6b8182592881" providerId="ADAL" clId="{6C59FB40-A2DF-4E0C-A525-2E8364677CCE}" dt="2024-01-17T01:28:51.538" v="1183" actId="20577"/>
          <ac:spMkLst>
            <pc:docMk/>
            <pc:sldMk cId="4212271446" sldId="272"/>
            <ac:spMk id="28" creationId="{6DB511CC-4C81-5A45-D444-A579C6D346B5}"/>
          </ac:spMkLst>
        </pc:spChg>
      </pc:sldChg>
      <pc:sldChg chg="modSp add mod">
        <pc:chgData name="BRUNO BRANDAO" userId="4352b7cf-3477-444f-815c-6b8182592881" providerId="ADAL" clId="{6C59FB40-A2DF-4E0C-A525-2E8364677CCE}" dt="2024-01-17T01:32:41.463" v="1300" actId="20577"/>
        <pc:sldMkLst>
          <pc:docMk/>
          <pc:sldMk cId="2660626968" sldId="273"/>
        </pc:sldMkLst>
        <pc:spChg chg="mod">
          <ac:chgData name="BRUNO BRANDAO" userId="4352b7cf-3477-444f-815c-6b8182592881" providerId="ADAL" clId="{6C59FB40-A2DF-4E0C-A525-2E8364677CCE}" dt="2024-01-17T01:32:41.463" v="1300" actId="20577"/>
          <ac:spMkLst>
            <pc:docMk/>
            <pc:sldMk cId="2660626968" sldId="273"/>
            <ac:spMk id="28" creationId="{6DB511CC-4C81-5A45-D444-A579C6D346B5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788080064"/>
        <c:axId val="1778487056"/>
      </c:barChart>
      <c:catAx>
        <c:axId val="1788080064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0"/>
          <a:lstStyle/>
          <a:p>
            <a:pPr>
              <a:defRPr sz="24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78487056"/>
        <c:crosses val="autoZero"/>
        <c:auto val="0"/>
        <c:lblAlgn val="ctr"/>
        <c:lblOffset val="100"/>
        <c:noMultiLvlLbl val="0"/>
      </c:catAx>
      <c:valAx>
        <c:axId val="1778487056"/>
        <c:scaling>
          <c:orientation val="minMax"/>
        </c:scaling>
        <c:delete val="0"/>
        <c:axPos val="t"/>
        <c:numFmt formatCode="0.00%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88080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anchor="ctr" anchorCtr="0"/>
    <a:lstStyle/>
    <a:p>
      <a:pPr>
        <a:defRPr/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788080064"/>
        <c:axId val="1778487056"/>
      </c:barChart>
      <c:catAx>
        <c:axId val="1788080064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0"/>
          <a:lstStyle/>
          <a:p>
            <a:pPr>
              <a:defRPr sz="24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78487056"/>
        <c:crosses val="autoZero"/>
        <c:auto val="0"/>
        <c:lblAlgn val="ctr"/>
        <c:lblOffset val="100"/>
        <c:noMultiLvlLbl val="0"/>
      </c:catAx>
      <c:valAx>
        <c:axId val="1778487056"/>
        <c:scaling>
          <c:orientation val="minMax"/>
        </c:scaling>
        <c:delete val="0"/>
        <c:axPos val="t"/>
        <c:numFmt formatCode="0.00%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88080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anchor="ctr" anchorCtr="0"/>
    <a:lstStyle/>
    <a:p>
      <a:pPr>
        <a:defRPr/>
      </a:pPr>
      <a:endParaRPr lang="pt-B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788080064"/>
        <c:axId val="1778487056"/>
      </c:barChart>
      <c:catAx>
        <c:axId val="1788080064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0"/>
          <a:lstStyle/>
          <a:p>
            <a:pPr>
              <a:defRPr sz="24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78487056"/>
        <c:crosses val="autoZero"/>
        <c:auto val="0"/>
        <c:lblAlgn val="ctr"/>
        <c:lblOffset val="100"/>
        <c:noMultiLvlLbl val="0"/>
      </c:catAx>
      <c:valAx>
        <c:axId val="1778487056"/>
        <c:scaling>
          <c:orientation val="minMax"/>
        </c:scaling>
        <c:delete val="0"/>
        <c:axPos val="t"/>
        <c:numFmt formatCode="0.00%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88080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anchor="ctr" anchorCtr="0"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137926509186352"/>
          <c:y val="0"/>
          <c:w val="0.73928518700787405"/>
          <c:h val="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Total 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Planilha1!$A$2:$A$6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Planilha1!$B$2:$B$6</c:f>
              <c:numCache>
                <c:formatCode>General</c:formatCode>
                <c:ptCount val="5"/>
                <c:pt idx="0">
                  <c:v>68624</c:v>
                </c:pt>
                <c:pt idx="1">
                  <c:v>65405</c:v>
                </c:pt>
                <c:pt idx="2">
                  <c:v>63138</c:v>
                </c:pt>
                <c:pt idx="3">
                  <c:v>63035</c:v>
                </c:pt>
                <c:pt idx="4">
                  <c:v>61598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51-4847-B09E-FA8E2B0E467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45132656"/>
        <c:axId val="542777552"/>
      </c:barChart>
      <c:catAx>
        <c:axId val="245132656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42777552"/>
        <c:crosses val="autoZero"/>
        <c:auto val="1"/>
        <c:lblAlgn val="ctr"/>
        <c:lblOffset val="100"/>
        <c:noMultiLvlLbl val="0"/>
      </c:catAx>
      <c:valAx>
        <c:axId val="542777552"/>
        <c:scaling>
          <c:orientation val="minMax"/>
        </c:scaling>
        <c:delete val="0"/>
        <c:axPos val="t"/>
        <c:numFmt formatCode="General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45132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1"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788080064"/>
        <c:axId val="1778487056"/>
      </c:barChart>
      <c:catAx>
        <c:axId val="1788080064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0"/>
          <a:lstStyle/>
          <a:p>
            <a:pPr>
              <a:defRPr sz="24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78487056"/>
        <c:crosses val="autoZero"/>
        <c:auto val="0"/>
        <c:lblAlgn val="ctr"/>
        <c:lblOffset val="100"/>
        <c:noMultiLvlLbl val="0"/>
      </c:catAx>
      <c:valAx>
        <c:axId val="1778487056"/>
        <c:scaling>
          <c:orientation val="minMax"/>
        </c:scaling>
        <c:delete val="0"/>
        <c:axPos val="t"/>
        <c:numFmt formatCode="0.00%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88080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anchor="ctr" anchorCtr="0"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137926509186352"/>
          <c:y val="0"/>
          <c:w val="0.73928518700787405"/>
          <c:h val="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Posts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Planilha1!$A$2:$A$6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Planilha1!$B$2:$B$6</c:f>
              <c:numCache>
                <c:formatCode>General</c:formatCode>
                <c:ptCount val="5"/>
                <c:pt idx="0">
                  <c:v>1897</c:v>
                </c:pt>
                <c:pt idx="1">
                  <c:v>1796</c:v>
                </c:pt>
                <c:pt idx="2">
                  <c:v>1717</c:v>
                </c:pt>
                <c:pt idx="3">
                  <c:v>1698</c:v>
                </c:pt>
                <c:pt idx="4">
                  <c:v>1699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51-4847-B09E-FA8E2B0E467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45132656"/>
        <c:axId val="542777552"/>
      </c:barChart>
      <c:catAx>
        <c:axId val="245132656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42777552"/>
        <c:crosses val="autoZero"/>
        <c:auto val="1"/>
        <c:lblAlgn val="ctr"/>
        <c:lblOffset val="100"/>
        <c:noMultiLvlLbl val="0"/>
      </c:catAx>
      <c:valAx>
        <c:axId val="542777552"/>
        <c:scaling>
          <c:orientation val="minMax"/>
        </c:scaling>
        <c:delete val="0"/>
        <c:axPos val="t"/>
        <c:numFmt formatCode="General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45132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1"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788080064"/>
        <c:axId val="1778487056"/>
      </c:barChart>
      <c:catAx>
        <c:axId val="1788080064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0"/>
          <a:lstStyle/>
          <a:p>
            <a:pPr>
              <a:defRPr sz="24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78487056"/>
        <c:crosses val="autoZero"/>
        <c:auto val="0"/>
        <c:lblAlgn val="ctr"/>
        <c:lblOffset val="100"/>
        <c:noMultiLvlLbl val="0"/>
      </c:catAx>
      <c:valAx>
        <c:axId val="1778487056"/>
        <c:scaling>
          <c:orientation val="minMax"/>
        </c:scaling>
        <c:delete val="0"/>
        <c:axPos val="t"/>
        <c:numFmt formatCode="0.00%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88080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anchor="ctr" anchorCtr="0"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788080064"/>
        <c:axId val="1778487056"/>
      </c:barChart>
      <c:catAx>
        <c:axId val="1788080064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0"/>
          <a:lstStyle/>
          <a:p>
            <a:pPr>
              <a:defRPr sz="24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78487056"/>
        <c:crosses val="autoZero"/>
        <c:auto val="0"/>
        <c:lblAlgn val="ctr"/>
        <c:lblOffset val="100"/>
        <c:noMultiLvlLbl val="0"/>
      </c:catAx>
      <c:valAx>
        <c:axId val="1778487056"/>
        <c:scaling>
          <c:orientation val="minMax"/>
        </c:scaling>
        <c:delete val="0"/>
        <c:axPos val="t"/>
        <c:numFmt formatCode="0.00%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88080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anchor="ctr" anchorCtr="0"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788080064"/>
        <c:axId val="1778487056"/>
      </c:barChart>
      <c:catAx>
        <c:axId val="1788080064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0"/>
          <a:lstStyle/>
          <a:p>
            <a:pPr>
              <a:defRPr sz="24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78487056"/>
        <c:crosses val="autoZero"/>
        <c:auto val="0"/>
        <c:lblAlgn val="ctr"/>
        <c:lblOffset val="100"/>
        <c:noMultiLvlLbl val="0"/>
      </c:catAx>
      <c:valAx>
        <c:axId val="1778487056"/>
        <c:scaling>
          <c:orientation val="minMax"/>
        </c:scaling>
        <c:delete val="0"/>
        <c:axPos val="t"/>
        <c:numFmt formatCode="0.00%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88080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anchor="ctr" anchorCtr="0"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137926509186352"/>
          <c:y val="0"/>
          <c:w val="0.73928518700787405"/>
          <c:h val="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Planilha1!$A$2:$A$5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Planilha1!$B$2:$B$5</c:f>
              <c:numCache>
                <c:formatCode>0.00%</c:formatCode>
                <c:ptCount val="4"/>
                <c:pt idx="0">
                  <c:v>0.26507276507276506</c:v>
                </c:pt>
                <c:pt idx="1">
                  <c:v>0.25779625779625781</c:v>
                </c:pt>
                <c:pt idx="2">
                  <c:v>0.2390852390852391</c:v>
                </c:pt>
                <c:pt idx="3">
                  <c:v>0.23804573804573806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51-4847-B09E-FA8E2B0E467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45132656"/>
        <c:axId val="542777552"/>
      </c:barChart>
      <c:catAx>
        <c:axId val="245132656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42777552"/>
        <c:crosses val="autoZero"/>
        <c:auto val="1"/>
        <c:lblAlgn val="ctr"/>
        <c:lblOffset val="100"/>
        <c:noMultiLvlLbl val="0"/>
      </c:catAx>
      <c:valAx>
        <c:axId val="542777552"/>
        <c:scaling>
          <c:orientation val="minMax"/>
        </c:scaling>
        <c:delete val="0"/>
        <c:axPos val="t"/>
        <c:numFmt formatCode="0.00%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45132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1"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788080064"/>
        <c:axId val="1778487056"/>
      </c:barChart>
      <c:catAx>
        <c:axId val="1788080064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0"/>
          <a:lstStyle/>
          <a:p>
            <a:pPr>
              <a:defRPr sz="24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78487056"/>
        <c:crosses val="autoZero"/>
        <c:auto val="0"/>
        <c:lblAlgn val="ctr"/>
        <c:lblOffset val="100"/>
        <c:noMultiLvlLbl val="0"/>
      </c:catAx>
      <c:valAx>
        <c:axId val="1778487056"/>
        <c:scaling>
          <c:orientation val="minMax"/>
        </c:scaling>
        <c:delete val="0"/>
        <c:axPos val="t"/>
        <c:numFmt formatCode="0.00%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88080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anchor="ctr" anchorCtr="0"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‹nº›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7366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375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59445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13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45501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2120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9866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30276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chart" Target="../charts/chart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chart" Target="../charts/chart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chart" Target="../charts/chart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8.sv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10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image" Target="../media/image10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chart" Target="../charts/chart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8.xml"/><Relationship Id="rId3" Type="http://schemas.openxmlformats.org/officeDocument/2006/relationships/image" Target="../media/image10.png"/><Relationship Id="rId7" Type="http://schemas.openxmlformats.org/officeDocument/2006/relationships/chart" Target="../charts/chart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pt-BR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4" y="3305349"/>
            <a:ext cx="5612425" cy="28476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Top 5</a:t>
            </a:r>
          </a:p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Categories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pt-BR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pt-BR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pt-BR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TextBox 3">
            <a:extLst>
              <a:ext uri="{FF2B5EF4-FFF2-40B4-BE49-F238E27FC236}">
                <a16:creationId xmlns:a16="http://schemas.microsoft.com/office/drawing/2014/main" id="{B03658C4-2075-48D2-818F-EDB5A00E5913}"/>
              </a:ext>
            </a:extLst>
          </p:cNvPr>
          <p:cNvSpPr txBox="1"/>
          <p:nvPr/>
        </p:nvSpPr>
        <p:spPr>
          <a:xfrm>
            <a:off x="3047999" y="1528232"/>
            <a:ext cx="8475014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Data Summary</a:t>
            </a:r>
          </a:p>
        </p:txBody>
      </p:sp>
      <p:graphicFrame>
        <p:nvGraphicFramePr>
          <p:cNvPr id="30" name="Gráfico 29">
            <a:extLst>
              <a:ext uri="{FF2B5EF4-FFF2-40B4-BE49-F238E27FC236}">
                <a16:creationId xmlns:a16="http://schemas.microsoft.com/office/drawing/2014/main" id="{875BA6D0-F820-2FB2-76CD-DEC5FFF4A97C}"/>
              </a:ext>
            </a:extLst>
          </p:cNvPr>
          <p:cNvGraphicFramePr/>
          <p:nvPr/>
        </p:nvGraphicFramePr>
        <p:xfrm>
          <a:off x="3009101" y="2720736"/>
          <a:ext cx="14617382" cy="6593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8" name="Retângulo 27">
            <a:extLst>
              <a:ext uri="{FF2B5EF4-FFF2-40B4-BE49-F238E27FC236}">
                <a16:creationId xmlns:a16="http://schemas.microsoft.com/office/drawing/2014/main" id="{6DB511CC-4C81-5A45-D444-A579C6D346B5}"/>
              </a:ext>
            </a:extLst>
          </p:cNvPr>
          <p:cNvSpPr/>
          <p:nvPr/>
        </p:nvSpPr>
        <p:spPr>
          <a:xfrm>
            <a:off x="3077307" y="3716300"/>
            <a:ext cx="3594254" cy="32875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5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 Data:</a:t>
            </a:r>
          </a:p>
          <a:p>
            <a:pPr>
              <a:lnSpc>
                <a:spcPct val="150000"/>
              </a:lnSpc>
            </a:pPr>
            <a:r>
              <a:rPr lang="pt-BR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Months</a:t>
            </a:r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- 13</a:t>
            </a:r>
            <a:endParaRPr lang="pt-B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pt-B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Years - 2</a:t>
            </a:r>
          </a:p>
        </p:txBody>
      </p:sp>
    </p:spTree>
    <p:extLst>
      <p:ext uri="{BB962C8B-B14F-4D97-AF65-F5344CB8AC3E}">
        <p14:creationId xmlns:p14="http://schemas.microsoft.com/office/powerpoint/2010/main" val="1891754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pt-BR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pt-BR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pt-BR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TextBox 3">
            <a:extLst>
              <a:ext uri="{FF2B5EF4-FFF2-40B4-BE49-F238E27FC236}">
                <a16:creationId xmlns:a16="http://schemas.microsoft.com/office/drawing/2014/main" id="{B03658C4-2075-48D2-818F-EDB5A00E5913}"/>
              </a:ext>
            </a:extLst>
          </p:cNvPr>
          <p:cNvSpPr txBox="1"/>
          <p:nvPr/>
        </p:nvSpPr>
        <p:spPr>
          <a:xfrm>
            <a:off x="3047999" y="1528232"/>
            <a:ext cx="8475014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Data Summary</a:t>
            </a:r>
          </a:p>
        </p:txBody>
      </p:sp>
      <p:graphicFrame>
        <p:nvGraphicFramePr>
          <p:cNvPr id="30" name="Gráfico 29">
            <a:extLst>
              <a:ext uri="{FF2B5EF4-FFF2-40B4-BE49-F238E27FC236}">
                <a16:creationId xmlns:a16="http://schemas.microsoft.com/office/drawing/2014/main" id="{875BA6D0-F820-2FB2-76CD-DEC5FFF4A97C}"/>
              </a:ext>
            </a:extLst>
          </p:cNvPr>
          <p:cNvGraphicFramePr/>
          <p:nvPr/>
        </p:nvGraphicFramePr>
        <p:xfrm>
          <a:off x="3009101" y="2720736"/>
          <a:ext cx="14617382" cy="6593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8" name="Retângulo 27">
            <a:extLst>
              <a:ext uri="{FF2B5EF4-FFF2-40B4-BE49-F238E27FC236}">
                <a16:creationId xmlns:a16="http://schemas.microsoft.com/office/drawing/2014/main" id="{6DB511CC-4C81-5A45-D444-A579C6D346B5}"/>
              </a:ext>
            </a:extLst>
          </p:cNvPr>
          <p:cNvSpPr/>
          <p:nvPr/>
        </p:nvSpPr>
        <p:spPr>
          <a:xfrm>
            <a:off x="3077307" y="3716300"/>
            <a:ext cx="8832226" cy="453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5400" b="0" u="sng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Views</a:t>
            </a:r>
            <a:endParaRPr lang="pt-BR" sz="54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- 24573</a:t>
            </a:r>
            <a:endParaRPr lang="pt-B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pt-B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Best </a:t>
            </a:r>
            <a:r>
              <a:rPr lang="pt-B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Month</a:t>
            </a:r>
            <a:r>
              <a:rPr lang="pt-B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05/2021 – 2138</a:t>
            </a:r>
          </a:p>
          <a:p>
            <a:pPr>
              <a:lnSpc>
                <a:spcPct val="150000"/>
              </a:lnSpc>
            </a:pPr>
            <a:r>
              <a:rPr lang="pt-B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Worst</a:t>
            </a:r>
            <a:r>
              <a:rPr lang="pt-B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Month</a:t>
            </a:r>
            <a:r>
              <a:rPr lang="pt-B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06/2020 – 892</a:t>
            </a:r>
          </a:p>
        </p:txBody>
      </p:sp>
    </p:spTree>
    <p:extLst>
      <p:ext uri="{BB962C8B-B14F-4D97-AF65-F5344CB8AC3E}">
        <p14:creationId xmlns:p14="http://schemas.microsoft.com/office/powerpoint/2010/main" val="4212271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pt-BR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pt-BR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pt-BR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TextBox 3">
            <a:extLst>
              <a:ext uri="{FF2B5EF4-FFF2-40B4-BE49-F238E27FC236}">
                <a16:creationId xmlns:a16="http://schemas.microsoft.com/office/drawing/2014/main" id="{B03658C4-2075-48D2-818F-EDB5A00E5913}"/>
              </a:ext>
            </a:extLst>
          </p:cNvPr>
          <p:cNvSpPr txBox="1"/>
          <p:nvPr/>
        </p:nvSpPr>
        <p:spPr>
          <a:xfrm>
            <a:off x="3047999" y="1528232"/>
            <a:ext cx="8475014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Data Summary</a:t>
            </a:r>
          </a:p>
        </p:txBody>
      </p:sp>
      <p:graphicFrame>
        <p:nvGraphicFramePr>
          <p:cNvPr id="30" name="Gráfico 29">
            <a:extLst>
              <a:ext uri="{FF2B5EF4-FFF2-40B4-BE49-F238E27FC236}">
                <a16:creationId xmlns:a16="http://schemas.microsoft.com/office/drawing/2014/main" id="{875BA6D0-F820-2FB2-76CD-DEC5FFF4A97C}"/>
              </a:ext>
            </a:extLst>
          </p:cNvPr>
          <p:cNvGraphicFramePr/>
          <p:nvPr/>
        </p:nvGraphicFramePr>
        <p:xfrm>
          <a:off x="3009101" y="2720736"/>
          <a:ext cx="14617382" cy="6593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8" name="Retângulo 27">
            <a:extLst>
              <a:ext uri="{FF2B5EF4-FFF2-40B4-BE49-F238E27FC236}">
                <a16:creationId xmlns:a16="http://schemas.microsoft.com/office/drawing/2014/main" id="{6DB511CC-4C81-5A45-D444-A579C6D346B5}"/>
              </a:ext>
            </a:extLst>
          </p:cNvPr>
          <p:cNvSpPr/>
          <p:nvPr/>
        </p:nvSpPr>
        <p:spPr>
          <a:xfrm>
            <a:off x="3077307" y="3716300"/>
            <a:ext cx="8333372" cy="453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5400" b="0" u="sng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Views</a:t>
            </a:r>
            <a:r>
              <a:rPr lang="pt-BR" sz="5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</a:t>
            </a:r>
            <a:r>
              <a:rPr lang="pt-BR" sz="5400" b="0" u="sng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Stats</a:t>
            </a:r>
            <a:endParaRPr lang="pt-BR" sz="54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Standard </a:t>
            </a:r>
            <a:r>
              <a:rPr lang="pt-BR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Deviation</a:t>
            </a:r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1.56%</a:t>
            </a:r>
            <a:endParaRPr lang="pt-B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pt-B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Slope</a:t>
            </a:r>
            <a:r>
              <a:rPr lang="pt-B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0.02%</a:t>
            </a:r>
          </a:p>
          <a:p>
            <a:pPr>
              <a:lnSpc>
                <a:spcPct val="150000"/>
              </a:lnSpc>
            </a:pPr>
            <a:r>
              <a:rPr lang="pt-B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Relatively</a:t>
            </a:r>
            <a:r>
              <a:rPr lang="pt-B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constant</a:t>
            </a:r>
            <a:r>
              <a:rPr lang="pt-B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over time</a:t>
            </a:r>
          </a:p>
        </p:txBody>
      </p:sp>
    </p:spTree>
    <p:extLst>
      <p:ext uri="{BB962C8B-B14F-4D97-AF65-F5344CB8AC3E}">
        <p14:creationId xmlns:p14="http://schemas.microsoft.com/office/powerpoint/2010/main" val="2660626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pt-BR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5200161" y="2005584"/>
            <a:ext cx="11089019" cy="6275832"/>
          </a:xfrm>
          <a:prstGeom prst="rect">
            <a:avLst/>
          </a:prstGeom>
          <a:solidFill>
            <a:schemeClr val="bg1"/>
          </a:solidFill>
        </p:spPr>
        <p:txBody>
          <a:bodyPr lIns="3240000" anchor="ctr" anchorCtr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pt-BR" sz="4000" dirty="0" err="1"/>
              <a:t>We</a:t>
            </a:r>
            <a:r>
              <a:rPr lang="pt-BR" sz="4000" dirty="0"/>
              <a:t> </a:t>
            </a:r>
            <a:r>
              <a:rPr lang="pt-BR" sz="4000" dirty="0" err="1"/>
              <a:t>want</a:t>
            </a:r>
            <a:r>
              <a:rPr lang="pt-BR" sz="4000" dirty="0"/>
              <a:t> </a:t>
            </a:r>
            <a:r>
              <a:rPr lang="pt-BR" sz="4000" dirty="0" err="1"/>
              <a:t>to</a:t>
            </a:r>
            <a:r>
              <a:rPr lang="pt-BR" sz="4000" dirty="0"/>
              <a:t> show </a:t>
            </a:r>
            <a:r>
              <a:rPr lang="pt-BR" sz="4000" dirty="0" err="1"/>
              <a:t>here</a:t>
            </a:r>
            <a:r>
              <a:rPr lang="pt-BR" sz="4000" dirty="0"/>
              <a:t> </a:t>
            </a:r>
            <a:r>
              <a:rPr lang="pt-BR" sz="4000" dirty="0" err="1"/>
              <a:t>the</a:t>
            </a:r>
            <a:r>
              <a:rPr lang="pt-BR" sz="4000" dirty="0"/>
              <a:t> </a:t>
            </a:r>
            <a:r>
              <a:rPr lang="pt-BR" sz="4000" dirty="0" err="1"/>
              <a:t>result</a:t>
            </a:r>
            <a:r>
              <a:rPr lang="pt-BR" sz="4000" dirty="0"/>
              <a:t> </a:t>
            </a:r>
            <a:r>
              <a:rPr lang="pt-BR" sz="4000" dirty="0" err="1"/>
              <a:t>of</a:t>
            </a:r>
            <a:r>
              <a:rPr lang="pt-BR" sz="4000" dirty="0"/>
              <a:t> </a:t>
            </a:r>
            <a:r>
              <a:rPr lang="pt-BR" sz="4000" dirty="0" err="1"/>
              <a:t>an</a:t>
            </a:r>
            <a:r>
              <a:rPr lang="pt-BR" sz="4000" dirty="0"/>
              <a:t> </a:t>
            </a:r>
            <a:r>
              <a:rPr lang="pt-BR" sz="4000" dirty="0" err="1"/>
              <a:t>analysis</a:t>
            </a:r>
            <a:r>
              <a:rPr lang="pt-BR" sz="4000" dirty="0"/>
              <a:t> </a:t>
            </a:r>
            <a:r>
              <a:rPr lang="pt-BR" sz="4000" dirty="0" err="1"/>
              <a:t>that</a:t>
            </a:r>
            <a:r>
              <a:rPr lang="pt-BR" sz="4000" dirty="0"/>
              <a:t> </a:t>
            </a:r>
            <a:r>
              <a:rPr lang="pt-BR" sz="4000" dirty="0" err="1"/>
              <a:t>found</a:t>
            </a:r>
            <a:r>
              <a:rPr lang="pt-BR" sz="4000" dirty="0"/>
              <a:t> </a:t>
            </a:r>
            <a:r>
              <a:rPr lang="pt-BR" sz="4000" dirty="0" err="1"/>
              <a:t>the</a:t>
            </a:r>
            <a:r>
              <a:rPr lang="pt-BR" sz="4000" dirty="0"/>
              <a:t> 5 </a:t>
            </a:r>
            <a:r>
              <a:rPr lang="pt-BR" sz="4000" dirty="0" err="1"/>
              <a:t>first</a:t>
            </a:r>
            <a:r>
              <a:rPr lang="pt-BR" sz="4000" dirty="0"/>
              <a:t> </a:t>
            </a:r>
            <a:r>
              <a:rPr lang="pt-BR" sz="4000" dirty="0" err="1"/>
              <a:t>categories</a:t>
            </a:r>
            <a:r>
              <a:rPr lang="pt-BR" sz="4000" dirty="0"/>
              <a:t> </a:t>
            </a:r>
            <a:r>
              <a:rPr lang="pt-BR" sz="4000" dirty="0" err="1"/>
              <a:t>of</a:t>
            </a:r>
            <a:r>
              <a:rPr lang="pt-BR" sz="4000" dirty="0"/>
              <a:t> </a:t>
            </a:r>
            <a:r>
              <a:rPr lang="pt-BR" sz="4000" dirty="0" err="1"/>
              <a:t>contents</a:t>
            </a:r>
            <a:r>
              <a:rPr lang="pt-BR" sz="4000" dirty="0"/>
              <a:t> </a:t>
            </a:r>
            <a:r>
              <a:rPr lang="pt-BR" sz="4000" dirty="0" err="1"/>
              <a:t>viewed</a:t>
            </a:r>
            <a:r>
              <a:rPr lang="pt-BR" sz="4000" dirty="0"/>
              <a:t> in </a:t>
            </a:r>
            <a:r>
              <a:rPr lang="pt-BR" sz="4000" dirty="0" err="1"/>
              <a:t>the</a:t>
            </a:r>
            <a:r>
              <a:rPr lang="pt-BR" sz="4000" dirty="0"/>
              <a:t> Social Buzz Platform </a:t>
            </a:r>
            <a:r>
              <a:rPr lang="pt-BR" sz="4000" dirty="0" err="1"/>
              <a:t>with</a:t>
            </a:r>
            <a:r>
              <a:rPr lang="pt-BR" sz="4000" dirty="0"/>
              <a:t> </a:t>
            </a:r>
            <a:r>
              <a:rPr lang="pt-BR" sz="4000" dirty="0" err="1"/>
              <a:t>the</a:t>
            </a:r>
            <a:r>
              <a:rPr lang="pt-BR" sz="4000" dirty="0"/>
              <a:t> </a:t>
            </a:r>
            <a:r>
              <a:rPr lang="pt-BR" sz="4000" dirty="0" err="1"/>
              <a:t>datasets</a:t>
            </a:r>
            <a:r>
              <a:rPr lang="pt-BR" sz="4000" dirty="0"/>
              <a:t> </a:t>
            </a:r>
            <a:r>
              <a:rPr lang="pt-BR" sz="4000" dirty="0" err="1"/>
              <a:t>shared</a:t>
            </a:r>
            <a:r>
              <a:rPr lang="pt-BR" sz="4000" dirty="0"/>
              <a:t>.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pt-BR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pt-BR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59C186B-2BFB-DEBB-D07D-D658DAE58471}"/>
              </a:ext>
            </a:extLst>
          </p:cNvPr>
          <p:cNvSpPr txBox="1"/>
          <p:nvPr/>
        </p:nvSpPr>
        <p:spPr>
          <a:xfrm>
            <a:off x="2687640" y="5143500"/>
            <a:ext cx="6551063" cy="3867161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AU" sz="3600" dirty="0"/>
              <a:t>We  have been asked to resume the score of views of all the categories of content in the platform and show the five categories with the highest scores.</a:t>
            </a:r>
            <a:endParaRPr lang="pt-BR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aixaDeTexto 32">
            <a:extLst>
              <a:ext uri="{FF2B5EF4-FFF2-40B4-BE49-F238E27FC236}">
                <a16:creationId xmlns:a16="http://schemas.microsoft.com/office/drawing/2014/main" id="{F6116B88-0AD5-78EF-22E7-68D362062109}"/>
              </a:ext>
            </a:extLst>
          </p:cNvPr>
          <p:cNvSpPr txBox="1"/>
          <p:nvPr/>
        </p:nvSpPr>
        <p:spPr>
          <a:xfrm>
            <a:off x="12243966" y="4293586"/>
            <a:ext cx="5537309" cy="2074241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defRPr sz="3200">
                <a:solidFill>
                  <a:srgbClr val="000000"/>
                </a:solidFill>
                <a:latin typeface="DM Sans" pitchFamily="2" charset="0"/>
              </a:defRPr>
            </a:lvl1pPr>
          </a:lstStyle>
          <a:p>
            <a:r>
              <a:rPr lang="pt-BR" dirty="0"/>
              <a:t>Marcus </a:t>
            </a:r>
            <a:r>
              <a:rPr lang="pt-BR" dirty="0" err="1"/>
              <a:t>Rompton</a:t>
            </a:r>
            <a:r>
              <a:rPr lang="pt-BR" dirty="0"/>
              <a:t> </a:t>
            </a:r>
          </a:p>
          <a:p>
            <a:r>
              <a:rPr lang="pt-BR" dirty="0"/>
              <a:t>(</a:t>
            </a:r>
            <a:r>
              <a:rPr lang="pt-BR" dirty="0" err="1"/>
              <a:t>Senior</a:t>
            </a:r>
            <a:r>
              <a:rPr lang="pt-BR" dirty="0"/>
              <a:t> </a:t>
            </a:r>
            <a:r>
              <a:rPr lang="pt-BR" dirty="0" err="1"/>
              <a:t>Principle</a:t>
            </a:r>
            <a:r>
              <a:rPr lang="pt-BR" dirty="0"/>
              <a:t>)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2E3CE7D-19F4-8BD7-3507-280A9E8E724D}"/>
              </a:ext>
            </a:extLst>
          </p:cNvPr>
          <p:cNvSpPr txBox="1"/>
          <p:nvPr/>
        </p:nvSpPr>
        <p:spPr>
          <a:xfrm>
            <a:off x="12243967" y="1392218"/>
            <a:ext cx="5537310" cy="209603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defRPr sz="3200">
                <a:solidFill>
                  <a:srgbClr val="000000"/>
                </a:solidFill>
                <a:latin typeface="DM Sans" pitchFamily="2" charset="0"/>
              </a:defRPr>
            </a:lvl1pPr>
          </a:lstStyle>
          <a:p>
            <a:r>
              <a:rPr lang="en-US" dirty="0"/>
              <a:t>Andrew Fleming </a:t>
            </a:r>
          </a:p>
          <a:p>
            <a:r>
              <a:rPr lang="en-US" dirty="0"/>
              <a:t>(Chief Technical </a:t>
            </a:r>
          </a:p>
          <a:p>
            <a:r>
              <a:rPr lang="en-US" dirty="0"/>
              <a:t>Architect)</a:t>
            </a:r>
            <a:endParaRPr lang="pt-BR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A1CB9F5C-3514-2BE7-03F2-05D8ED7BE7EA}"/>
              </a:ext>
            </a:extLst>
          </p:cNvPr>
          <p:cNvSpPr txBox="1"/>
          <p:nvPr/>
        </p:nvSpPr>
        <p:spPr>
          <a:xfrm>
            <a:off x="12243966" y="7162268"/>
            <a:ext cx="5537309" cy="208513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000000"/>
                </a:solidFill>
                <a:latin typeface="DM Sans" pitchFamily="2" charset="0"/>
              </a:rPr>
              <a:t>Bruno Rigueti </a:t>
            </a:r>
          </a:p>
          <a:p>
            <a:pPr algn="ctr"/>
            <a:r>
              <a:rPr lang="pt-BR" sz="3200" dirty="0">
                <a:solidFill>
                  <a:srgbClr val="000000"/>
                </a:solidFill>
                <a:latin typeface="DM Sans" pitchFamily="2" charset="0"/>
              </a:rPr>
              <a:t>(Data </a:t>
            </a:r>
            <a:r>
              <a:rPr lang="pt-BR" sz="3200" dirty="0" err="1">
                <a:solidFill>
                  <a:srgbClr val="000000"/>
                </a:solidFill>
                <a:latin typeface="DM Sans" pitchFamily="2" charset="0"/>
              </a:rPr>
              <a:t>Analyst</a:t>
            </a:r>
            <a:r>
              <a:rPr lang="pt-BR" sz="3200" dirty="0">
                <a:solidFill>
                  <a:srgbClr val="000000"/>
                </a:solidFill>
                <a:latin typeface="DM Sans" pitchFamily="2" charset="0"/>
              </a:rPr>
              <a:t>)</a:t>
            </a:r>
          </a:p>
        </p:txBody>
      </p:sp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pt-BR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201399" y="1392219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201400" y="4282691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201400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pt-BR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pt-BR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pt-BR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TextBox 3">
            <a:extLst>
              <a:ext uri="{FF2B5EF4-FFF2-40B4-BE49-F238E27FC236}">
                <a16:creationId xmlns:a16="http://schemas.microsoft.com/office/drawing/2014/main" id="{B03658C4-2075-48D2-818F-EDB5A00E5913}"/>
              </a:ext>
            </a:extLst>
          </p:cNvPr>
          <p:cNvSpPr txBox="1"/>
          <p:nvPr/>
        </p:nvSpPr>
        <p:spPr>
          <a:xfrm>
            <a:off x="3047998" y="1528232"/>
            <a:ext cx="10178479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Top 5 Categories - Score</a:t>
            </a:r>
          </a:p>
        </p:txBody>
      </p:sp>
      <p:graphicFrame>
        <p:nvGraphicFramePr>
          <p:cNvPr id="30" name="Gráfico 29">
            <a:extLst>
              <a:ext uri="{FF2B5EF4-FFF2-40B4-BE49-F238E27FC236}">
                <a16:creationId xmlns:a16="http://schemas.microsoft.com/office/drawing/2014/main" id="{875BA6D0-F820-2FB2-76CD-DEC5FFF4A9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3211509"/>
              </p:ext>
            </p:extLst>
          </p:nvPr>
        </p:nvGraphicFramePr>
        <p:xfrm>
          <a:off x="3009101" y="2720736"/>
          <a:ext cx="14617382" cy="6593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7" name="Gráfico 36">
            <a:extLst>
              <a:ext uri="{FF2B5EF4-FFF2-40B4-BE49-F238E27FC236}">
                <a16:creationId xmlns:a16="http://schemas.microsoft.com/office/drawing/2014/main" id="{E055D8BE-7817-8F38-4B92-DE406EE7F4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4237813"/>
              </p:ext>
            </p:extLst>
          </p:nvPr>
        </p:nvGraphicFramePr>
        <p:xfrm>
          <a:off x="3048000" y="3209090"/>
          <a:ext cx="12192000" cy="5998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pt-BR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pt-BR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pt-BR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TextBox 3">
            <a:extLst>
              <a:ext uri="{FF2B5EF4-FFF2-40B4-BE49-F238E27FC236}">
                <a16:creationId xmlns:a16="http://schemas.microsoft.com/office/drawing/2014/main" id="{B03658C4-2075-48D2-818F-EDB5A00E5913}"/>
              </a:ext>
            </a:extLst>
          </p:cNvPr>
          <p:cNvSpPr txBox="1"/>
          <p:nvPr/>
        </p:nvSpPr>
        <p:spPr>
          <a:xfrm>
            <a:off x="3047998" y="1528232"/>
            <a:ext cx="10178479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Top 5 Categories - Posts</a:t>
            </a:r>
          </a:p>
        </p:txBody>
      </p:sp>
      <p:graphicFrame>
        <p:nvGraphicFramePr>
          <p:cNvPr id="30" name="Gráfico 29">
            <a:extLst>
              <a:ext uri="{FF2B5EF4-FFF2-40B4-BE49-F238E27FC236}">
                <a16:creationId xmlns:a16="http://schemas.microsoft.com/office/drawing/2014/main" id="{875BA6D0-F820-2FB2-76CD-DEC5FFF4A97C}"/>
              </a:ext>
            </a:extLst>
          </p:cNvPr>
          <p:cNvGraphicFramePr/>
          <p:nvPr/>
        </p:nvGraphicFramePr>
        <p:xfrm>
          <a:off x="3009101" y="2720736"/>
          <a:ext cx="14617382" cy="6593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7" name="Gráfico 36">
            <a:extLst>
              <a:ext uri="{FF2B5EF4-FFF2-40B4-BE49-F238E27FC236}">
                <a16:creationId xmlns:a16="http://schemas.microsoft.com/office/drawing/2014/main" id="{E055D8BE-7817-8F38-4B92-DE406EE7F4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0367700"/>
              </p:ext>
            </p:extLst>
          </p:nvPr>
        </p:nvGraphicFramePr>
        <p:xfrm>
          <a:off x="3048000" y="3209090"/>
          <a:ext cx="12192000" cy="5998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3372254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pt-BR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pt-BR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pt-BR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TextBox 3">
            <a:extLst>
              <a:ext uri="{FF2B5EF4-FFF2-40B4-BE49-F238E27FC236}">
                <a16:creationId xmlns:a16="http://schemas.microsoft.com/office/drawing/2014/main" id="{B03658C4-2075-48D2-818F-EDB5A00E5913}"/>
              </a:ext>
            </a:extLst>
          </p:cNvPr>
          <p:cNvSpPr txBox="1"/>
          <p:nvPr/>
        </p:nvSpPr>
        <p:spPr>
          <a:xfrm>
            <a:off x="3047999" y="1528232"/>
            <a:ext cx="8475014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Data Summary</a:t>
            </a:r>
          </a:p>
        </p:txBody>
      </p:sp>
      <p:graphicFrame>
        <p:nvGraphicFramePr>
          <p:cNvPr id="30" name="Gráfico 29">
            <a:extLst>
              <a:ext uri="{FF2B5EF4-FFF2-40B4-BE49-F238E27FC236}">
                <a16:creationId xmlns:a16="http://schemas.microsoft.com/office/drawing/2014/main" id="{875BA6D0-F820-2FB2-76CD-DEC5FFF4A97C}"/>
              </a:ext>
            </a:extLst>
          </p:cNvPr>
          <p:cNvGraphicFramePr/>
          <p:nvPr/>
        </p:nvGraphicFramePr>
        <p:xfrm>
          <a:off x="3009101" y="2720736"/>
          <a:ext cx="14617382" cy="6593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8" name="Retângulo 27">
            <a:extLst>
              <a:ext uri="{FF2B5EF4-FFF2-40B4-BE49-F238E27FC236}">
                <a16:creationId xmlns:a16="http://schemas.microsoft.com/office/drawing/2014/main" id="{6DB511CC-4C81-5A45-D444-A579C6D346B5}"/>
              </a:ext>
            </a:extLst>
          </p:cNvPr>
          <p:cNvSpPr/>
          <p:nvPr/>
        </p:nvSpPr>
        <p:spPr>
          <a:xfrm>
            <a:off x="3077307" y="3716300"/>
            <a:ext cx="5757987" cy="453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5400" b="0" u="sng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Categoric</a:t>
            </a:r>
            <a:r>
              <a:rPr lang="pt-BR" sz="5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Data:</a:t>
            </a:r>
          </a:p>
          <a:p>
            <a:pPr>
              <a:lnSpc>
                <a:spcPct val="150000"/>
              </a:lnSpc>
            </a:pPr>
            <a:r>
              <a:rPr lang="pt-BR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Categories</a:t>
            </a:r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16</a:t>
            </a:r>
            <a:endParaRPr lang="pt-B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pt-B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Reaction</a:t>
            </a:r>
            <a:r>
              <a:rPr lang="pt-B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Types</a:t>
            </a:r>
            <a:r>
              <a:rPr lang="pt-B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16</a:t>
            </a:r>
          </a:p>
          <a:p>
            <a:pPr>
              <a:lnSpc>
                <a:spcPct val="150000"/>
              </a:lnSpc>
            </a:pPr>
            <a:r>
              <a:rPr lang="pt-B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Content</a:t>
            </a:r>
            <a:r>
              <a:rPr lang="pt-B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Types</a:t>
            </a:r>
            <a:r>
              <a:rPr lang="pt-B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- 4</a:t>
            </a:r>
          </a:p>
        </p:txBody>
      </p:sp>
    </p:spTree>
    <p:extLst>
      <p:ext uri="{BB962C8B-B14F-4D97-AF65-F5344CB8AC3E}">
        <p14:creationId xmlns:p14="http://schemas.microsoft.com/office/powerpoint/2010/main" val="2737119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pt-BR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pt-BR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pt-BR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TextBox 3">
            <a:extLst>
              <a:ext uri="{FF2B5EF4-FFF2-40B4-BE49-F238E27FC236}">
                <a16:creationId xmlns:a16="http://schemas.microsoft.com/office/drawing/2014/main" id="{B03658C4-2075-48D2-818F-EDB5A00E5913}"/>
              </a:ext>
            </a:extLst>
          </p:cNvPr>
          <p:cNvSpPr txBox="1"/>
          <p:nvPr/>
        </p:nvSpPr>
        <p:spPr>
          <a:xfrm>
            <a:off x="3047999" y="1528232"/>
            <a:ext cx="8475014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Top-Down Reactions</a:t>
            </a:r>
          </a:p>
        </p:txBody>
      </p:sp>
      <p:graphicFrame>
        <p:nvGraphicFramePr>
          <p:cNvPr id="30" name="Gráfico 29">
            <a:extLst>
              <a:ext uri="{FF2B5EF4-FFF2-40B4-BE49-F238E27FC236}">
                <a16:creationId xmlns:a16="http://schemas.microsoft.com/office/drawing/2014/main" id="{875BA6D0-F820-2FB2-76CD-DEC5FFF4A97C}"/>
              </a:ext>
            </a:extLst>
          </p:cNvPr>
          <p:cNvGraphicFramePr/>
          <p:nvPr/>
        </p:nvGraphicFramePr>
        <p:xfrm>
          <a:off x="3009101" y="2720736"/>
          <a:ext cx="14617382" cy="6593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1" name="Tabela 30">
            <a:extLst>
              <a:ext uri="{FF2B5EF4-FFF2-40B4-BE49-F238E27FC236}">
                <a16:creationId xmlns:a16="http://schemas.microsoft.com/office/drawing/2014/main" id="{79D6F57C-75BA-19BF-85E3-DDFDDD334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887053"/>
              </p:ext>
            </p:extLst>
          </p:nvPr>
        </p:nvGraphicFramePr>
        <p:xfrm>
          <a:off x="3138798" y="3814129"/>
          <a:ext cx="14456588" cy="3046931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2621304">
                  <a:extLst>
                    <a:ext uri="{9D8B030D-6E8A-4147-A177-3AD203B41FA5}">
                      <a16:colId xmlns:a16="http://schemas.microsoft.com/office/drawing/2014/main" val="1433779396"/>
                    </a:ext>
                  </a:extLst>
                </a:gridCol>
                <a:gridCol w="2197560">
                  <a:extLst>
                    <a:ext uri="{9D8B030D-6E8A-4147-A177-3AD203B41FA5}">
                      <a16:colId xmlns:a16="http://schemas.microsoft.com/office/drawing/2014/main" val="4221293542"/>
                    </a:ext>
                  </a:extLst>
                </a:gridCol>
                <a:gridCol w="2409431">
                  <a:extLst>
                    <a:ext uri="{9D8B030D-6E8A-4147-A177-3AD203B41FA5}">
                      <a16:colId xmlns:a16="http://schemas.microsoft.com/office/drawing/2014/main" val="202445660"/>
                    </a:ext>
                  </a:extLst>
                </a:gridCol>
                <a:gridCol w="2409431">
                  <a:extLst>
                    <a:ext uri="{9D8B030D-6E8A-4147-A177-3AD203B41FA5}">
                      <a16:colId xmlns:a16="http://schemas.microsoft.com/office/drawing/2014/main" val="3454520257"/>
                    </a:ext>
                  </a:extLst>
                </a:gridCol>
                <a:gridCol w="2409431">
                  <a:extLst>
                    <a:ext uri="{9D8B030D-6E8A-4147-A177-3AD203B41FA5}">
                      <a16:colId xmlns:a16="http://schemas.microsoft.com/office/drawing/2014/main" val="2839787514"/>
                    </a:ext>
                  </a:extLst>
                </a:gridCol>
                <a:gridCol w="2409431">
                  <a:extLst>
                    <a:ext uri="{9D8B030D-6E8A-4147-A177-3AD203B41FA5}">
                      <a16:colId xmlns:a16="http://schemas.microsoft.com/office/drawing/2014/main" val="3039275107"/>
                    </a:ext>
                  </a:extLst>
                </a:gridCol>
              </a:tblGrid>
              <a:tr h="609386">
                <a:tc>
                  <a:txBody>
                    <a:bodyPr/>
                    <a:lstStyle/>
                    <a:p>
                      <a:pPr algn="ctr" fontAlgn="b"/>
                      <a:endParaRPr lang="pt-BR" sz="3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T w="12700" cmpd="sng">
                      <a:noFill/>
                    </a:lnT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Category</a:t>
                      </a:r>
                      <a:endParaRPr lang="pt-BR" sz="3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Category</a:t>
                      </a:r>
                      <a:endParaRPr lang="pt-BR" sz="3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874070"/>
                  </a:ext>
                </a:extLst>
              </a:tr>
              <a:tr h="12187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Reaction</a:t>
                      </a:r>
                      <a:r>
                        <a:rPr lang="pt-BR" sz="3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pt-BR" sz="32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Type</a:t>
                      </a:r>
                      <a:endParaRPr lang="pt-BR" sz="3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Animals</a:t>
                      </a:r>
                      <a:endParaRPr lang="pt-BR" sz="3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Science</a:t>
                      </a:r>
                      <a:endParaRPr lang="pt-BR" sz="3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Healthy</a:t>
                      </a:r>
                      <a:r>
                        <a:rPr lang="pt-BR" sz="3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pt-BR" sz="32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Eating</a:t>
                      </a:r>
                      <a:endParaRPr lang="pt-BR" sz="3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Technology</a:t>
                      </a:r>
                      <a:endParaRPr lang="pt-BR" sz="3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Food</a:t>
                      </a:r>
                      <a:endParaRPr lang="pt-BR" sz="3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82243503"/>
                  </a:ext>
                </a:extLst>
              </a:tr>
              <a:tr h="609386"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Top</a:t>
                      </a:r>
                      <a:endParaRPr lang="pt-BR" sz="3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Scared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Want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Adore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Adore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Hate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45824096"/>
                  </a:ext>
                </a:extLst>
              </a:tr>
              <a:tr h="609386"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Down</a:t>
                      </a:r>
                      <a:endParaRPr lang="pt-BR" sz="3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Indifferent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Super Love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Worried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Like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Super Love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03121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412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pt-BR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pt-BR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pt-BR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TextBox 3">
            <a:extLst>
              <a:ext uri="{FF2B5EF4-FFF2-40B4-BE49-F238E27FC236}">
                <a16:creationId xmlns:a16="http://schemas.microsoft.com/office/drawing/2014/main" id="{B03658C4-2075-48D2-818F-EDB5A00E5913}"/>
              </a:ext>
            </a:extLst>
          </p:cNvPr>
          <p:cNvSpPr txBox="1"/>
          <p:nvPr/>
        </p:nvSpPr>
        <p:spPr>
          <a:xfrm>
            <a:off x="3047998" y="1528232"/>
            <a:ext cx="10178479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Content Types</a:t>
            </a:r>
          </a:p>
        </p:txBody>
      </p:sp>
      <p:graphicFrame>
        <p:nvGraphicFramePr>
          <p:cNvPr id="30" name="Gráfico 29">
            <a:extLst>
              <a:ext uri="{FF2B5EF4-FFF2-40B4-BE49-F238E27FC236}">
                <a16:creationId xmlns:a16="http://schemas.microsoft.com/office/drawing/2014/main" id="{875BA6D0-F820-2FB2-76CD-DEC5FFF4A9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4800551"/>
              </p:ext>
            </p:extLst>
          </p:nvPr>
        </p:nvGraphicFramePr>
        <p:xfrm>
          <a:off x="-2146630" y="5910822"/>
          <a:ext cx="14617382" cy="6593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7" name="Gráfico 36">
            <a:extLst>
              <a:ext uri="{FF2B5EF4-FFF2-40B4-BE49-F238E27FC236}">
                <a16:creationId xmlns:a16="http://schemas.microsoft.com/office/drawing/2014/main" id="{E055D8BE-7817-8F38-4B92-DE406EE7F4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5952749"/>
              </p:ext>
            </p:extLst>
          </p:nvPr>
        </p:nvGraphicFramePr>
        <p:xfrm>
          <a:off x="3048000" y="3209090"/>
          <a:ext cx="12192000" cy="5998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3404863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218</Words>
  <Application>Microsoft Office PowerPoint</Application>
  <PresentationFormat>Personalizar</PresentationFormat>
  <Paragraphs>84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Graphik Regular</vt:lpstr>
      <vt:lpstr>Aptos Narrow</vt:lpstr>
      <vt:lpstr>DM Sans</vt:lpstr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BRUNO BRANDAO</cp:lastModifiedBy>
  <cp:revision>9</cp:revision>
  <dcterms:created xsi:type="dcterms:W3CDTF">2006-08-16T00:00:00Z</dcterms:created>
  <dcterms:modified xsi:type="dcterms:W3CDTF">2024-01-17T01:33:17Z</dcterms:modified>
  <dc:identifier>DAEhDyfaYKE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2024-01-16T20:09:02Z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d67eb2f9-c229-4b11-89c7-335bbba70627</vt:lpwstr>
  </property>
  <property fmtid="{D5CDD505-2E9C-101B-9397-08002B2CF9AE}" pid="7" name="MSIP_Label_defa4170-0d19-0005-0004-bc88714345d2_ActionId">
    <vt:lpwstr>67eaad59-7c49-437b-a44e-b6b849295921</vt:lpwstr>
  </property>
  <property fmtid="{D5CDD505-2E9C-101B-9397-08002B2CF9AE}" pid="8" name="MSIP_Label_defa4170-0d19-0005-0004-bc88714345d2_ContentBits">
    <vt:lpwstr>0</vt:lpwstr>
  </property>
</Properties>
</file>