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53FF3-9A14-4C68-988B-8C627EE5A8D2}" v="1" dt="2024-01-13T13:34:49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Rigueti Brandão" userId="9fe3a44e4905dd95" providerId="LiveId" clId="{CFC53FF3-9A14-4C68-988B-8C627EE5A8D2}"/>
    <pc:docChg chg="modSld">
      <pc:chgData name="Bruno Rigueti Brandão" userId="9fe3a44e4905dd95" providerId="LiveId" clId="{CFC53FF3-9A14-4C68-988B-8C627EE5A8D2}" dt="2024-01-13T13:34:49.811" v="0" actId="931"/>
      <pc:docMkLst>
        <pc:docMk/>
      </pc:docMkLst>
      <pc:sldChg chg="addSp delSp modSp">
        <pc:chgData name="Bruno Rigueti Brandão" userId="9fe3a44e4905dd95" providerId="LiveId" clId="{CFC53FF3-9A14-4C68-988B-8C627EE5A8D2}" dt="2024-01-13T13:34:49.811" v="0" actId="931"/>
        <pc:sldMkLst>
          <pc:docMk/>
          <pc:sldMk cId="1653588117" sldId="258"/>
        </pc:sldMkLst>
        <pc:spChg chg="del">
          <ac:chgData name="Bruno Rigueti Brandão" userId="9fe3a44e4905dd95" providerId="LiveId" clId="{CFC53FF3-9A14-4C68-988B-8C627EE5A8D2}" dt="2024-01-13T13:34:49.811" v="0" actId="931"/>
          <ac:spMkLst>
            <pc:docMk/>
            <pc:sldMk cId="1653588117" sldId="258"/>
            <ac:spMk id="5" creationId="{E3732C32-9DF3-4EAC-B0F7-D0A939C8A6A5}"/>
          </ac:spMkLst>
        </pc:spChg>
        <pc:picChg chg="add mod">
          <ac:chgData name="Bruno Rigueti Brandão" userId="9fe3a44e4905dd95" providerId="LiveId" clId="{CFC53FF3-9A14-4C68-988B-8C627EE5A8D2}" dt="2024-01-13T13:34:49.811" v="0" actId="931"/>
          <ac:picMkLst>
            <pc:docMk/>
            <pc:sldMk cId="1653588117" sldId="258"/>
            <ac:picMk id="4" creationId="{D19B31CE-7C43-1769-6D2B-7AC5BB23F8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167B5A9-46E6-40DC-AB9D-3D5F2EE13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0"/>
            <a:ext cx="6856214" cy="6858000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96605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#HelloONET5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6282"/>
            <a:ext cx="3352800" cy="707987"/>
          </a:xfrm>
          <a:prstGeom prst="rect">
            <a:avLst/>
          </a:prstGeom>
        </p:spPr>
      </p:pic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47EE10F-7B04-4476-BF31-B00943420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5" t="22099" r="22917" b="9506"/>
          <a:stretch/>
        </p:blipFill>
        <p:spPr>
          <a:xfrm>
            <a:off x="1421606" y="1467935"/>
            <a:ext cx="4010025" cy="39670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EE37D68-20FE-4F94-8FA6-E3CEFF5D8DD9}"/>
              </a:ext>
            </a:extLst>
          </p:cNvPr>
          <p:cNvGrpSpPr/>
          <p:nvPr/>
        </p:nvGrpSpPr>
        <p:grpSpPr>
          <a:xfrm>
            <a:off x="4000500" y="3762375"/>
            <a:ext cx="2224087" cy="2195840"/>
            <a:chOff x="4000500" y="3762375"/>
            <a:chExt cx="2224087" cy="21958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1943427"/>
            </a:xfrm>
            <a:prstGeom prst="bentConnector3">
              <a:avLst>
                <a:gd name="adj1" fmla="val 114414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 descr="Homem com camisa azul&#10;&#10;Descrição gerada automaticamente">
            <a:extLst>
              <a:ext uri="{FF2B5EF4-FFF2-40B4-BE49-F238E27FC236}">
                <a16:creationId xmlns:a16="http://schemas.microsoft.com/office/drawing/2014/main" id="{D19B31CE-7C43-1769-6D2B-7AC5BB23F82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12551"/>
          <a:stretch>
            <a:fillRect/>
          </a:stretch>
        </p:blipFill>
        <p:spPr>
          <a:xfrm>
            <a:off x="3943350" y="3124200"/>
            <a:ext cx="2355850" cy="23526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F2E1E-A3A9-4138-A4A3-51B6600A87F9}"/>
              </a:ext>
            </a:extLst>
          </p:cNvPr>
          <p:cNvSpPr txBox="1"/>
          <p:nvPr/>
        </p:nvSpPr>
        <p:spPr>
          <a:xfrm>
            <a:off x="448773" y="5930781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#HelloONET5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7434</TotalTime>
  <Words>29</Words>
  <Application>Microsoft Office PowerPoint</Application>
  <PresentationFormat>Personalizar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BRUNO BRANDAO</cp:lastModifiedBy>
  <cp:revision>33</cp:revision>
  <dcterms:created xsi:type="dcterms:W3CDTF">2022-10-27T14:38:29Z</dcterms:created>
  <dcterms:modified xsi:type="dcterms:W3CDTF">2024-01-13T13:35:00Z</dcterms:modified>
</cp:coreProperties>
</file>