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25D90C-A593-498D-9717-B9E2ADDD2793}" v="34" dt="2025-02-25T02:04:59.4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UNO BRANDAO" userId="4352b7cf-3477-444f-815c-6b8182592881" providerId="ADAL" clId="{2825D90C-A593-498D-9717-B9E2ADDD2793}"/>
    <pc:docChg chg="modSld modShowInfo">
      <pc:chgData name="BRUNO BRANDAO" userId="4352b7cf-3477-444f-815c-6b8182592881" providerId="ADAL" clId="{2825D90C-A593-498D-9717-B9E2ADDD2793}" dt="2025-02-25T02:04:59.466" v="63"/>
      <pc:docMkLst>
        <pc:docMk/>
      </pc:docMkLst>
      <pc:sldChg chg="addSp modSp mod modAnim">
        <pc:chgData name="BRUNO BRANDAO" userId="4352b7cf-3477-444f-815c-6b8182592881" providerId="ADAL" clId="{2825D90C-A593-498D-9717-B9E2ADDD2793}" dt="2025-02-25T02:04:59.466" v="63"/>
        <pc:sldMkLst>
          <pc:docMk/>
          <pc:sldMk cId="3214864558" sldId="256"/>
        </pc:sldMkLst>
        <pc:spChg chg="mod">
          <ac:chgData name="BRUNO BRANDAO" userId="4352b7cf-3477-444f-815c-6b8182592881" providerId="ADAL" clId="{2825D90C-A593-498D-9717-B9E2ADDD2793}" dt="2025-02-25T01:56:09.446" v="26" actId="1076"/>
          <ac:spMkLst>
            <pc:docMk/>
            <pc:sldMk cId="3214864558" sldId="256"/>
            <ac:spMk id="2" creationId="{1AC20D58-AF9F-216B-2418-8A95A3E358F0}"/>
          </ac:spMkLst>
        </pc:spChg>
        <pc:spChg chg="mod">
          <ac:chgData name="BRUNO BRANDAO" userId="4352b7cf-3477-444f-815c-6b8182592881" providerId="ADAL" clId="{2825D90C-A593-498D-9717-B9E2ADDD2793}" dt="2025-02-25T01:56:03.355" v="24" actId="1076"/>
          <ac:spMkLst>
            <pc:docMk/>
            <pc:sldMk cId="3214864558" sldId="256"/>
            <ac:spMk id="3" creationId="{237F9E07-DA85-7CAD-8E5D-6B6F24A01F6A}"/>
          </ac:spMkLst>
        </pc:spChg>
        <pc:spChg chg="mod">
          <ac:chgData name="BRUNO BRANDAO" userId="4352b7cf-3477-444f-815c-6b8182592881" providerId="ADAL" clId="{2825D90C-A593-498D-9717-B9E2ADDD2793}" dt="2025-02-25T01:56:06.800" v="25" actId="1076"/>
          <ac:spMkLst>
            <pc:docMk/>
            <pc:sldMk cId="3214864558" sldId="256"/>
            <ac:spMk id="4" creationId="{79DDA801-028E-793E-7E30-B5B5ADF419C4}"/>
          </ac:spMkLst>
        </pc:spChg>
        <pc:picChg chg="add mod">
          <ac:chgData name="BRUNO BRANDAO" userId="4352b7cf-3477-444f-815c-6b8182592881" providerId="ADAL" clId="{2825D90C-A593-498D-9717-B9E2ADDD2793}" dt="2025-02-25T01:56:19.269" v="27" actId="1076"/>
          <ac:picMkLst>
            <pc:docMk/>
            <pc:sldMk cId="3214864558" sldId="256"/>
            <ac:picMk id="6" creationId="{69695F91-A7FC-A34C-5C8A-8D59A99D2793}"/>
          </ac:picMkLst>
        </pc:picChg>
      </pc:sldChg>
      <pc:sldChg chg="modAnim">
        <pc:chgData name="BRUNO BRANDAO" userId="4352b7cf-3477-444f-815c-6b8182592881" providerId="ADAL" clId="{2825D90C-A593-498D-9717-B9E2ADDD2793}" dt="2025-02-25T02:02:52.954" v="53"/>
        <pc:sldMkLst>
          <pc:docMk/>
          <pc:sldMk cId="773052651" sldId="259"/>
        </pc:sldMkLst>
      </pc:sldChg>
      <pc:sldChg chg="modAnim">
        <pc:chgData name="BRUNO BRANDAO" userId="4352b7cf-3477-444f-815c-6b8182592881" providerId="ADAL" clId="{2825D90C-A593-498D-9717-B9E2ADDD2793}" dt="2025-02-25T02:04:33.576" v="61"/>
        <pc:sldMkLst>
          <pc:docMk/>
          <pc:sldMk cId="4152052439" sldId="260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[Exercícios Moavi.xlsx]gráficos!Tabela dinâmica5</c:name>
    <c:fmtId val="7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gráficos!$B$8:$B$9</c:f>
              <c:strCache>
                <c:ptCount val="1"/>
                <c:pt idx="0">
                  <c:v>Com Moavi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gráficos!$A$10:$A$12</c:f>
              <c:strCache>
                <c:ptCount val="2"/>
                <c:pt idx="0">
                  <c:v>Controle</c:v>
                </c:pt>
                <c:pt idx="1">
                  <c:v>Piloto</c:v>
                </c:pt>
              </c:strCache>
            </c:strRef>
          </c:cat>
          <c:val>
            <c:numRef>
              <c:f>gráficos!$B$10:$B$12</c:f>
              <c:numCache>
                <c:formatCode>0</c:formatCode>
                <c:ptCount val="2"/>
                <c:pt idx="0">
                  <c:v>77</c:v>
                </c:pt>
                <c:pt idx="1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F4-4A14-AE08-A3B08E32F2F4}"/>
            </c:ext>
          </c:extLst>
        </c:ser>
        <c:ser>
          <c:idx val="1"/>
          <c:order val="1"/>
          <c:tx>
            <c:strRef>
              <c:f>gráficos!$C$8:$C$9</c:f>
              <c:strCache>
                <c:ptCount val="1"/>
                <c:pt idx="0">
                  <c:v>Sem Moavi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gráficos!$A$10:$A$12</c:f>
              <c:strCache>
                <c:ptCount val="2"/>
                <c:pt idx="0">
                  <c:v>Controle</c:v>
                </c:pt>
                <c:pt idx="1">
                  <c:v>Piloto</c:v>
                </c:pt>
              </c:strCache>
            </c:strRef>
          </c:cat>
          <c:val>
            <c:numRef>
              <c:f>gráficos!$C$10:$C$12</c:f>
              <c:numCache>
                <c:formatCode>0</c:formatCode>
                <c:ptCount val="2"/>
                <c:pt idx="0">
                  <c:v>67</c:v>
                </c:pt>
                <c:pt idx="1">
                  <c:v>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7F4-4A14-AE08-A3B08E32F2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70945376"/>
        <c:axId val="370937696"/>
      </c:barChart>
      <c:catAx>
        <c:axId val="370945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70937696"/>
        <c:crosses val="autoZero"/>
        <c:auto val="1"/>
        <c:lblAlgn val="ctr"/>
        <c:lblOffset val="100"/>
        <c:noMultiLvlLbl val="0"/>
      </c:catAx>
      <c:valAx>
        <c:axId val="370937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70945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[Exercícios Moavi.xlsx]gráficos!Tabela dinâmica6</c:name>
    <c:fmtId val="10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gráficos!$G$8:$G$9</c:f>
              <c:strCache>
                <c:ptCount val="1"/>
                <c:pt idx="0">
                  <c:v>Com Moavi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gráficos!$F$10:$F$12</c:f>
              <c:strCache>
                <c:ptCount val="2"/>
                <c:pt idx="0">
                  <c:v>Controle</c:v>
                </c:pt>
                <c:pt idx="1">
                  <c:v>Piloto</c:v>
                </c:pt>
              </c:strCache>
            </c:strRef>
          </c:cat>
          <c:val>
            <c:numRef>
              <c:f>gráficos!$G$10:$G$12</c:f>
              <c:numCache>
                <c:formatCode>[h]:mm;@</c:formatCode>
                <c:ptCount val="2"/>
                <c:pt idx="0">
                  <c:v>13.7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02-48DD-BEA5-1855B7B4AF95}"/>
            </c:ext>
          </c:extLst>
        </c:ser>
        <c:ser>
          <c:idx val="1"/>
          <c:order val="1"/>
          <c:tx>
            <c:strRef>
              <c:f>gráficos!$H$8:$H$9</c:f>
              <c:strCache>
                <c:ptCount val="1"/>
                <c:pt idx="0">
                  <c:v>Sem Moavi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gráficos!$F$10:$F$12</c:f>
              <c:strCache>
                <c:ptCount val="2"/>
                <c:pt idx="0">
                  <c:v>Controle</c:v>
                </c:pt>
                <c:pt idx="1">
                  <c:v>Piloto</c:v>
                </c:pt>
              </c:strCache>
            </c:strRef>
          </c:cat>
          <c:val>
            <c:numRef>
              <c:f>gráficos!$H$10:$H$12</c:f>
              <c:numCache>
                <c:formatCode>[h]:mm;@</c:formatCode>
                <c:ptCount val="2"/>
                <c:pt idx="0">
                  <c:v>17.421527777777779</c:v>
                </c:pt>
                <c:pt idx="1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E02-48DD-BEA5-1855B7B4AF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06311328"/>
        <c:axId val="1006307008"/>
      </c:barChart>
      <c:catAx>
        <c:axId val="1006311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06307008"/>
        <c:crosses val="autoZero"/>
        <c:auto val="1"/>
        <c:lblAlgn val="ctr"/>
        <c:lblOffset val="100"/>
        <c:noMultiLvlLbl val="0"/>
      </c:catAx>
      <c:valAx>
        <c:axId val="1006307008"/>
        <c:scaling>
          <c:orientation val="minMax"/>
          <c:max val="18"/>
          <c:min val="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h]:mm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06311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446D90-CE36-B6A1-308F-79BE416BB4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6B07A09-421B-CEBD-CB4B-846A9391C5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6E6B13-0ED1-CFBD-CA20-9F9D369DC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F9F6-66EE-42FC-AC46-32F8446CBD83}" type="datetimeFigureOut">
              <a:rPr lang="pt-BR" smtClean="0"/>
              <a:t>24/02/2025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4386B1-5DF9-366F-1E3F-C26EE345E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013A1B-2A78-BA7B-A22D-FE3343B65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A99F7-396A-4698-8A6E-E1EEB06527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734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FFFB90-6445-91A9-0DFD-E827A5B71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EB7869C-ABD2-2F7E-4DB9-B03A76CB5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14EA7B-5C20-E93C-87F5-01D70F9E2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F9F6-66EE-42FC-AC46-32F8446CBD83}" type="datetimeFigureOut">
              <a:rPr lang="pt-BR" smtClean="0"/>
              <a:t>24/02/2025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6E2637-2D96-8C32-27A7-54C30F162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A7E22D-F7A3-4EAA-53F4-AE1CE4047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A99F7-396A-4698-8A6E-E1EEB06527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6251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086C8B4-3074-E6D8-6F08-B7B9920E6A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2E39476-D41B-3EAA-6658-D50F48EF14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4C33A3-08CD-50F9-A19D-1F0923EAD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F9F6-66EE-42FC-AC46-32F8446CBD83}" type="datetimeFigureOut">
              <a:rPr lang="pt-BR" smtClean="0"/>
              <a:t>24/02/2025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40305E-1532-9561-ED3D-0048E86DE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D42022-730C-9012-B22C-A1DC796F2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A99F7-396A-4698-8A6E-E1EEB06527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1832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6E695E-AF7C-E778-7A67-1BBAD0737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9100F5-E4B8-3B95-D55B-8CD17A183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ABE13B-F5E4-E176-2066-5B5BAACD1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F9F6-66EE-42FC-AC46-32F8446CBD83}" type="datetimeFigureOut">
              <a:rPr lang="pt-BR" smtClean="0"/>
              <a:t>24/02/2025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02D980-9FDB-AA87-194F-088196225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AD3A08-6962-288D-DEEB-C5CF1E4A6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A99F7-396A-4698-8A6E-E1EEB06527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1286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42FBA3-DFD6-3CC8-1111-B858DD526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3074E2D-B283-A112-3DA3-E2B6726EB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4037FF-413B-91EC-1A3C-CB555AE92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F9F6-66EE-42FC-AC46-32F8446CBD83}" type="datetimeFigureOut">
              <a:rPr lang="pt-BR" smtClean="0"/>
              <a:t>24/02/2025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1C0F5B-69AF-20DA-A640-2DF9C1F72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881A4E-926F-CE66-6C20-C66A1AC89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A99F7-396A-4698-8A6E-E1EEB06527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5855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50DEE5-AF01-7DE5-4CB6-9717E7B5D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94DA0B-FC20-91A1-6D9E-BA06B9C9EE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8F2E065-79B9-51A4-133B-3BA3D7678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0A7C356-3DD5-DB8C-A511-58CC48F6A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F9F6-66EE-42FC-AC46-32F8446CBD83}" type="datetimeFigureOut">
              <a:rPr lang="pt-BR" smtClean="0"/>
              <a:t>24/02/2025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9E66EE-F99A-1858-C202-1A5F2AEAD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C31233F-85E6-7A7F-B9FC-0E8F07B35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A99F7-396A-4698-8A6E-E1EEB06527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4527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FC7617-7A53-4A91-3118-4C0B57E10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1ECCE2-2563-15C5-C7AC-E89554A64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6DEC287-7270-E4C0-E298-12EA7E75AC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880FA81-2DF9-F8E5-6D48-B000125A0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12BC870-4DB3-DD94-F3DD-0F817563E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F869A9A-472D-A98F-4E2B-740C5BCD7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F9F6-66EE-42FC-AC46-32F8446CBD83}" type="datetimeFigureOut">
              <a:rPr lang="pt-BR" smtClean="0"/>
              <a:t>24/02/2025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6660ADB-3095-1AD6-8B71-0AEC109DB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BF86D09-CB05-D115-1991-D521E0759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A99F7-396A-4698-8A6E-E1EEB06527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0059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5512D2-47F8-9BB0-3BD9-4E9CC4635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BAE0981-1AC9-48AA-72C4-5BC46C55D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F9F6-66EE-42FC-AC46-32F8446CBD83}" type="datetimeFigureOut">
              <a:rPr lang="pt-BR" smtClean="0"/>
              <a:t>24/02/2025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50012B8-48DF-A042-5A04-7087DCECE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1CF992A-E226-D844-79A8-5024902FF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A99F7-396A-4698-8A6E-E1EEB06527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7866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AA2067C-F1D8-1314-A680-71590F4BA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F9F6-66EE-42FC-AC46-32F8446CBD83}" type="datetimeFigureOut">
              <a:rPr lang="pt-BR" smtClean="0"/>
              <a:t>24/02/2025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5A6BD37-F323-07C6-33A4-7B5530644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61DFA5B-AE07-9EDE-C07B-E0B08C988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A99F7-396A-4698-8A6E-E1EEB06527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0684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3E7591-1682-7E96-19C0-14B46B3F1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D160D0-320F-75FB-B83A-A1BF6EDDE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92010DE-0C4F-EE82-AB4B-909C9214B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346748-F715-B4A6-35C9-73AE37137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F9F6-66EE-42FC-AC46-32F8446CBD83}" type="datetimeFigureOut">
              <a:rPr lang="pt-BR" smtClean="0"/>
              <a:t>24/02/2025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F851BA1-D534-21E9-B360-807FE018D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50848DE-0062-2684-7D2A-6C23624A1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A99F7-396A-4698-8A6E-E1EEB06527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1202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760D38-0A1F-2AA3-BE79-405A85152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B8D3F18-A700-5C0B-60FF-B3AE47ABC1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BBB0FBB-388F-AE85-37BE-F10E2E824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A3B9C2B-4BEA-F0B2-4FCF-53874A208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F9F6-66EE-42FC-AC46-32F8446CBD83}" type="datetimeFigureOut">
              <a:rPr lang="pt-BR" smtClean="0"/>
              <a:t>24/02/2025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C87EFC3-DD70-41E3-7D2E-5DA024E9A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8887F27-D6A7-C882-63A8-BB1E0C720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A99F7-396A-4698-8A6E-E1EEB06527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4018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A5C1968-92E7-CC0B-46F8-A59A04EB4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FD0E400-E8D1-BB7A-C855-CF518AAFE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7DEFA0-6F23-E899-EEBD-5080C49E6B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E0F9F6-66EE-42FC-AC46-32F8446CBD83}" type="datetimeFigureOut">
              <a:rPr lang="pt-BR" smtClean="0"/>
              <a:t>24/02/2025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FCAEBB-6729-81AC-19D5-A591ABE56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E2AD62-4091-73F7-C903-185F6DFD51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CA99F7-396A-4698-8A6E-E1EEB06527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4605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20D58-AF9F-216B-2418-8A95A3E35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9771" y="806553"/>
            <a:ext cx="7672199" cy="1169099"/>
          </a:xfrm>
        </p:spPr>
        <p:txBody>
          <a:bodyPr>
            <a:normAutofit/>
          </a:bodyPr>
          <a:lstStyle/>
          <a:p>
            <a:pPr algn="l"/>
            <a:r>
              <a:rPr lang="pt-BR" sz="5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Apresentação de Resultados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37F9E07-DA85-7CAD-8E5D-6B6F24A01F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9771" y="3904832"/>
            <a:ext cx="4728974" cy="677109"/>
          </a:xfrm>
        </p:spPr>
        <p:txBody>
          <a:bodyPr>
            <a:normAutofit/>
          </a:bodyPr>
          <a:lstStyle/>
          <a:p>
            <a:r>
              <a:rPr lang="pt-BR" sz="2800" dirty="0"/>
              <a:t>MOAVI – Escalas Inteligentes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9DDA801-028E-793E-7E30-B5B5ADF419C4}"/>
              </a:ext>
            </a:extLst>
          </p:cNvPr>
          <p:cNvSpPr txBox="1"/>
          <p:nvPr/>
        </p:nvSpPr>
        <p:spPr>
          <a:xfrm>
            <a:off x="3969771" y="2601688"/>
            <a:ext cx="673504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Projeto: </a:t>
            </a:r>
            <a:r>
              <a:rPr lang="pt-BR" sz="3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Supermercado Agora Vai</a:t>
            </a:r>
            <a:endParaRPr lang="pt-BR" sz="3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Imagem 5" descr="Logotipo, nome da empresa&#10;&#10;O conteúdo gerado por IA pode estar incorreto.">
            <a:extLst>
              <a:ext uri="{FF2B5EF4-FFF2-40B4-BE49-F238E27FC236}">
                <a16:creationId xmlns:a16="http://schemas.microsoft.com/office/drawing/2014/main" id="{69695F91-A7FC-A34C-5C8A-8D59A99D2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14" y="2125854"/>
            <a:ext cx="280987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86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655A7A49-04E6-27A0-5E2D-1DE54402E7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979274"/>
              </p:ext>
            </p:extLst>
          </p:nvPr>
        </p:nvGraphicFramePr>
        <p:xfrm>
          <a:off x="2859024" y="1202436"/>
          <a:ext cx="6473952" cy="44531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CEE7A0B8-ED61-F32F-578B-714AD0E002A8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Comparativo – Passivos Trabalhistas Gerados</a:t>
            </a:r>
          </a:p>
        </p:txBody>
      </p:sp>
    </p:spTree>
    <p:extLst>
      <p:ext uri="{BB962C8B-B14F-4D97-AF65-F5344CB8AC3E}">
        <p14:creationId xmlns:p14="http://schemas.microsoft.com/office/powerpoint/2010/main" val="773052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5FE60C71-2F6A-D402-F8C1-237C962F46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5093643"/>
              </p:ext>
            </p:extLst>
          </p:nvPr>
        </p:nvGraphicFramePr>
        <p:xfrm>
          <a:off x="2918460" y="1293876"/>
          <a:ext cx="6355080" cy="4270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69065A99-5730-1971-0C8C-D20CDDEFA342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Comparativo – Horas Extras Geradas</a:t>
            </a:r>
          </a:p>
        </p:txBody>
      </p:sp>
    </p:spTree>
    <p:extLst>
      <p:ext uri="{BB962C8B-B14F-4D97-AF65-F5344CB8AC3E}">
        <p14:creationId xmlns:p14="http://schemas.microsoft.com/office/powerpoint/2010/main" val="4152052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3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22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Calibri</vt:lpstr>
      <vt:lpstr>Tema do Office</vt:lpstr>
      <vt:lpstr>Apresentação de Resultados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BRUNO BRANDAO</dc:creator>
  <cp:lastModifiedBy>BRUNO BRANDAO</cp:lastModifiedBy>
  <cp:revision>1</cp:revision>
  <dcterms:created xsi:type="dcterms:W3CDTF">2025-02-25T01:39:21Z</dcterms:created>
  <dcterms:modified xsi:type="dcterms:W3CDTF">2025-02-25T02:05:09Z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2025-02-25T01:52:40Z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d67eb2f9-c229-4b11-89c7-335bbba70627</vt:lpwstr>
  </property>
  <property fmtid="{D5CDD505-2E9C-101B-9397-08002B2CF9AE}" pid="7" name="MSIP_Label_defa4170-0d19-0005-0004-bc88714345d2_ActionId">
    <vt:lpwstr>1e8ed807-a88d-426b-8a15-d2717cea2932</vt:lpwstr>
  </property>
  <property fmtid="{D5CDD505-2E9C-101B-9397-08002B2CF9AE}" pid="8" name="MSIP_Label_defa4170-0d19-0005-0004-bc88714345d2_ContentBits">
    <vt:lpwstr>0</vt:lpwstr>
  </property>
  <property fmtid="{D5CDD505-2E9C-101B-9397-08002B2CF9AE}" pid="9" name="MSIP_Label_defa4170-0d19-0005-0004-bc88714345d2_Tag">
    <vt:lpwstr>10, 3, 0, 1</vt:lpwstr>
  </property>
</Properties>
</file>