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6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1D33C-F8BD-4C24-854F-26D4D8569BD5}" v="70" dt="2025-02-27T21:02:19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RANDAO" userId="4352b7cf-3477-444f-815c-6b8182592881" providerId="ADAL" clId="{5CF1D33C-F8BD-4C24-854F-26D4D8569BD5}"/>
    <pc:docChg chg="undo custSel addSld delSld modSld modShowInfo">
      <pc:chgData name="BRUNO BRANDAO" userId="4352b7cf-3477-444f-815c-6b8182592881" providerId="ADAL" clId="{5CF1D33C-F8BD-4C24-854F-26D4D8569BD5}" dt="2025-02-27T21:02:19.986" v="1474" actId="115"/>
      <pc:docMkLst>
        <pc:docMk/>
      </pc:docMkLst>
      <pc:sldChg chg="delSp modSp mod">
        <pc:chgData name="BRUNO BRANDAO" userId="4352b7cf-3477-444f-815c-6b8182592881" providerId="ADAL" clId="{5CF1D33C-F8BD-4C24-854F-26D4D8569BD5}" dt="2025-02-27T01:20:21.562" v="1471" actId="1076"/>
        <pc:sldMkLst>
          <pc:docMk/>
          <pc:sldMk cId="2636503236" sldId="256"/>
        </pc:sldMkLst>
        <pc:spChg chg="del">
          <ac:chgData name="BRUNO BRANDAO" userId="4352b7cf-3477-444f-815c-6b8182592881" providerId="ADAL" clId="{5CF1D33C-F8BD-4C24-854F-26D4D8569BD5}" dt="2025-02-27T00:40:49.342" v="844" actId="478"/>
          <ac:spMkLst>
            <pc:docMk/>
            <pc:sldMk cId="2636503236" sldId="256"/>
            <ac:spMk id="4" creationId="{EE30030F-CF7D-7CDA-B7A6-BC652064124E}"/>
          </ac:spMkLst>
        </pc:spChg>
        <pc:spChg chg="del">
          <ac:chgData name="BRUNO BRANDAO" userId="4352b7cf-3477-444f-815c-6b8182592881" providerId="ADAL" clId="{5CF1D33C-F8BD-4C24-854F-26D4D8569BD5}" dt="2025-02-27T00:40:51.191" v="845" actId="478"/>
          <ac:spMkLst>
            <pc:docMk/>
            <pc:sldMk cId="2636503236" sldId="256"/>
            <ac:spMk id="5" creationId="{5A03B77C-819B-E17D-564B-AA092EF7CF48}"/>
          </ac:spMkLst>
        </pc:spChg>
        <pc:spChg chg="mod">
          <ac:chgData name="BRUNO BRANDAO" userId="4352b7cf-3477-444f-815c-6b8182592881" providerId="ADAL" clId="{5CF1D33C-F8BD-4C24-854F-26D4D8569BD5}" dt="2025-02-27T01:20:21.562" v="1471" actId="1076"/>
          <ac:spMkLst>
            <pc:docMk/>
            <pc:sldMk cId="2636503236" sldId="256"/>
            <ac:spMk id="8" creationId="{288FC3E2-9A24-67A0-54D6-1A83F94F26FB}"/>
          </ac:spMkLst>
        </pc:spChg>
        <pc:picChg chg="mod">
          <ac:chgData name="BRUNO BRANDAO" userId="4352b7cf-3477-444f-815c-6b8182592881" providerId="ADAL" clId="{5CF1D33C-F8BD-4C24-854F-26D4D8569BD5}" dt="2025-02-27T01:20:21.562" v="1471" actId="1076"/>
          <ac:picMkLst>
            <pc:docMk/>
            <pc:sldMk cId="2636503236" sldId="256"/>
            <ac:picMk id="7" creationId="{6829D0BE-D7BB-4C47-F6D6-F21968EFE5C9}"/>
          </ac:picMkLst>
        </pc:picChg>
      </pc:sldChg>
      <pc:sldChg chg="addSp modSp mod modAnim">
        <pc:chgData name="BRUNO BRANDAO" userId="4352b7cf-3477-444f-815c-6b8182592881" providerId="ADAL" clId="{5CF1D33C-F8BD-4C24-854F-26D4D8569BD5}" dt="2025-02-27T01:16:18.612" v="1468"/>
        <pc:sldMkLst>
          <pc:docMk/>
          <pc:sldMk cId="3087386683" sldId="257"/>
        </pc:sldMkLst>
        <pc:spChg chg="add mod">
          <ac:chgData name="BRUNO BRANDAO" userId="4352b7cf-3477-444f-815c-6b8182592881" providerId="ADAL" clId="{5CF1D33C-F8BD-4C24-854F-26D4D8569BD5}" dt="2025-02-27T00:44:41.186" v="895" actId="20577"/>
          <ac:spMkLst>
            <pc:docMk/>
            <pc:sldMk cId="3087386683" sldId="257"/>
            <ac:spMk id="7" creationId="{4CD1F13B-4ECB-FE85-9339-8A8E75BC894D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21:02:19.986" v="1474" actId="115"/>
        <pc:sldMkLst>
          <pc:docMk/>
          <pc:sldMk cId="4249479166" sldId="258"/>
        </pc:sldMkLst>
        <pc:spChg chg="del">
          <ac:chgData name="BRUNO BRANDAO" userId="4352b7cf-3477-444f-815c-6b8182592881" providerId="ADAL" clId="{5CF1D33C-F8BD-4C24-854F-26D4D8569BD5}" dt="2025-02-26T23:57:51.976" v="104" actId="478"/>
          <ac:spMkLst>
            <pc:docMk/>
            <pc:sldMk cId="4249479166" sldId="258"/>
            <ac:spMk id="2" creationId="{A3DACEB5-282F-FD95-F4BC-FC56296BF2F1}"/>
          </ac:spMkLst>
        </pc:spChg>
        <pc:spChg chg="del">
          <ac:chgData name="BRUNO BRANDAO" userId="4352b7cf-3477-444f-815c-6b8182592881" providerId="ADAL" clId="{5CF1D33C-F8BD-4C24-854F-26D4D8569BD5}" dt="2025-02-26T23:57:54.822" v="105" actId="478"/>
          <ac:spMkLst>
            <pc:docMk/>
            <pc:sldMk cId="4249479166" sldId="258"/>
            <ac:spMk id="3" creationId="{EF1B5926-9D48-289A-F0DA-02FF66B3BEE5}"/>
          </ac:spMkLst>
        </pc:spChg>
        <pc:spChg chg="add del mod">
          <ac:chgData name="BRUNO BRANDAO" userId="4352b7cf-3477-444f-815c-6b8182592881" providerId="ADAL" clId="{5CF1D33C-F8BD-4C24-854F-26D4D8569BD5}" dt="2025-02-26T23:58:41.309" v="114" actId="478"/>
          <ac:spMkLst>
            <pc:docMk/>
            <pc:sldMk cId="4249479166" sldId="258"/>
            <ac:spMk id="6" creationId="{F3A6C484-A4EB-B3F7-A7A4-1358A4ED5B1F}"/>
          </ac:spMkLst>
        </pc:spChg>
        <pc:spChg chg="add mod">
          <ac:chgData name="BRUNO BRANDAO" userId="4352b7cf-3477-444f-815c-6b8182592881" providerId="ADAL" clId="{5CF1D33C-F8BD-4C24-854F-26D4D8569BD5}" dt="2025-02-27T21:02:19.986" v="1474" actId="115"/>
          <ac:spMkLst>
            <pc:docMk/>
            <pc:sldMk cId="4249479166" sldId="258"/>
            <ac:spMk id="7" creationId="{5B820060-9964-0721-3D45-BC63E24F076E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01:16:04.092" v="1466"/>
        <pc:sldMkLst>
          <pc:docMk/>
          <pc:sldMk cId="1888632689" sldId="259"/>
        </pc:sldMkLst>
        <pc:spChg chg="del">
          <ac:chgData name="BRUNO BRANDAO" userId="4352b7cf-3477-444f-815c-6b8182592881" providerId="ADAL" clId="{5CF1D33C-F8BD-4C24-854F-26D4D8569BD5}" dt="2025-02-26T23:58:01.374" v="107" actId="478"/>
          <ac:spMkLst>
            <pc:docMk/>
            <pc:sldMk cId="1888632689" sldId="259"/>
            <ac:spMk id="2" creationId="{51C216F3-907C-F76B-015D-120EE6A140DD}"/>
          </ac:spMkLst>
        </pc:spChg>
        <pc:spChg chg="del">
          <ac:chgData name="BRUNO BRANDAO" userId="4352b7cf-3477-444f-815c-6b8182592881" providerId="ADAL" clId="{5CF1D33C-F8BD-4C24-854F-26D4D8569BD5}" dt="2025-02-26T23:57:59.439" v="106" actId="478"/>
          <ac:spMkLst>
            <pc:docMk/>
            <pc:sldMk cId="1888632689" sldId="259"/>
            <ac:spMk id="3" creationId="{8E2EDAB0-EF7A-1FD7-1A38-C4C49F40B342}"/>
          </ac:spMkLst>
        </pc:spChg>
        <pc:spChg chg="mod">
          <ac:chgData name="BRUNO BRANDAO" userId="4352b7cf-3477-444f-815c-6b8182592881" providerId="ADAL" clId="{5CF1D33C-F8BD-4C24-854F-26D4D8569BD5}" dt="2025-02-27T00:16:01.778" v="512" actId="20577"/>
          <ac:spMkLst>
            <pc:docMk/>
            <pc:sldMk cId="1888632689" sldId="259"/>
            <ac:spMk id="4" creationId="{4A7D8287-DFAB-4972-E56A-1774080633CC}"/>
          </ac:spMkLst>
        </pc:spChg>
        <pc:spChg chg="add mod">
          <ac:chgData name="BRUNO BRANDAO" userId="4352b7cf-3477-444f-815c-6b8182592881" providerId="ADAL" clId="{5CF1D33C-F8BD-4C24-854F-26D4D8569BD5}" dt="2025-02-27T00:15:52.580" v="511" actId="1076"/>
          <ac:spMkLst>
            <pc:docMk/>
            <pc:sldMk cId="1888632689" sldId="259"/>
            <ac:spMk id="8" creationId="{8D647457-65FA-308D-C824-A00D922F973B}"/>
          </ac:spMkLst>
        </pc:spChg>
        <pc:spChg chg="add mod">
          <ac:chgData name="BRUNO BRANDAO" userId="4352b7cf-3477-444f-815c-6b8182592881" providerId="ADAL" clId="{5CF1D33C-F8BD-4C24-854F-26D4D8569BD5}" dt="2025-02-27T00:15:44.785" v="510" actId="1076"/>
          <ac:spMkLst>
            <pc:docMk/>
            <pc:sldMk cId="1888632689" sldId="259"/>
            <ac:spMk id="9" creationId="{6CBF4A0F-35E1-59A6-B9FD-12B18071302D}"/>
          </ac:spMkLst>
        </pc:spChg>
        <pc:spChg chg="add mod">
          <ac:chgData name="BRUNO BRANDAO" userId="4352b7cf-3477-444f-815c-6b8182592881" providerId="ADAL" clId="{5CF1D33C-F8BD-4C24-854F-26D4D8569BD5}" dt="2025-02-27T00:14:52.364" v="503" actId="1076"/>
          <ac:spMkLst>
            <pc:docMk/>
            <pc:sldMk cId="1888632689" sldId="259"/>
            <ac:spMk id="10" creationId="{0721B69F-3A61-82CD-C7BC-8578861F554A}"/>
          </ac:spMkLst>
        </pc:spChg>
        <pc:picChg chg="add mod">
          <ac:chgData name="BRUNO BRANDAO" userId="4352b7cf-3477-444f-815c-6b8182592881" providerId="ADAL" clId="{5CF1D33C-F8BD-4C24-854F-26D4D8569BD5}" dt="2025-02-27T00:11:55.464" v="497" actId="1076"/>
          <ac:picMkLst>
            <pc:docMk/>
            <pc:sldMk cId="1888632689" sldId="259"/>
            <ac:picMk id="7" creationId="{D83356A2-12EE-214A-4ECC-A63FFF82CAAD}"/>
          </ac:picMkLst>
        </pc:picChg>
      </pc:sldChg>
      <pc:sldChg chg="addSp delSp modSp mod modAnim">
        <pc:chgData name="BRUNO BRANDAO" userId="4352b7cf-3477-444f-815c-6b8182592881" providerId="ADAL" clId="{5CF1D33C-F8BD-4C24-854F-26D4D8569BD5}" dt="2025-02-27T01:15:51.059" v="1465"/>
        <pc:sldMkLst>
          <pc:docMk/>
          <pc:sldMk cId="1312282081" sldId="260"/>
        </pc:sldMkLst>
        <pc:spChg chg="del">
          <ac:chgData name="BRUNO BRANDAO" userId="4352b7cf-3477-444f-815c-6b8182592881" providerId="ADAL" clId="{5CF1D33C-F8BD-4C24-854F-26D4D8569BD5}" dt="2025-02-26T23:58:08.924" v="109" actId="478"/>
          <ac:spMkLst>
            <pc:docMk/>
            <pc:sldMk cId="1312282081" sldId="260"/>
            <ac:spMk id="2" creationId="{F81384F7-2D08-D2FF-9322-D53322AFCE56}"/>
          </ac:spMkLst>
        </pc:spChg>
        <pc:spChg chg="del">
          <ac:chgData name="BRUNO BRANDAO" userId="4352b7cf-3477-444f-815c-6b8182592881" providerId="ADAL" clId="{5CF1D33C-F8BD-4C24-854F-26D4D8569BD5}" dt="2025-02-26T23:58:07.205" v="108" actId="478"/>
          <ac:spMkLst>
            <pc:docMk/>
            <pc:sldMk cId="1312282081" sldId="260"/>
            <ac:spMk id="3" creationId="{F0076479-5ECD-3A34-5DEE-52AFDA14EFFD}"/>
          </ac:spMkLst>
        </pc:spChg>
        <pc:spChg chg="add mod">
          <ac:chgData name="BRUNO BRANDAO" userId="4352b7cf-3477-444f-815c-6b8182592881" providerId="ADAL" clId="{5CF1D33C-F8BD-4C24-854F-26D4D8569BD5}" dt="2025-02-27T00:31:36.304" v="650" actId="6549"/>
          <ac:spMkLst>
            <pc:docMk/>
            <pc:sldMk cId="1312282081" sldId="260"/>
            <ac:spMk id="6" creationId="{AC3AF337-3534-63A9-F31D-A1402E9E978C}"/>
          </ac:spMkLst>
        </pc:spChg>
        <pc:spChg chg="add mod">
          <ac:chgData name="BRUNO BRANDAO" userId="4352b7cf-3477-444f-815c-6b8182592881" providerId="ADAL" clId="{5CF1D33C-F8BD-4C24-854F-26D4D8569BD5}" dt="2025-02-27T00:35:21.332" v="768" actId="1076"/>
          <ac:spMkLst>
            <pc:docMk/>
            <pc:sldMk cId="1312282081" sldId="260"/>
            <ac:spMk id="7" creationId="{36E7827D-A952-BD19-3390-843C1F21F71C}"/>
          </ac:spMkLst>
        </pc:spChg>
        <pc:spChg chg="add mod">
          <ac:chgData name="BRUNO BRANDAO" userId="4352b7cf-3477-444f-815c-6b8182592881" providerId="ADAL" clId="{5CF1D33C-F8BD-4C24-854F-26D4D8569BD5}" dt="2025-02-27T00:35:47.055" v="773" actId="1076"/>
          <ac:spMkLst>
            <pc:docMk/>
            <pc:sldMk cId="1312282081" sldId="260"/>
            <ac:spMk id="8" creationId="{5B5CAC05-EF7A-2062-6BCF-0A952A97BC96}"/>
          </ac:spMkLst>
        </pc:spChg>
        <pc:spChg chg="add mod">
          <ac:chgData name="BRUNO BRANDAO" userId="4352b7cf-3477-444f-815c-6b8182592881" providerId="ADAL" clId="{5CF1D33C-F8BD-4C24-854F-26D4D8569BD5}" dt="2025-02-27T00:36:16.232" v="776" actId="1076"/>
          <ac:spMkLst>
            <pc:docMk/>
            <pc:sldMk cId="1312282081" sldId="260"/>
            <ac:spMk id="9" creationId="{EEC32373-826B-7A85-6A25-DE0D61FADC0A}"/>
          </ac:spMkLst>
        </pc:spChg>
        <pc:spChg chg="add mod">
          <ac:chgData name="BRUNO BRANDAO" userId="4352b7cf-3477-444f-815c-6b8182592881" providerId="ADAL" clId="{5CF1D33C-F8BD-4C24-854F-26D4D8569BD5}" dt="2025-02-27T00:36:10.439" v="775" actId="1076"/>
          <ac:spMkLst>
            <pc:docMk/>
            <pc:sldMk cId="1312282081" sldId="260"/>
            <ac:spMk id="10" creationId="{3DC5ED7D-B101-769B-8F11-7F35D46FE0D7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01:15:42.972" v="1464"/>
        <pc:sldMkLst>
          <pc:docMk/>
          <pc:sldMk cId="2986766392" sldId="261"/>
        </pc:sldMkLst>
        <pc:spChg chg="del">
          <ac:chgData name="BRUNO BRANDAO" userId="4352b7cf-3477-444f-815c-6b8182592881" providerId="ADAL" clId="{5CF1D33C-F8BD-4C24-854F-26D4D8569BD5}" dt="2025-02-26T23:58:14.101" v="111" actId="478"/>
          <ac:spMkLst>
            <pc:docMk/>
            <pc:sldMk cId="2986766392" sldId="261"/>
            <ac:spMk id="2" creationId="{894E0C22-97E6-BD04-06BF-25FEFD75BE05}"/>
          </ac:spMkLst>
        </pc:spChg>
        <pc:spChg chg="del">
          <ac:chgData name="BRUNO BRANDAO" userId="4352b7cf-3477-444f-815c-6b8182592881" providerId="ADAL" clId="{5CF1D33C-F8BD-4C24-854F-26D4D8569BD5}" dt="2025-02-26T23:58:12.205" v="110" actId="478"/>
          <ac:spMkLst>
            <pc:docMk/>
            <pc:sldMk cId="2986766392" sldId="261"/>
            <ac:spMk id="3" creationId="{99622BA2-1554-FACB-3E05-91FFB9CE086E}"/>
          </ac:spMkLst>
        </pc:spChg>
        <pc:spChg chg="add mod">
          <ac:chgData name="BRUNO BRANDAO" userId="4352b7cf-3477-444f-815c-6b8182592881" providerId="ADAL" clId="{5CF1D33C-F8BD-4C24-854F-26D4D8569BD5}" dt="2025-02-27T01:00:22.604" v="1417" actId="1076"/>
          <ac:spMkLst>
            <pc:docMk/>
            <pc:sldMk cId="2986766392" sldId="261"/>
            <ac:spMk id="6" creationId="{F20B535C-1BDC-0B6D-AD9B-3757929A33BD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01:15:35.823" v="1463"/>
        <pc:sldMkLst>
          <pc:docMk/>
          <pc:sldMk cId="1848955408" sldId="262"/>
        </pc:sldMkLst>
        <pc:spChg chg="del">
          <ac:chgData name="BRUNO BRANDAO" userId="4352b7cf-3477-444f-815c-6b8182592881" providerId="ADAL" clId="{5CF1D33C-F8BD-4C24-854F-26D4D8569BD5}" dt="2025-02-27T00:48:21.722" v="900" actId="478"/>
          <ac:spMkLst>
            <pc:docMk/>
            <pc:sldMk cId="1848955408" sldId="262"/>
            <ac:spMk id="2" creationId="{CD8CB83D-F685-FD5B-A879-1E3CCDC3E0FA}"/>
          </ac:spMkLst>
        </pc:spChg>
        <pc:spChg chg="del">
          <ac:chgData name="BRUNO BRANDAO" userId="4352b7cf-3477-444f-815c-6b8182592881" providerId="ADAL" clId="{5CF1D33C-F8BD-4C24-854F-26D4D8569BD5}" dt="2025-02-27T00:48:18.896" v="899" actId="478"/>
          <ac:spMkLst>
            <pc:docMk/>
            <pc:sldMk cId="1848955408" sldId="262"/>
            <ac:spMk id="3" creationId="{35BF6B3C-36BF-9D06-05A4-483CE8DA8F83}"/>
          </ac:spMkLst>
        </pc:spChg>
        <pc:spChg chg="add mod">
          <ac:chgData name="BRUNO BRANDAO" userId="4352b7cf-3477-444f-815c-6b8182592881" providerId="ADAL" clId="{5CF1D33C-F8BD-4C24-854F-26D4D8569BD5}" dt="2025-02-27T00:53:25.386" v="1323" actId="20577"/>
          <ac:spMkLst>
            <pc:docMk/>
            <pc:sldMk cId="1848955408" sldId="262"/>
            <ac:spMk id="6" creationId="{6BEB195F-993B-DE66-313D-EEC986CAFFE2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01:15:29.571" v="1462"/>
        <pc:sldMkLst>
          <pc:docMk/>
          <pc:sldMk cId="4167565960" sldId="263"/>
        </pc:sldMkLst>
        <pc:spChg chg="add del mod ord">
          <ac:chgData name="BRUNO BRANDAO" userId="4352b7cf-3477-444f-815c-6b8182592881" providerId="ADAL" clId="{5CF1D33C-F8BD-4C24-854F-26D4D8569BD5}" dt="2025-02-27T00:23:10.162" v="574" actId="478"/>
          <ac:spMkLst>
            <pc:docMk/>
            <pc:sldMk cId="4167565960" sldId="263"/>
            <ac:spMk id="15" creationId="{F1B6627A-F0C8-4933-3987-2A47E961EB39}"/>
          </ac:spMkLst>
        </pc:sp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6" creationId="{25E20970-7526-C14F-A35F-59D12CE89A8B}"/>
          </ac:picMkLst>
        </pc:pic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8" creationId="{EA28ABF7-9790-947D-0A76-D7ADC225160D}"/>
          </ac:picMkLst>
        </pc:pic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10" creationId="{01DEF4E3-55C7-C633-40E8-25B707D18BBD}"/>
          </ac:picMkLst>
        </pc:pic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12" creationId="{AC2434FA-8085-2B45-ACED-393F26E92928}"/>
          </ac:picMkLst>
        </pc:pic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14" creationId="{6F1EEE10-A1B1-8DD2-2DE9-1381A2A3E0B8}"/>
          </ac:picMkLst>
        </pc:picChg>
      </pc:sldChg>
      <pc:sldChg chg="addSp delSp modSp new mod">
        <pc:chgData name="BRUNO BRANDAO" userId="4352b7cf-3477-444f-815c-6b8182592881" providerId="ADAL" clId="{5CF1D33C-F8BD-4C24-854F-26D4D8569BD5}" dt="2025-02-27T00:56:31.048" v="1403" actId="1076"/>
        <pc:sldMkLst>
          <pc:docMk/>
          <pc:sldMk cId="3355127699" sldId="264"/>
        </pc:sldMkLst>
        <pc:spChg chg="del">
          <ac:chgData name="BRUNO BRANDAO" userId="4352b7cf-3477-444f-815c-6b8182592881" providerId="ADAL" clId="{5CF1D33C-F8BD-4C24-854F-26D4D8569BD5}" dt="2025-02-27T00:55:19.033" v="1326" actId="478"/>
          <ac:spMkLst>
            <pc:docMk/>
            <pc:sldMk cId="3355127699" sldId="264"/>
            <ac:spMk id="2" creationId="{3D95F6EC-121A-90F8-BC2D-6B9C4392EAA4}"/>
          </ac:spMkLst>
        </pc:spChg>
        <pc:spChg chg="del">
          <ac:chgData name="BRUNO BRANDAO" userId="4352b7cf-3477-444f-815c-6b8182592881" providerId="ADAL" clId="{5CF1D33C-F8BD-4C24-854F-26D4D8569BD5}" dt="2025-02-27T00:55:16.772" v="1325" actId="478"/>
          <ac:spMkLst>
            <pc:docMk/>
            <pc:sldMk cId="3355127699" sldId="264"/>
            <ac:spMk id="3" creationId="{8B828D44-C42B-FA76-FCFB-FD88A7289799}"/>
          </ac:spMkLst>
        </pc:spChg>
        <pc:spChg chg="add mod">
          <ac:chgData name="BRUNO BRANDAO" userId="4352b7cf-3477-444f-815c-6b8182592881" providerId="ADAL" clId="{5CF1D33C-F8BD-4C24-854F-26D4D8569BD5}" dt="2025-02-27T00:56:31.048" v="1403" actId="1076"/>
          <ac:spMkLst>
            <pc:docMk/>
            <pc:sldMk cId="3355127699" sldId="264"/>
            <ac:spMk id="4" creationId="{C2D345A3-9B08-8684-1568-D3AB252D7785}"/>
          </ac:spMkLst>
        </pc:spChg>
      </pc:sldChg>
      <pc:sldChg chg="new del">
        <pc:chgData name="BRUNO BRANDAO" userId="4352b7cf-3477-444f-815c-6b8182592881" providerId="ADAL" clId="{5CF1D33C-F8BD-4C24-854F-26D4D8569BD5}" dt="2025-02-27T01:10:32.930" v="1421" actId="680"/>
        <pc:sldMkLst>
          <pc:docMk/>
          <pc:sldMk cId="182809268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A1155-DA2C-475B-9E38-F5993D4B42CC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87A0C-64F7-47AB-86B2-A65C0112D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3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0 - Capa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6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1 - A </a:t>
            </a:r>
            <a:r>
              <a:rPr lang="pt-BR" dirty="0" err="1"/>
              <a:t>Moavi</a:t>
            </a:r>
            <a:r>
              <a:rPr lang="pt-BR" dirty="0"/>
              <a:t> - resumo sobre a empresa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6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2 - </a:t>
            </a:r>
            <a:r>
              <a:rPr lang="pt-BR" dirty="0" err="1"/>
              <a:t>Moavi</a:t>
            </a:r>
            <a:r>
              <a:rPr lang="pt-BR" dirty="0"/>
              <a:t> em Números - principais indicadores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4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3 - Ranking 100 Open Startups 2024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87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4 - As Escalas Inteligentes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5 - Diferenciais para os Clientes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40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6 - Principais Clientes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49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7 - Conclusão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E7187-F1E3-6CCF-D6E3-01F75B37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06609-64A6-119D-ACE5-825D2EFC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98457-6E51-4F94-ED30-AA973A53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04B2A-5D58-3A7B-04BE-923A0CD7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CB143-165F-149E-FA42-54623E78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4B7E2-3515-3081-2421-FCA1AF4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AA7C1E-E965-AD34-F355-CF9B3748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2C747B-1170-AA31-0390-B37E624D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54806-FA0E-248A-B542-5423B2C9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0E596-545E-49DE-4F1A-D99CA51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75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E40653-2BCF-0B26-F772-9C4BC615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ADAF15-1B94-AF49-453C-94C72A60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8981E7-8AD2-7892-B9D5-E8E5DA09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1CAEE-4BB1-E8CB-1DAA-2D9147A7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9DB610-D919-E90E-2221-4D6EA3DC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65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B2D7A-25FA-FE28-9734-5504E0F0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BE6B3-7424-58AC-011A-FEDF6376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00B87-98B4-A4F5-6DD6-10F66CA4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D81AF-90C5-ECC4-15C7-0BA53A2C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AA1AB-5914-E81B-822A-AF655D9C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6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396E3-ABB9-FE68-2FC3-691D1C3E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ECD2A1-DD9B-D56F-3B5B-3C55A051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6B2B4-E5E2-BAFF-A1CE-51E66FA5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04501-F455-E47E-9961-DA24F6A6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A5B54B-BE45-BC47-DD47-269DDACF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38E75-15CE-B68A-76F5-67DFA592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FBC06-2BA0-00A0-AA24-D4D9033B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DB3639-E845-05D9-52C5-0C8D35A2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15A6A-4ED9-E2EA-33BF-1F197F55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4800F-02A0-CB5E-D8E5-7A7050D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098B57-1046-E82D-70E6-F01EEFF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5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73A89-6E34-60F3-A390-F2ABE649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F65E48-A3CA-6E7C-32D2-65ED5C93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F1F19-281C-041A-EE07-1D4127E4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012057-7F3F-C735-FE85-93C292797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60855-D2A0-342A-F4E3-FBF7BF7EF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D0D3FE-CE84-AB2B-8649-B0E4208A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81E476-616F-7CF0-663A-B6FD884C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F40C31-614F-0A5D-9D69-8282DFBC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3FBC5-D5FE-9EB0-4B3A-22D17C62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D61D46-8CF4-861A-936A-FB3093F3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C0EFB8-6AAF-6CC3-2393-18D83FCC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0B80A6-310C-9427-0CE9-11316940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763218-C73C-3429-A45A-8BCE2760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6F266A-AA33-2ADC-FA72-6BF1365D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F8A4AE-194D-0AD0-6512-493636B6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04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51658-F58F-0C67-3EF1-93762076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C48A8-EA78-9151-4CC6-7B1CF87B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1EFD2A-CF25-DFDA-D0DA-D666D912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F85FB-CBDD-40DB-90C7-D7509A6E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08FC89-21EF-1818-DCAD-1B310633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B7BD0A-A4E7-1C86-3607-A185D046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6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4F7BB-3A8E-A4F8-3C63-AFDB584C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D8571E-22C1-C760-8E6E-03F9CCA0D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F182F2-C927-71C7-4EC8-64A845B2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5B8D84-A549-A9FE-CD8F-C90CB0B7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5DBA86-D041-9227-4AB0-DE5304A9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D6C1F4-E9DF-81AD-90F1-F41B8F9A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F91D3C-DBC8-7AE6-A663-A0659913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295FC-9B7F-674F-32EB-C2D09E60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F80FE-078F-6745-C16E-58F2F53A7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F10FC-AEAF-44C9-89A4-F03AEB3784A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50D9C2-CC89-E5B8-451B-492EC7187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1839C-E68E-E48E-3284-15E56B73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 Moavi">
            <a:extLst>
              <a:ext uri="{FF2B5EF4-FFF2-40B4-BE49-F238E27FC236}">
                <a16:creationId xmlns:a16="http://schemas.microsoft.com/office/drawing/2014/main" id="{6829D0BE-D7BB-4C47-F6D6-F21968EF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6" y="1416749"/>
            <a:ext cx="3471427" cy="20122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88FC3E2-9A24-67A0-54D6-1A83F94F26FB}"/>
              </a:ext>
            </a:extLst>
          </p:cNvPr>
          <p:cNvSpPr txBox="1"/>
          <p:nvPr/>
        </p:nvSpPr>
        <p:spPr>
          <a:xfrm>
            <a:off x="1834895" y="4022789"/>
            <a:ext cx="8522208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rPr>
              <a:t>Escalas de Trabalho Inteligentes para o Varejo!</a:t>
            </a:r>
          </a:p>
        </p:txBody>
      </p:sp>
    </p:spTree>
    <p:extLst>
      <p:ext uri="{BB962C8B-B14F-4D97-AF65-F5344CB8AC3E}">
        <p14:creationId xmlns:p14="http://schemas.microsoft.com/office/powerpoint/2010/main" val="26365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97391-FDEE-E9FC-6888-13BAC2DE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0931"/>
          </a:xfr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 Empresa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66F4D26-91D1-439A-3395-98FD1CEA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CD1F13B-4ECB-FE85-9339-8A8E75BC894D}"/>
              </a:ext>
            </a:extLst>
          </p:cNvPr>
          <p:cNvSpPr txBox="1"/>
          <p:nvPr/>
        </p:nvSpPr>
        <p:spPr>
          <a:xfrm>
            <a:off x="851916" y="1436147"/>
            <a:ext cx="10488168" cy="398570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just"/>
            <a:r>
              <a:rPr lang="pt-BR" sz="2300" dirty="0"/>
              <a:t>A ideia da solução surgiu durante visitas em farmácias. Dependendo do horário da visita, identificávamos muitos colaboradores e poucos clientes ou poucos colaboradores e muitos clientes. Ao fazermos o diagnóstico, percebemos que a raiz do problema eram escalas de trabalho mal planejadas. Com isso em mente, criamos a MOAVI! 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Hoje nós somos a maior empresa de gestão de escalas de trabalho e </a:t>
            </a:r>
            <a:r>
              <a:rPr lang="pt-BR" sz="2300" dirty="0" err="1"/>
              <a:t>workforce</a:t>
            </a:r>
            <a:r>
              <a:rPr lang="pt-BR" sz="2300" dirty="0"/>
              <a:t> management (WFM) no varejo do Brasil.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Atuamos em diversos segmentos em todos os estados, de norte a sul do país.</a:t>
            </a:r>
          </a:p>
          <a:p>
            <a:pPr algn="just"/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0873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915E2C-9F28-E677-69B6-098784EFB0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Em Números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EBC1CF76-09A9-5A0A-EA73-1836A0C52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820060-9964-0721-3D45-BC63E24F076E}"/>
              </a:ext>
            </a:extLst>
          </p:cNvPr>
          <p:cNvSpPr txBox="1"/>
          <p:nvPr/>
        </p:nvSpPr>
        <p:spPr>
          <a:xfrm>
            <a:off x="851916" y="1436147"/>
            <a:ext cx="10488168" cy="469359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sz="2300" dirty="0"/>
              <a:t>+6,1 mil Varejos com a Solução </a:t>
            </a:r>
            <a:r>
              <a:rPr lang="pt-BR" sz="2300" dirty="0" err="1"/>
              <a:t>Moavi</a:t>
            </a:r>
            <a:endParaRPr lang="pt-BR" sz="2300" dirty="0"/>
          </a:p>
          <a:p>
            <a:endParaRPr lang="pt-BR" sz="2300" dirty="0"/>
          </a:p>
          <a:p>
            <a:r>
              <a:rPr lang="pt-BR" sz="2300" dirty="0"/>
              <a:t>+131,4 mil Colaboradores Cadastrados</a:t>
            </a:r>
          </a:p>
          <a:p>
            <a:endParaRPr lang="pt-BR" sz="2300" dirty="0"/>
          </a:p>
          <a:p>
            <a:r>
              <a:rPr lang="pt-BR" sz="2300" dirty="0"/>
              <a:t>+1,2 milhão Escalas Planejadas</a:t>
            </a:r>
          </a:p>
          <a:p>
            <a:endParaRPr lang="pt-BR" sz="2300" dirty="0"/>
          </a:p>
          <a:p>
            <a:r>
              <a:rPr lang="pt-BR" sz="2300" dirty="0"/>
              <a:t>+ 823,2 milhões de Batidas de Ponto Analisadas</a:t>
            </a:r>
          </a:p>
          <a:p>
            <a:endParaRPr lang="pt-BR" sz="2300" dirty="0"/>
          </a:p>
          <a:p>
            <a:r>
              <a:rPr lang="pt-BR" sz="2300" dirty="0"/>
              <a:t>Equipe formada por 25 talentos</a:t>
            </a:r>
          </a:p>
          <a:p>
            <a:endParaRPr lang="pt-BR" sz="2300" dirty="0"/>
          </a:p>
          <a:p>
            <a:r>
              <a:rPr lang="pt-BR" sz="2300" dirty="0"/>
              <a:t>Top 10 no Ranking de </a:t>
            </a:r>
            <a:r>
              <a:rPr lang="pt-BR" sz="2300" dirty="0" err="1"/>
              <a:t>RetailTechs</a:t>
            </a:r>
            <a:r>
              <a:rPr lang="pt-BR" sz="2300" dirty="0"/>
              <a:t> em 2023 e 2024</a:t>
            </a:r>
          </a:p>
          <a:p>
            <a:endParaRPr lang="pt-BR" sz="2300" dirty="0"/>
          </a:p>
          <a:p>
            <a:r>
              <a:rPr lang="pt-BR" sz="2300" dirty="0"/>
              <a:t>42 Grandes Clientes Utilizando a Solução </a:t>
            </a:r>
            <a:r>
              <a:rPr lang="pt-BR" sz="2300" dirty="0" err="1"/>
              <a:t>Moavi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2494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D8287-DFAB-4972-E56A-1774080633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Reconhecimentos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C7F404F5-8EB3-82D1-97AE-B7B317916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pic>
        <p:nvPicPr>
          <p:cNvPr id="7" name="Imagem 6" descr="Aplicativo&#10;&#10;O conteúdo gerado por IA pode estar incorreto.">
            <a:extLst>
              <a:ext uri="{FF2B5EF4-FFF2-40B4-BE49-F238E27FC236}">
                <a16:creationId xmlns:a16="http://schemas.microsoft.com/office/drawing/2014/main" id="{D83356A2-12EE-214A-4ECC-A63FFF82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47" y="1332969"/>
            <a:ext cx="3278506" cy="339183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D647457-65FA-308D-C824-A00D922F973B}"/>
              </a:ext>
            </a:extLst>
          </p:cNvPr>
          <p:cNvSpPr txBox="1"/>
          <p:nvPr/>
        </p:nvSpPr>
        <p:spPr>
          <a:xfrm>
            <a:off x="886968" y="2918896"/>
            <a:ext cx="2798357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300"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pt-BR" sz="3000" dirty="0"/>
              <a:t>TOP 6 – 2023</a:t>
            </a:r>
          </a:p>
          <a:p>
            <a:pPr algn="ctr"/>
            <a:r>
              <a:rPr lang="pt-BR" sz="3000" dirty="0" err="1"/>
              <a:t>RetailTechs</a:t>
            </a:r>
            <a:endParaRPr lang="pt-BR" sz="3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BF4A0F-35E1-59A6-B9FD-12B18071302D}"/>
              </a:ext>
            </a:extLst>
          </p:cNvPr>
          <p:cNvSpPr txBox="1"/>
          <p:nvPr/>
        </p:nvSpPr>
        <p:spPr>
          <a:xfrm>
            <a:off x="8506675" y="2921168"/>
            <a:ext cx="2798357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000"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dirty="0"/>
              <a:t>TOP 2 – 2024</a:t>
            </a:r>
          </a:p>
          <a:p>
            <a:r>
              <a:rPr lang="pt-BR" dirty="0" err="1"/>
              <a:t>RetailTechs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21B69F-3A61-82CD-C7BC-8578861F554A}"/>
              </a:ext>
            </a:extLst>
          </p:cNvPr>
          <p:cNvSpPr txBox="1"/>
          <p:nvPr/>
        </p:nvSpPr>
        <p:spPr>
          <a:xfrm>
            <a:off x="210311" y="4947950"/>
            <a:ext cx="11771377" cy="115416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300"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dirty="0"/>
              <a:t>O Ranking 100 Open Startups destaca as startups mais atraentes para o mercado corporativo e as corporações líderes em open </a:t>
            </a:r>
            <a:r>
              <a:rPr lang="pt-BR" dirty="0" err="1"/>
              <a:t>innovation</a:t>
            </a:r>
            <a:r>
              <a:rPr lang="pt-BR" dirty="0"/>
              <a:t> com startups, ampliando seu reconhecimento e atraindo novas oportunidades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18886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B256DA4-252B-5884-3BA2-4F225A7CCA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As Escalas Inteligentes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D1C3306B-4935-D73C-6921-AD17D7837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3AF337-3534-63A9-F31D-A1402E9E978C}"/>
              </a:ext>
            </a:extLst>
          </p:cNvPr>
          <p:cNvSpPr txBox="1"/>
          <p:nvPr/>
        </p:nvSpPr>
        <p:spPr>
          <a:xfrm>
            <a:off x="851916" y="1244123"/>
            <a:ext cx="10488168" cy="256993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pt-BR" sz="2300" dirty="0"/>
              <a:t>Nosso objetivo é facilitar a montagem de escalas, garantir colaboradores nos horários de maior necessidade e ajudar na gestão de pessoas/operação.</a:t>
            </a:r>
          </a:p>
          <a:p>
            <a:pPr algn="ctr"/>
            <a:endParaRPr lang="pt-BR" sz="2300" dirty="0"/>
          </a:p>
          <a:p>
            <a:pPr algn="ctr"/>
            <a:r>
              <a:rPr lang="pt-BR" sz="2300" dirty="0"/>
              <a:t>Desenvolvemos algoritmos para gerar as escalas de horários e folgas ideais, personalizados de acordo com a realidade do cliente.</a:t>
            </a:r>
          </a:p>
          <a:p>
            <a:pPr algn="ctr"/>
            <a:endParaRPr lang="pt-BR" sz="2300" dirty="0"/>
          </a:p>
          <a:p>
            <a:pPr algn="ctr"/>
            <a:endParaRPr lang="pt-BR" sz="23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E7827D-A952-BD19-3390-843C1F21F71C}"/>
              </a:ext>
            </a:extLst>
          </p:cNvPr>
          <p:cNvSpPr txBox="1"/>
          <p:nvPr/>
        </p:nvSpPr>
        <p:spPr>
          <a:xfrm>
            <a:off x="851916" y="4004667"/>
            <a:ext cx="1673352" cy="769441"/>
          </a:xfrm>
          <a:prstGeom prst="rect">
            <a:avLst/>
          </a:prstGeo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Tecnologia a seu favor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5CAC05-EF7A-2062-6BCF-0A952A97BC96}"/>
              </a:ext>
            </a:extLst>
          </p:cNvPr>
          <p:cNvSpPr txBox="1"/>
          <p:nvPr/>
        </p:nvSpPr>
        <p:spPr>
          <a:xfrm>
            <a:off x="3736086" y="4003857"/>
            <a:ext cx="1673352" cy="769441"/>
          </a:xfrm>
          <a:prstGeom prst="rect">
            <a:avLst/>
          </a:prstGeo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Aumentos de Vendas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C32373-826B-7A85-6A25-DE0D61FADC0A}"/>
              </a:ext>
            </a:extLst>
          </p:cNvPr>
          <p:cNvSpPr txBox="1"/>
          <p:nvPr/>
        </p:nvSpPr>
        <p:spPr>
          <a:xfrm>
            <a:off x="6782562" y="4018028"/>
            <a:ext cx="1673352" cy="769441"/>
          </a:xfrm>
          <a:prstGeom prst="rect">
            <a:avLst/>
          </a:prstGeo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Redução de Despesas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C5ED7D-B101-769B-8F11-7F35D46FE0D7}"/>
              </a:ext>
            </a:extLst>
          </p:cNvPr>
          <p:cNvSpPr txBox="1"/>
          <p:nvPr/>
        </p:nvSpPr>
        <p:spPr>
          <a:xfrm>
            <a:off x="9666732" y="3988466"/>
            <a:ext cx="1673352" cy="800219"/>
          </a:xfrm>
          <a:prstGeom prst="rect">
            <a:avLst/>
          </a:prstGeo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300" b="1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Mais Agilidade</a:t>
            </a:r>
          </a:p>
        </p:txBody>
      </p:sp>
    </p:spTree>
    <p:extLst>
      <p:ext uri="{BB962C8B-B14F-4D97-AF65-F5344CB8AC3E}">
        <p14:creationId xmlns:p14="http://schemas.microsoft.com/office/powerpoint/2010/main" val="131228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F6BA4F-9C96-4115-437A-FE2CDD9606B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Diferenciais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E7CC7BCC-E40F-608B-7DA9-D14131E1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0B535C-1BDC-0B6D-AD9B-3757929A33BD}"/>
              </a:ext>
            </a:extLst>
          </p:cNvPr>
          <p:cNvSpPr txBox="1"/>
          <p:nvPr/>
        </p:nvSpPr>
        <p:spPr>
          <a:xfrm>
            <a:off x="2444496" y="1417296"/>
            <a:ext cx="7303008" cy="504753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just"/>
            <a:r>
              <a:rPr lang="pt-BR" sz="2300" dirty="0"/>
              <a:t>Nossos Clientes conseguem com a nossa Solução: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Aumentar a produtividade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Reduzir passivos trabalhistas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Melhorar o nível de serviço da operação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Aumentar o NPS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Aumentar o ticket médio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Reduzir horas extras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Garantir a assertividade de quadro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Reduzir a sobrecarga de trabalho nos colaboradores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29867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239F4F8-693C-9270-488F-28B733C15D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Principais Clientes</a:t>
            </a:r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3FA18FDA-E94A-BEE4-4097-7DF1F7CC8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5E20970-7526-C14F-A35F-59D12CE89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96" y="1592824"/>
            <a:ext cx="1283208" cy="712894"/>
          </a:xfrm>
          <a:prstGeom prst="rect">
            <a:avLst/>
          </a:prstGeom>
        </p:spPr>
      </p:pic>
      <p:pic>
        <p:nvPicPr>
          <p:cNvPr id="8" name="Imagem 7" descr="Forma&#10;&#10;O conteúdo gerado por IA pode estar incorreto.">
            <a:extLst>
              <a:ext uri="{FF2B5EF4-FFF2-40B4-BE49-F238E27FC236}">
                <a16:creationId xmlns:a16="http://schemas.microsoft.com/office/drawing/2014/main" id="{EA28ABF7-9790-947D-0A76-D7ADC2251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21" y="2978427"/>
            <a:ext cx="1283209" cy="712894"/>
          </a:xfrm>
          <a:prstGeom prst="rect">
            <a:avLst/>
          </a:prstGeom>
        </p:spPr>
      </p:pic>
      <p:pic>
        <p:nvPicPr>
          <p:cNvPr id="10" name="Imagem 9" descr="Ícone&#10;&#10;O conteúdo gerado por IA pode estar incorreto.">
            <a:extLst>
              <a:ext uri="{FF2B5EF4-FFF2-40B4-BE49-F238E27FC236}">
                <a16:creationId xmlns:a16="http://schemas.microsoft.com/office/drawing/2014/main" id="{01DEF4E3-55C7-C633-40E8-25B707D18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21" y="4938674"/>
            <a:ext cx="1283017" cy="712894"/>
          </a:xfrm>
          <a:prstGeom prst="rect">
            <a:avLst/>
          </a:prstGeom>
        </p:spPr>
      </p:pic>
      <p:pic>
        <p:nvPicPr>
          <p:cNvPr id="12" name="Imagem 11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AC2434FA-8085-2B45-ACED-393F26E92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71" y="4938674"/>
            <a:ext cx="1283209" cy="712894"/>
          </a:xfrm>
          <a:prstGeom prst="rect">
            <a:avLst/>
          </a:prstGeom>
        </p:spPr>
      </p:pic>
      <p:pic>
        <p:nvPicPr>
          <p:cNvPr id="14" name="Imagem 13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6F1EEE10-A1B1-8DD2-2DE9-1381A2A3E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72" y="2978427"/>
            <a:ext cx="1283209" cy="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0A3CF8-97DA-5533-412A-F838423F43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Conclusões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3B6464BD-0E85-F33D-424C-BC9FE702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EB195F-993B-DE66-313D-EEC986CAFFE2}"/>
              </a:ext>
            </a:extLst>
          </p:cNvPr>
          <p:cNvSpPr txBox="1"/>
          <p:nvPr/>
        </p:nvSpPr>
        <p:spPr>
          <a:xfrm>
            <a:off x="2526792" y="1426440"/>
            <a:ext cx="7138416" cy="433965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300" dirty="0"/>
              <a:t>A solução da </a:t>
            </a:r>
            <a:r>
              <a:rPr lang="pt-BR" sz="2300" dirty="0" err="1"/>
              <a:t>Moavi</a:t>
            </a:r>
            <a:r>
              <a:rPr lang="pt-BR" sz="2300" dirty="0"/>
              <a:t> vem solucionar uma das maiores dores da gestão de qualquer empresa: Equipes bem dimensionadas e Gastos com Horas Extras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3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300" dirty="0"/>
              <a:t>O foco no varejo traz grandes oportunidades, pois é o segmento que mais depende do contato direto com o cliente para sustentar seus negócios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3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300" dirty="0"/>
              <a:t>A expertise obtida com a solução pode projetar a empresa para atender a novos segmentos – como o de Operação Logística</a:t>
            </a:r>
          </a:p>
        </p:txBody>
      </p:sp>
    </p:spTree>
    <p:extLst>
      <p:ext uri="{BB962C8B-B14F-4D97-AF65-F5344CB8AC3E}">
        <p14:creationId xmlns:p14="http://schemas.microsoft.com/office/powerpoint/2010/main" val="1848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2D345A3-9B08-8684-1568-D3AB252D7785}"/>
              </a:ext>
            </a:extLst>
          </p:cNvPr>
          <p:cNvSpPr txBox="1"/>
          <p:nvPr/>
        </p:nvSpPr>
        <p:spPr>
          <a:xfrm>
            <a:off x="2526792" y="2137396"/>
            <a:ext cx="7138416" cy="258320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>
              <a:lnSpc>
                <a:spcPct val="250000"/>
              </a:lnSpc>
            </a:pPr>
            <a:r>
              <a:rPr lang="pt-BR" sz="2300" dirty="0"/>
              <a:t>Desenvolvido por</a:t>
            </a:r>
          </a:p>
          <a:p>
            <a:pPr algn="ctr">
              <a:lnSpc>
                <a:spcPct val="250000"/>
              </a:lnSpc>
            </a:pPr>
            <a:r>
              <a:rPr lang="pt-BR" sz="2300" dirty="0"/>
              <a:t>Bruno Rigueti Brandão</a:t>
            </a:r>
          </a:p>
          <a:p>
            <a:pPr algn="ctr">
              <a:lnSpc>
                <a:spcPct val="250000"/>
              </a:lnSpc>
            </a:pPr>
            <a:r>
              <a:rPr lang="pt-BR" sz="2300" dirty="0"/>
              <a:t>Fevereiro/2025</a:t>
            </a:r>
          </a:p>
        </p:txBody>
      </p:sp>
    </p:spTree>
    <p:extLst>
      <p:ext uri="{BB962C8B-B14F-4D97-AF65-F5344CB8AC3E}">
        <p14:creationId xmlns:p14="http://schemas.microsoft.com/office/powerpoint/2010/main" val="3355127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439</Words>
  <Application>Microsoft Office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Lato</vt:lpstr>
      <vt:lpstr>Tema do Office</vt:lpstr>
      <vt:lpstr>Apresentação do PowerPoint</vt:lpstr>
      <vt:lpstr>A Empresa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BRANDAO</dc:creator>
  <cp:lastModifiedBy>BRUNO BRANDAO</cp:lastModifiedBy>
  <cp:revision>1</cp:revision>
  <dcterms:created xsi:type="dcterms:W3CDTF">2025-02-26T23:12:48Z</dcterms:created>
  <dcterms:modified xsi:type="dcterms:W3CDTF">2025-02-27T21:02:21Z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2025-02-26T23:25:21Z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d67eb2f9-c229-4b11-89c7-335bbba70627</vt:lpwstr>
  </property>
  <property fmtid="{D5CDD505-2E9C-101B-9397-08002B2CF9AE}" pid="7" name="MSIP_Label_defa4170-0d19-0005-0004-bc88714345d2_ActionId">
    <vt:lpwstr>e807bdcd-7299-454d-bd11-3ed3bb678f58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