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4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1D52E-B3AA-415A-ACCA-C8C6ADA9F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55D1D-A5C8-4152-8403-568531A35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A6CF-E102-43B2-9B5C-339DB2877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0625-E99D-41DE-9BDD-AB3D0623176E}" type="datetimeFigureOut">
              <a:rPr lang="en-US" smtClean="0"/>
              <a:t>2021-02-12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BCD9C-2BD5-480B-A563-2420B4D9E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653C0-6AF0-4110-B244-11BB89F7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9742-8198-4F04-B631-9B235D20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2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0250-4857-4714-8263-878479927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960F3-391C-4593-82F0-A74674141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8E81C-D8BA-4754-B616-93D7B81F5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0625-E99D-41DE-9BDD-AB3D0623176E}" type="datetimeFigureOut">
              <a:rPr lang="en-US" smtClean="0"/>
              <a:t>2021-02-12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B0641-DE6D-4E79-A594-3ED3E0E60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2B9A8-8535-4C27-AB5A-03CB66953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9742-8198-4F04-B631-9B235D20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06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140340-D3B5-4BB1-B57E-4A75E7564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74C2D-4E23-4396-BF54-6D965FD90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275C6-DD19-4EF0-A348-C4119ECD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0625-E99D-41DE-9BDD-AB3D0623176E}" type="datetimeFigureOut">
              <a:rPr lang="en-US" smtClean="0"/>
              <a:t>2021-02-12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68E0E-23FB-457C-8DA4-B67624B96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7FD6E-B1F1-4F05-9917-89F76EB4F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9742-8198-4F04-B631-9B235D20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9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4332C-4A6B-474E-A3C8-1892AA6FC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13780-8715-4596-8571-CB47A703D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9C9F6-A90F-43B7-8D32-4B2BA4C18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0625-E99D-41DE-9BDD-AB3D0623176E}" type="datetimeFigureOut">
              <a:rPr lang="en-US" smtClean="0"/>
              <a:t>2021-02-12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A02F5-F6B1-4A86-B98F-1599A48E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2FA3A-0EBF-4E51-A0F0-C5264DF1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9742-8198-4F04-B631-9B235D20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685E1-F05A-48FB-8A39-6563C3C95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5F8D7-1525-4436-9ABE-FA93BA334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871D6-BD3D-4157-983C-F3C050A9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0625-E99D-41DE-9BDD-AB3D0623176E}" type="datetimeFigureOut">
              <a:rPr lang="en-US" smtClean="0"/>
              <a:t>2021-02-12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49A0A-A913-49FF-9EED-45762D2D0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0527A-AB0A-4E30-853F-FB5368857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9742-8198-4F04-B631-9B235D20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2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EDB54-88A0-41B4-A755-70A87ED0B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9F62B-6C42-4F68-83F3-EDCD8BFBA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5CA4F-2E67-4EC1-9C3C-61BCF6BDD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2ED68-6EC8-448A-8ECC-CC21B1E5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0625-E99D-41DE-9BDD-AB3D0623176E}" type="datetimeFigureOut">
              <a:rPr lang="en-US" smtClean="0"/>
              <a:t>2021-02-12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631DC-A669-4BE9-A2C3-1D512328E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725AD-C0A0-40B2-8E0F-3E36488A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9742-8198-4F04-B631-9B235D20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63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09B0B-E427-483B-B84F-5C11570E4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7912E-1FBE-4F3D-8676-7ECB5D335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422DE-0175-4A71-B6C6-ABF4EC573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1A06E-84F0-4877-BDA5-85DEF9F09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6666EE-5111-4E19-BC75-03EAFEC00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8A14A9-42BD-423B-A33D-56389E9BE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0625-E99D-41DE-9BDD-AB3D0623176E}" type="datetimeFigureOut">
              <a:rPr lang="en-US" smtClean="0"/>
              <a:t>2021-02-12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9BF381-C945-4806-AE36-3C76C36CE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023B42-3EBF-41B7-B7CB-8E7CF40A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9742-8198-4F04-B631-9B235D20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48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C2BB1-A30C-4C73-9A6F-A7500FD6B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3BD609-70BD-4136-89C9-41AA5F75F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0625-E99D-41DE-9BDD-AB3D0623176E}" type="datetimeFigureOut">
              <a:rPr lang="en-US" smtClean="0"/>
              <a:t>2021-02-12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6C69B-CC37-40B4-933F-1D36F830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27C60-8A6F-4DB6-911B-FF06714D4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9742-8198-4F04-B631-9B235D20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5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FD8C11-8966-4C73-8D4C-E8720CC45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0625-E99D-41DE-9BDD-AB3D0623176E}" type="datetimeFigureOut">
              <a:rPr lang="en-US" smtClean="0"/>
              <a:t>2021-02-12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9B2B75-121F-4F67-8DFD-652130E49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566F0-6E95-4AF8-83EA-76F79E395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9742-8198-4F04-B631-9B235D20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3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F550-6B77-463D-B40D-3DC407D89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BFCBC-0E2F-45B6-9079-A3222352E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0BE83-43B6-488E-9723-84DCE8735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B30BF-2DD0-4E5F-B8AE-2984B3A67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0625-E99D-41DE-9BDD-AB3D0623176E}" type="datetimeFigureOut">
              <a:rPr lang="en-US" smtClean="0"/>
              <a:t>2021-02-12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1F5F2-B845-4CAF-9CF4-07C874FFB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BF602-9F21-467E-81B5-367B8AA0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9742-8198-4F04-B631-9B235D20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9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F421-4D6D-4AC3-8867-7DB59935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FE8502-CE22-4CD7-A3CC-AD24BDF28A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BE9C4-D7A4-432D-8CDD-202302FFA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13F60-DF22-49D0-B801-2A552480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0625-E99D-41DE-9BDD-AB3D0623176E}" type="datetimeFigureOut">
              <a:rPr lang="en-US" smtClean="0"/>
              <a:t>2021-02-12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FDD99-70F2-4E2C-A801-A464CEAF5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E73B9-25BF-4AD8-85F6-8690CD735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9742-8198-4F04-B631-9B235D20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6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4C8082-F3D9-48E7-A335-BAFCAD3C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6829D-240E-491D-B557-B687D60A2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A57B0-07B4-438A-B169-E089337BA5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E0625-E99D-41DE-9BDD-AB3D0623176E}" type="datetimeFigureOut">
              <a:rPr lang="en-US" smtClean="0"/>
              <a:t>2021-02-12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1FDB7-6C6B-4FEA-A3F4-3648218CB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4DCFC-5370-41E4-B8BF-33CBF7F09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F9742-8198-4F04-B631-9B235D20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9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F7F6AE1-3CC7-4597-A65B-A77F04916D1E}"/>
              </a:ext>
            </a:extLst>
          </p:cNvPr>
          <p:cNvSpPr/>
          <p:nvPr/>
        </p:nvSpPr>
        <p:spPr>
          <a:xfrm>
            <a:off x="4562298" y="426031"/>
            <a:ext cx="5754849" cy="4337108"/>
          </a:xfrm>
          <a:prstGeom prst="roundRect">
            <a:avLst>
              <a:gd name="adj" fmla="val 435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/>
              <a:t>Microservices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59DCB0A-AFD3-4EF0-83D3-13A352317FD5}"/>
              </a:ext>
            </a:extLst>
          </p:cNvPr>
          <p:cNvSpPr/>
          <p:nvPr/>
        </p:nvSpPr>
        <p:spPr>
          <a:xfrm>
            <a:off x="1219813" y="959432"/>
            <a:ext cx="1664689" cy="1627554"/>
          </a:xfrm>
          <a:prstGeom prst="roundRect">
            <a:avLst>
              <a:gd name="adj" fmla="val 435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/>
              <a:t>Cloud services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CC2E47E4-88A1-46D9-818A-F9127B4E23F9}"/>
              </a:ext>
            </a:extLst>
          </p:cNvPr>
          <p:cNvSpPr/>
          <p:nvPr/>
        </p:nvSpPr>
        <p:spPr>
          <a:xfrm>
            <a:off x="6995105" y="5233263"/>
            <a:ext cx="889233" cy="108218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</a:t>
            </a:r>
          </a:p>
          <a:p>
            <a:pPr algn="ctr"/>
            <a:r>
              <a:rPr lang="en-US" sz="900" dirty="0"/>
              <a:t>Reverse proxy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10A64E-5605-402E-896E-7D4F403C567B}"/>
              </a:ext>
            </a:extLst>
          </p:cNvPr>
          <p:cNvGrpSpPr/>
          <p:nvPr/>
        </p:nvGrpSpPr>
        <p:grpSpPr>
          <a:xfrm>
            <a:off x="6842702" y="633475"/>
            <a:ext cx="1194035" cy="1065402"/>
            <a:chOff x="1381385" y="679508"/>
            <a:chExt cx="1194035" cy="106540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E83DFA0-386A-4D46-A242-3ADBFCB0A21D}"/>
                </a:ext>
              </a:extLst>
            </p:cNvPr>
            <p:cNvSpPr/>
            <p:nvPr/>
          </p:nvSpPr>
          <p:spPr>
            <a:xfrm>
              <a:off x="1381385" y="679508"/>
              <a:ext cx="1194035" cy="1065402"/>
            </a:xfrm>
            <a:prstGeom prst="roundRect">
              <a:avLst>
                <a:gd name="adj" fmla="val 4350"/>
              </a:avLst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Users</a:t>
              </a:r>
            </a:p>
          </p:txBody>
        </p:sp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03911AEA-EBB7-49DA-A694-30BC6AB4B95C}"/>
                </a:ext>
              </a:extLst>
            </p:cNvPr>
            <p:cNvSpPr/>
            <p:nvPr/>
          </p:nvSpPr>
          <p:spPr>
            <a:xfrm>
              <a:off x="1656650" y="1061205"/>
              <a:ext cx="673917" cy="562064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PostgreSQL</a:t>
              </a:r>
              <a:endParaRPr lang="en-US" sz="6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B91BDF8-B8CF-41AD-B3ED-53B7F22B5D9D}"/>
              </a:ext>
            </a:extLst>
          </p:cNvPr>
          <p:cNvGrpSpPr/>
          <p:nvPr/>
        </p:nvGrpSpPr>
        <p:grpSpPr>
          <a:xfrm>
            <a:off x="4756472" y="1406148"/>
            <a:ext cx="1194034" cy="1065402"/>
            <a:chOff x="3013047" y="679508"/>
            <a:chExt cx="1194034" cy="106540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806BD8C-6D3A-4E01-95D4-C42B32C615A5}"/>
                </a:ext>
              </a:extLst>
            </p:cNvPr>
            <p:cNvSpPr/>
            <p:nvPr/>
          </p:nvSpPr>
          <p:spPr>
            <a:xfrm>
              <a:off x="3013047" y="679508"/>
              <a:ext cx="1194034" cy="1065402"/>
            </a:xfrm>
            <a:prstGeom prst="roundRect">
              <a:avLst>
                <a:gd name="adj" fmla="val 4350"/>
              </a:avLst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Movies</a:t>
              </a:r>
            </a:p>
          </p:txBody>
        </p:sp>
        <p:sp>
          <p:nvSpPr>
            <p:cNvPr id="8" name="Flowchart: Magnetic Disk 7">
              <a:extLst>
                <a:ext uri="{FF2B5EF4-FFF2-40B4-BE49-F238E27FC236}">
                  <a16:creationId xmlns:a16="http://schemas.microsoft.com/office/drawing/2014/main" id="{63B802E6-864B-4565-9426-C05C79C5AA23}"/>
                </a:ext>
              </a:extLst>
            </p:cNvPr>
            <p:cNvSpPr/>
            <p:nvPr/>
          </p:nvSpPr>
          <p:spPr>
            <a:xfrm>
              <a:off x="3273105" y="1044538"/>
              <a:ext cx="673917" cy="562064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PostgreSQL</a:t>
              </a:r>
              <a:endParaRPr lang="en-US" sz="6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02A143-CA17-4367-9E49-FB02EADC713C}"/>
              </a:ext>
            </a:extLst>
          </p:cNvPr>
          <p:cNvGrpSpPr/>
          <p:nvPr/>
        </p:nvGrpSpPr>
        <p:grpSpPr>
          <a:xfrm>
            <a:off x="8841718" y="1166174"/>
            <a:ext cx="1194034" cy="1065402"/>
            <a:chOff x="5508770" y="679508"/>
            <a:chExt cx="1194034" cy="1065402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9F3D4AC-F63F-4964-AA48-B9E64EBCE121}"/>
                </a:ext>
              </a:extLst>
            </p:cNvPr>
            <p:cNvSpPr/>
            <p:nvPr/>
          </p:nvSpPr>
          <p:spPr>
            <a:xfrm>
              <a:off x="5508770" y="679508"/>
              <a:ext cx="1194034" cy="1065402"/>
            </a:xfrm>
            <a:prstGeom prst="roundRect">
              <a:avLst>
                <a:gd name="adj" fmla="val 4350"/>
              </a:avLst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Suggestions</a:t>
              </a:r>
            </a:p>
          </p:txBody>
        </p:sp>
        <p:sp>
          <p:nvSpPr>
            <p:cNvPr id="11" name="Flowchart: Magnetic Disk 10">
              <a:extLst>
                <a:ext uri="{FF2B5EF4-FFF2-40B4-BE49-F238E27FC236}">
                  <a16:creationId xmlns:a16="http://schemas.microsoft.com/office/drawing/2014/main" id="{E088C890-2425-4FAC-B1BC-BE95ECC5B8D7}"/>
                </a:ext>
              </a:extLst>
            </p:cNvPr>
            <p:cNvSpPr/>
            <p:nvPr/>
          </p:nvSpPr>
          <p:spPr>
            <a:xfrm>
              <a:off x="5760440" y="1061205"/>
              <a:ext cx="690694" cy="562064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Redis</a:t>
              </a:r>
              <a:endParaRPr lang="en-US" sz="6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40D3BFF-1BE4-43EA-BEFC-B5370A5AEABD}"/>
              </a:ext>
            </a:extLst>
          </p:cNvPr>
          <p:cNvGrpSpPr/>
          <p:nvPr/>
        </p:nvGrpSpPr>
        <p:grpSpPr>
          <a:xfrm>
            <a:off x="6839822" y="3553660"/>
            <a:ext cx="1194034" cy="1065402"/>
            <a:chOff x="3013047" y="679508"/>
            <a:chExt cx="1194034" cy="106540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DD755F9-99B8-499F-9936-C09D39A1ADBC}"/>
                </a:ext>
              </a:extLst>
            </p:cNvPr>
            <p:cNvSpPr/>
            <p:nvPr/>
          </p:nvSpPr>
          <p:spPr>
            <a:xfrm>
              <a:off x="3013047" y="679508"/>
              <a:ext cx="1194034" cy="1065402"/>
            </a:xfrm>
            <a:prstGeom prst="roundRect">
              <a:avLst>
                <a:gd name="adj" fmla="val 4350"/>
              </a:avLst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Stats</a:t>
              </a:r>
            </a:p>
          </p:txBody>
        </p:sp>
        <p:sp>
          <p:nvSpPr>
            <p:cNvPr id="17" name="Flowchart: Magnetic Disk 16">
              <a:extLst>
                <a:ext uri="{FF2B5EF4-FFF2-40B4-BE49-F238E27FC236}">
                  <a16:creationId xmlns:a16="http://schemas.microsoft.com/office/drawing/2014/main" id="{DCB1554B-83D7-4682-BB07-C88E61EFBBCA}"/>
                </a:ext>
              </a:extLst>
            </p:cNvPr>
            <p:cNvSpPr/>
            <p:nvPr/>
          </p:nvSpPr>
          <p:spPr>
            <a:xfrm>
              <a:off x="3273105" y="1061205"/>
              <a:ext cx="673917" cy="562064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Redis</a:t>
              </a:r>
              <a:endParaRPr lang="en-US" sz="600" dirty="0"/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83700DC-9F7B-442B-8545-0372304C848E}"/>
              </a:ext>
            </a:extLst>
          </p:cNvPr>
          <p:cNvSpPr/>
          <p:nvPr/>
        </p:nvSpPr>
        <p:spPr>
          <a:xfrm>
            <a:off x="1396858" y="1542482"/>
            <a:ext cx="1194034" cy="792734"/>
          </a:xfrm>
          <a:prstGeom prst="roundRect">
            <a:avLst>
              <a:gd name="adj" fmla="val 4350"/>
            </a:avLst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Firebase Cloud Messaging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585D37D-49BB-471F-97AD-9F43F386E9EF}"/>
              </a:ext>
            </a:extLst>
          </p:cNvPr>
          <p:cNvGrpSpPr/>
          <p:nvPr/>
        </p:nvGrpSpPr>
        <p:grpSpPr>
          <a:xfrm>
            <a:off x="6430943" y="2062673"/>
            <a:ext cx="2017555" cy="1065402"/>
            <a:chOff x="4156734" y="289424"/>
            <a:chExt cx="2017555" cy="106540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83E8C8-347D-478C-A4B8-C31D876A7DC6}"/>
                </a:ext>
              </a:extLst>
            </p:cNvPr>
            <p:cNvGrpSpPr/>
            <p:nvPr/>
          </p:nvGrpSpPr>
          <p:grpSpPr>
            <a:xfrm>
              <a:off x="4156734" y="289424"/>
              <a:ext cx="2017555" cy="1065402"/>
              <a:chOff x="1304831" y="-629163"/>
              <a:chExt cx="2017555" cy="1065402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BBEA1CCD-DACC-473B-A31A-90CD5605E7D5}"/>
                  </a:ext>
                </a:extLst>
              </p:cNvPr>
              <p:cNvSpPr/>
              <p:nvPr/>
            </p:nvSpPr>
            <p:spPr>
              <a:xfrm>
                <a:off x="1304831" y="-629163"/>
                <a:ext cx="2017555" cy="1065402"/>
              </a:xfrm>
              <a:prstGeom prst="roundRect">
                <a:avLst>
                  <a:gd name="adj" fmla="val 4350"/>
                </a:avLst>
              </a:prstGeom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Rental</a:t>
                </a:r>
              </a:p>
            </p:txBody>
          </p:sp>
          <p:sp>
            <p:nvSpPr>
              <p:cNvPr id="20" name="Flowchart: Magnetic Disk 19">
                <a:extLst>
                  <a:ext uri="{FF2B5EF4-FFF2-40B4-BE49-F238E27FC236}">
                    <a16:creationId xmlns:a16="http://schemas.microsoft.com/office/drawing/2014/main" id="{6339D90D-18CD-49E8-A935-512A0CB8AFEB}"/>
                  </a:ext>
                </a:extLst>
              </p:cNvPr>
              <p:cNvSpPr/>
              <p:nvPr/>
            </p:nvSpPr>
            <p:spPr>
              <a:xfrm>
                <a:off x="1455833" y="-247466"/>
                <a:ext cx="826319" cy="562064"/>
              </a:xfrm>
              <a:prstGeom prst="flowChartMagneticDisk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Cassandra</a:t>
                </a:r>
                <a:endParaRPr lang="en-US" sz="600" dirty="0"/>
              </a:p>
            </p:txBody>
          </p:sp>
        </p:grpSp>
        <p:sp>
          <p:nvSpPr>
            <p:cNvPr id="24" name="Flowchart: Magnetic Disk 23">
              <a:extLst>
                <a:ext uri="{FF2B5EF4-FFF2-40B4-BE49-F238E27FC236}">
                  <a16:creationId xmlns:a16="http://schemas.microsoft.com/office/drawing/2014/main" id="{A7FECC3C-F1C6-4DF5-99D8-A2C88F8FFAB5}"/>
                </a:ext>
              </a:extLst>
            </p:cNvPr>
            <p:cNvSpPr/>
            <p:nvPr/>
          </p:nvSpPr>
          <p:spPr>
            <a:xfrm>
              <a:off x="5347621" y="671121"/>
              <a:ext cx="673917" cy="562064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Redis</a:t>
              </a:r>
              <a:endParaRPr lang="en-US" sz="600" dirty="0"/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5A3DDC0-2484-4F28-9144-13EDE11739B7}"/>
              </a:ext>
            </a:extLst>
          </p:cNvPr>
          <p:cNvCxnSpPr>
            <a:cxnSpLocks/>
            <a:stCxn id="4" idx="4"/>
            <a:endCxn id="62" idx="1"/>
          </p:cNvCxnSpPr>
          <p:nvPr/>
        </p:nvCxnSpPr>
        <p:spPr>
          <a:xfrm flipV="1">
            <a:off x="7884338" y="5768996"/>
            <a:ext cx="578834" cy="53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E39A592-06A3-4BF6-96E6-C36266444B96}"/>
              </a:ext>
            </a:extLst>
          </p:cNvPr>
          <p:cNvSpPr/>
          <p:nvPr/>
        </p:nvSpPr>
        <p:spPr>
          <a:xfrm>
            <a:off x="8463172" y="5442616"/>
            <a:ext cx="820023" cy="652760"/>
          </a:xfrm>
          <a:prstGeom prst="roundRect">
            <a:avLst>
              <a:gd name="adj" fmla="val 435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 (browser)</a:t>
            </a:r>
          </a:p>
        </p:txBody>
      </p: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C6CCAD56-8662-4B82-921F-BE4530FD3EC9}"/>
              </a:ext>
            </a:extLst>
          </p:cNvPr>
          <p:cNvCxnSpPr>
            <a:cxnSpLocks/>
            <a:stCxn id="7" idx="1"/>
            <a:endCxn id="22" idx="3"/>
          </p:cNvCxnSpPr>
          <p:nvPr/>
        </p:nvCxnSpPr>
        <p:spPr>
          <a:xfrm rot="10800000">
            <a:off x="2590892" y="1938849"/>
            <a:ext cx="2165580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Cloud 45">
            <a:extLst>
              <a:ext uri="{FF2B5EF4-FFF2-40B4-BE49-F238E27FC236}">
                <a16:creationId xmlns:a16="http://schemas.microsoft.com/office/drawing/2014/main" id="{A73E0675-2DFE-46AE-82FC-43AD1C213B52}"/>
              </a:ext>
            </a:extLst>
          </p:cNvPr>
          <p:cNvSpPr/>
          <p:nvPr/>
        </p:nvSpPr>
        <p:spPr>
          <a:xfrm>
            <a:off x="3169823" y="1587679"/>
            <a:ext cx="1070989" cy="727742"/>
          </a:xfrm>
          <a:prstGeom prst="cloud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External</a:t>
            </a:r>
            <a:endParaRPr lang="en-US" sz="1400" dirty="0"/>
          </a:p>
        </p:txBody>
      </p: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B785C935-F436-4724-8634-F5B450C430CD}"/>
              </a:ext>
            </a:extLst>
          </p:cNvPr>
          <p:cNvCxnSpPr>
            <a:cxnSpLocks/>
          </p:cNvCxnSpPr>
          <p:nvPr/>
        </p:nvCxnSpPr>
        <p:spPr>
          <a:xfrm flipV="1">
            <a:off x="11582348" y="126860"/>
            <a:ext cx="424515" cy="18035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id="{18DBAE0B-49F2-4B83-885A-83518895CA6B}"/>
              </a:ext>
            </a:extLst>
          </p:cNvPr>
          <p:cNvCxnSpPr>
            <a:cxnSpLocks/>
          </p:cNvCxnSpPr>
          <p:nvPr/>
        </p:nvCxnSpPr>
        <p:spPr>
          <a:xfrm flipV="1">
            <a:off x="11582348" y="314993"/>
            <a:ext cx="504901" cy="222076"/>
          </a:xfrm>
          <a:prstGeom prst="curvedConnector3">
            <a:avLst>
              <a:gd name="adj1" fmla="val 50000"/>
            </a:avLst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DDE3E748-0386-4D58-8527-C987269C036D}"/>
              </a:ext>
            </a:extLst>
          </p:cNvPr>
          <p:cNvCxnSpPr>
            <a:cxnSpLocks/>
            <a:stCxn id="9" idx="2"/>
            <a:endCxn id="16" idx="3"/>
          </p:cNvCxnSpPr>
          <p:nvPr/>
        </p:nvCxnSpPr>
        <p:spPr>
          <a:xfrm rot="5400000">
            <a:off x="7808904" y="2456529"/>
            <a:ext cx="1854785" cy="1404879"/>
          </a:xfrm>
          <a:prstGeom prst="curvedConnector2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2" name="Connector: Curved 121">
            <a:extLst>
              <a:ext uri="{FF2B5EF4-FFF2-40B4-BE49-F238E27FC236}">
                <a16:creationId xmlns:a16="http://schemas.microsoft.com/office/drawing/2014/main" id="{B28C6759-1EEB-48A8-9003-9E6D63AA9390}"/>
              </a:ext>
            </a:extLst>
          </p:cNvPr>
          <p:cNvCxnSpPr>
            <a:cxnSpLocks/>
            <a:stCxn id="25" idx="2"/>
            <a:endCxn id="4" idx="1"/>
          </p:cNvCxnSpPr>
          <p:nvPr/>
        </p:nvCxnSpPr>
        <p:spPr>
          <a:xfrm rot="5400000">
            <a:off x="7204661" y="4998201"/>
            <a:ext cx="470124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D88B49F5-7E12-4A1A-9914-0C74ACF59A10}"/>
              </a:ext>
            </a:extLst>
          </p:cNvPr>
          <p:cNvSpPr/>
          <p:nvPr/>
        </p:nvSpPr>
        <p:spPr>
          <a:xfrm>
            <a:off x="5101818" y="5343411"/>
            <a:ext cx="1314454" cy="851169"/>
          </a:xfrm>
          <a:prstGeom prst="roundRect">
            <a:avLst>
              <a:gd name="adj" fmla="val 435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 developer  dashboard (browser)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457BB4E-9B6C-4D7A-849D-8C7B9296E4A8}"/>
              </a:ext>
            </a:extLst>
          </p:cNvPr>
          <p:cNvCxnSpPr>
            <a:cxnSpLocks/>
            <a:stCxn id="4" idx="2"/>
            <a:endCxn id="133" idx="3"/>
          </p:cNvCxnSpPr>
          <p:nvPr/>
        </p:nvCxnSpPr>
        <p:spPr>
          <a:xfrm flipH="1" flipV="1">
            <a:off x="6416272" y="5768996"/>
            <a:ext cx="578833" cy="53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1" name="Connector: Curved 140">
            <a:extLst>
              <a:ext uri="{FF2B5EF4-FFF2-40B4-BE49-F238E27FC236}">
                <a16:creationId xmlns:a16="http://schemas.microsoft.com/office/drawing/2014/main" id="{D4B23BF9-FB9F-47A6-9F5F-427A79640355}"/>
              </a:ext>
            </a:extLst>
          </p:cNvPr>
          <p:cNvCxnSpPr>
            <a:cxnSpLocks/>
            <a:stCxn id="133" idx="0"/>
            <a:endCxn id="22" idx="2"/>
          </p:cNvCxnSpPr>
          <p:nvPr/>
        </p:nvCxnSpPr>
        <p:spPr>
          <a:xfrm rot="16200000" flipV="1">
            <a:off x="2372363" y="1956729"/>
            <a:ext cx="3008195" cy="3765170"/>
          </a:xfrm>
          <a:prstGeom prst="curvedConnector3">
            <a:avLst>
              <a:gd name="adj1" fmla="val 21037"/>
            </a:avLst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5" name="Cloud 144">
            <a:extLst>
              <a:ext uri="{FF2B5EF4-FFF2-40B4-BE49-F238E27FC236}">
                <a16:creationId xmlns:a16="http://schemas.microsoft.com/office/drawing/2014/main" id="{3817D4B3-1C33-4AC2-9F50-48023A48D97A}"/>
              </a:ext>
            </a:extLst>
          </p:cNvPr>
          <p:cNvSpPr/>
          <p:nvPr/>
        </p:nvSpPr>
        <p:spPr>
          <a:xfrm>
            <a:off x="1879922" y="3318485"/>
            <a:ext cx="1070989" cy="727742"/>
          </a:xfrm>
          <a:prstGeom prst="cloud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External</a:t>
            </a:r>
            <a:endParaRPr lang="en-US" sz="1400" dirty="0"/>
          </a:p>
        </p:txBody>
      </p:sp>
      <p:cxnSp>
        <p:nvCxnSpPr>
          <p:cNvPr id="146" name="Connector: Curved 145">
            <a:extLst>
              <a:ext uri="{FF2B5EF4-FFF2-40B4-BE49-F238E27FC236}">
                <a16:creationId xmlns:a16="http://schemas.microsoft.com/office/drawing/2014/main" id="{48368FA4-54A6-4DD9-B5B2-8B54CA5BCC0A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 rot="16200000" flipH="1">
            <a:off x="7257822" y="1880774"/>
            <a:ext cx="363796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3" name="Connector: Curved 162">
            <a:extLst>
              <a:ext uri="{FF2B5EF4-FFF2-40B4-BE49-F238E27FC236}">
                <a16:creationId xmlns:a16="http://schemas.microsoft.com/office/drawing/2014/main" id="{89D1ABED-1260-46BD-89C2-7A72ADA717DB}"/>
              </a:ext>
            </a:extLst>
          </p:cNvPr>
          <p:cNvCxnSpPr>
            <a:cxnSpLocks/>
            <a:stCxn id="19" idx="2"/>
            <a:endCxn id="16" idx="0"/>
          </p:cNvCxnSpPr>
          <p:nvPr/>
        </p:nvCxnSpPr>
        <p:spPr>
          <a:xfrm rot="5400000">
            <a:off x="7225488" y="3339426"/>
            <a:ext cx="425585" cy="2882"/>
          </a:xfrm>
          <a:prstGeom prst="curvedConnector3">
            <a:avLst>
              <a:gd name="adj1" fmla="val 50000"/>
            </a:avLst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3" name="Connector: Curved 182">
            <a:extLst>
              <a:ext uri="{FF2B5EF4-FFF2-40B4-BE49-F238E27FC236}">
                <a16:creationId xmlns:a16="http://schemas.microsoft.com/office/drawing/2014/main" id="{7F6FC6B1-8731-49CA-83E1-E07A2BD15780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rot="10800000" flipV="1">
            <a:off x="5950506" y="1166175"/>
            <a:ext cx="892196" cy="77267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5" name="Connector: Curved 194">
            <a:extLst>
              <a:ext uri="{FF2B5EF4-FFF2-40B4-BE49-F238E27FC236}">
                <a16:creationId xmlns:a16="http://schemas.microsoft.com/office/drawing/2014/main" id="{021A254B-7F81-4CD8-979F-3BFF60A025F0}"/>
              </a:ext>
            </a:extLst>
          </p:cNvPr>
          <p:cNvCxnSpPr>
            <a:cxnSpLocks/>
            <a:stCxn id="19" idx="1"/>
            <a:endCxn id="7" idx="3"/>
          </p:cNvCxnSpPr>
          <p:nvPr/>
        </p:nvCxnSpPr>
        <p:spPr>
          <a:xfrm rot="10800000">
            <a:off x="5950507" y="1938850"/>
            <a:ext cx="480437" cy="65652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8" name="Connector: Curved 197">
            <a:extLst>
              <a:ext uri="{FF2B5EF4-FFF2-40B4-BE49-F238E27FC236}">
                <a16:creationId xmlns:a16="http://schemas.microsoft.com/office/drawing/2014/main" id="{DC906DD3-D610-4F0C-B561-157391BE882D}"/>
              </a:ext>
            </a:extLst>
          </p:cNvPr>
          <p:cNvCxnSpPr>
            <a:cxnSpLocks/>
            <a:stCxn id="9" idx="0"/>
            <a:endCxn id="7" idx="0"/>
          </p:cNvCxnSpPr>
          <p:nvPr/>
        </p:nvCxnSpPr>
        <p:spPr>
          <a:xfrm rot="16200000" flipH="1" flipV="1">
            <a:off x="7276125" y="-756462"/>
            <a:ext cx="239974" cy="4085246"/>
          </a:xfrm>
          <a:prstGeom prst="curvedConnector3">
            <a:avLst>
              <a:gd name="adj1" fmla="val -269904"/>
            </a:avLst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3" name="Connector: Curved 212">
            <a:extLst>
              <a:ext uri="{FF2B5EF4-FFF2-40B4-BE49-F238E27FC236}">
                <a16:creationId xmlns:a16="http://schemas.microsoft.com/office/drawing/2014/main" id="{950A76AE-028F-44AF-AD3E-3C9F4C3AC50E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8036737" y="1166176"/>
            <a:ext cx="804981" cy="532699"/>
          </a:xfrm>
          <a:prstGeom prst="curvedConnector3">
            <a:avLst>
              <a:gd name="adj1" fmla="val 50000"/>
            </a:avLst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573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32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Antoine Sauvage</dc:creator>
  <cp:lastModifiedBy>Antoine Sauvage</cp:lastModifiedBy>
  <cp:revision>26</cp:revision>
  <dcterms:created xsi:type="dcterms:W3CDTF">2021-02-12T08:17:09Z</dcterms:created>
  <dcterms:modified xsi:type="dcterms:W3CDTF">2021-02-12T14:53:18Z</dcterms:modified>
</cp:coreProperties>
</file>