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25F79-FFD9-469D-9DD7-1948C5B7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3CDE8-D280-438B-A1B9-516269CA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196408-75D0-48EC-8CE8-9F326D9A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F455A-0D18-4A40-8929-0D58F19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823C6-B406-4A51-A215-5CA1025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4D4D2-D067-42E8-AA8A-7F5CF186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169699-4364-463A-B207-559BC9AC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03CCB-1B55-449F-A92A-0858B376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236F7-60D7-441B-B9C4-D573BB2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EE434C-56BB-4D1E-A476-2982025D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9B3A7B-B094-4D00-8C46-3DC6D71A6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0911D1-077F-4BE7-A11D-E16700F76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76EF8-36EF-43FA-B7ED-0DA92EC3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354BD-6BF6-4613-B99A-1BCC59E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52375-C43A-4772-B4AF-8231020A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18BFC-5B13-4031-A918-E34976C2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8CC4A-F91B-4FEA-A038-E4F42B2F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A95A5-C339-494A-8AFC-C5BF72A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A4C59A-0420-46F8-899F-7C4B605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F11AC-C740-4AF3-BD76-41239E6E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71213-F5C5-4198-A83D-4EA7A524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4F5173-F80D-4106-A585-04A51292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62BDF6-3CA2-404B-ADA7-83A13BF4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7E283-F107-4056-AE05-BF9140C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B505E-A905-4DBF-8334-1FE2532D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9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07C4-3778-4EAB-AA16-303B342D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30E73-54C4-422F-9AFB-E2A8D1CC7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4F6468-904C-405F-A223-BA1BD057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81B73-0D5B-4D51-AD42-2ACF8EDC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A5D70B-D5E6-4AA7-BDE6-7569120F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3FD26B-A7B9-48CC-BA13-6260BFD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8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FE660-1A88-41EC-91DA-7779802A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37752E-7200-4540-80D1-53D2DA4E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9AB997-17DA-4CE0-B1F0-38A702684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008541-CF06-4994-A9D0-90086456A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B5AED3-DA91-4C66-8193-D42FF922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928CCC-39E0-4D40-8120-9161C95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61188A-E377-4722-8980-708F9117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DCB579-7E85-46B4-A2E7-80A9FD46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3FC8D-55F0-48E3-9781-24B0720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391FCE-A393-4275-884E-95DE3EE1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E00CA-6CC9-41CF-8A03-EEB470DB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99BE7A-2995-41D6-9808-925D3B8B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25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9EAE4C-79F5-43CA-B182-F6C9BBD0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93ACA9-2AA6-4B90-A3DA-31A176F9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64018A-BC9D-42F8-93A9-008EC0FC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2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BFD1D-3749-43B4-83E7-EBE15B68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DFA7B-4D46-4B72-A963-A9EFDD82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43E85D-06A2-444B-9442-4A985050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62F228-0BEE-40B8-B6A2-7A23372C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61E410-C809-4E9B-BF92-3D9527DA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7F6BFB-C62B-4287-AD74-64FC4C2C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3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2160E-B457-4688-B8B4-295F0091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572331-DA90-4772-B9F8-74F103652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2FBB3A-25DF-4E1C-BCC3-ADF6B867E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34F371-3968-441F-B522-F81961EE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25FD1-23B4-442A-B27B-66FDC832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E1A698-8537-40B0-A3D5-B680AE1A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010090-3185-4D09-AB42-762BC583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A484B-5F86-4B9D-A95E-A859D004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00B1DF-C87C-49F9-8C44-EC8538C4F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9751-21E9-45C9-986F-3441B5E51EC6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FBA9D-24B4-4012-AD39-004CF61CD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034B7-0BC2-4E96-9F18-B69049EBE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8FAD-42B9-4D18-A743-ADB02BE175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5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95AE0CB-1A1B-47E1-9525-77ED735F2421}"/>
              </a:ext>
            </a:extLst>
          </p:cNvPr>
          <p:cNvSpPr/>
          <p:nvPr/>
        </p:nvSpPr>
        <p:spPr>
          <a:xfrm>
            <a:off x="2487762" y="2800650"/>
            <a:ext cx="2370338" cy="1189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REST API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B3D09A2-3769-48F7-B2C4-61685D088EB5}"/>
              </a:ext>
            </a:extLst>
          </p:cNvPr>
          <p:cNvSpPr/>
          <p:nvPr/>
        </p:nvSpPr>
        <p:spPr>
          <a:xfrm>
            <a:off x="6129752" y="2834196"/>
            <a:ext cx="2370338" cy="1189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Extension de navigateur</a:t>
            </a:r>
          </a:p>
        </p:txBody>
      </p:sp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676DF7C2-5A39-4D9F-8DEE-D5C24F1B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8" y="2775752"/>
            <a:ext cx="1189608" cy="11896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65699C-8C17-40B1-8F27-0FBA6F025B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11182" r="4016" b="8755"/>
          <a:stretch/>
        </p:blipFill>
        <p:spPr>
          <a:xfrm>
            <a:off x="205667" y="3918973"/>
            <a:ext cx="905850" cy="89344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6380C0C3-EE3A-4D64-B0FC-B44FF4510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3650" y="4031979"/>
            <a:ext cx="1935332" cy="65143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F3C1F13-7F50-4F41-BF7F-C254F9018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07" y="4746745"/>
            <a:ext cx="1862275" cy="564689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131276D-D015-497F-AB0B-C6736DA58476}"/>
              </a:ext>
            </a:extLst>
          </p:cNvPr>
          <p:cNvSpPr/>
          <p:nvPr/>
        </p:nvSpPr>
        <p:spPr>
          <a:xfrm>
            <a:off x="205668" y="2308193"/>
            <a:ext cx="4840386" cy="3142697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84C1234-400B-4368-AADF-0DA755A497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>
          <a:xfrm>
            <a:off x="2107964" y="5488186"/>
            <a:ext cx="2681018" cy="119017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6CE8417-C668-4E26-A540-2F1F644763F1}"/>
              </a:ext>
            </a:extLst>
          </p:cNvPr>
          <p:cNvSpPr txBox="1"/>
          <p:nvPr/>
        </p:nvSpPr>
        <p:spPr>
          <a:xfrm>
            <a:off x="538432" y="5547323"/>
            <a:ext cx="139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Serveur containerisé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36A0035-27B3-4C5E-8C14-990067DF59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00" y="4111670"/>
            <a:ext cx="698559" cy="6985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68E7D1-E2EB-443A-B455-451CD83B7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30" y="4111670"/>
            <a:ext cx="715392" cy="715392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ECC4456-553E-4E4B-B210-FE8743E74983}"/>
              </a:ext>
            </a:extLst>
          </p:cNvPr>
          <p:cNvCxnSpPr>
            <a:cxnSpLocks/>
          </p:cNvCxnSpPr>
          <p:nvPr/>
        </p:nvCxnSpPr>
        <p:spPr>
          <a:xfrm flipH="1">
            <a:off x="4842297" y="3192963"/>
            <a:ext cx="130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EDF7447-1694-4AFB-9E39-31F224630D59}"/>
              </a:ext>
            </a:extLst>
          </p:cNvPr>
          <p:cNvCxnSpPr>
            <a:cxnSpLocks/>
          </p:cNvCxnSpPr>
          <p:nvPr/>
        </p:nvCxnSpPr>
        <p:spPr>
          <a:xfrm flipV="1">
            <a:off x="4842297" y="3686853"/>
            <a:ext cx="1309175" cy="12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7033837-C430-4703-8D50-42CB2DD2312A}"/>
              </a:ext>
            </a:extLst>
          </p:cNvPr>
          <p:cNvCxnSpPr>
            <a:cxnSpLocks/>
          </p:cNvCxnSpPr>
          <p:nvPr/>
        </p:nvCxnSpPr>
        <p:spPr>
          <a:xfrm flipH="1">
            <a:off x="977448" y="3161930"/>
            <a:ext cx="15103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B0499C7-FF3B-4AEE-AFF3-1B219DA1A6C8}"/>
              </a:ext>
            </a:extLst>
          </p:cNvPr>
          <p:cNvCxnSpPr>
            <a:cxnSpLocks/>
          </p:cNvCxnSpPr>
          <p:nvPr/>
        </p:nvCxnSpPr>
        <p:spPr>
          <a:xfrm>
            <a:off x="977448" y="3667957"/>
            <a:ext cx="1455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4CDF3B3D-B061-4812-B693-9846E903CADB}"/>
              </a:ext>
            </a:extLst>
          </p:cNvPr>
          <p:cNvSpPr txBox="1"/>
          <p:nvPr/>
        </p:nvSpPr>
        <p:spPr>
          <a:xfrm>
            <a:off x="4839041" y="2800650"/>
            <a:ext cx="131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92D050"/>
                </a:solidFill>
              </a:rPr>
              <a:t>POST, DELETE…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10DD4C3-9FC4-463E-B23A-9D87FD7CF119}"/>
              </a:ext>
            </a:extLst>
          </p:cNvPr>
          <p:cNvSpPr txBox="1"/>
          <p:nvPr/>
        </p:nvSpPr>
        <p:spPr>
          <a:xfrm>
            <a:off x="4839040" y="3739075"/>
            <a:ext cx="118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GET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FE9F709-04F2-4FFD-9F21-5DBF13E800E3}"/>
              </a:ext>
            </a:extLst>
          </p:cNvPr>
          <p:cNvSpPr txBox="1"/>
          <p:nvPr/>
        </p:nvSpPr>
        <p:spPr>
          <a:xfrm>
            <a:off x="1077927" y="2837946"/>
            <a:ext cx="149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92D050"/>
                </a:solidFill>
              </a:rPr>
              <a:t>INSERT, UPDATE…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18603FB-5327-4885-BF0D-AC3EBE6C86C7}"/>
              </a:ext>
            </a:extLst>
          </p:cNvPr>
          <p:cNvSpPr txBox="1"/>
          <p:nvPr/>
        </p:nvSpPr>
        <p:spPr>
          <a:xfrm>
            <a:off x="1065321" y="3686853"/>
            <a:ext cx="136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SELECT</a:t>
            </a:r>
          </a:p>
        </p:txBody>
      </p:sp>
      <p:sp>
        <p:nvSpPr>
          <p:cNvPr id="40" name="Organigramme : Procédé 39">
            <a:extLst>
              <a:ext uri="{FF2B5EF4-FFF2-40B4-BE49-F238E27FC236}">
                <a16:creationId xmlns:a16="http://schemas.microsoft.com/office/drawing/2014/main" id="{F2506CFF-F94E-4583-B2C3-A2AE836F783F}"/>
              </a:ext>
            </a:extLst>
          </p:cNvPr>
          <p:cNvSpPr/>
          <p:nvPr/>
        </p:nvSpPr>
        <p:spPr>
          <a:xfrm>
            <a:off x="2487762" y="298898"/>
            <a:ext cx="2370338" cy="1712197"/>
          </a:xfrm>
          <a:prstGeom prst="flowChartProcess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accent1"/>
                </a:solidFill>
              </a:rPr>
              <a:t>Interface avec la BDD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Authentifie l’utilisateur pour les opérations d’écriture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Vérifie l’autorisation de lecture d’une donnée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Chiffre les données (à venir)</a:t>
            </a:r>
          </a:p>
          <a:p>
            <a:pPr algn="ctr"/>
            <a:endParaRPr lang="fr-FR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D48E47B-0A8A-423B-B5F9-C2846B01AB2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668492" y="2011095"/>
            <a:ext cx="4439" cy="77723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C7B14A9-26D9-4C6B-8957-E8E832548752}"/>
              </a:ext>
            </a:extLst>
          </p:cNvPr>
          <p:cNvSpPr/>
          <p:nvPr/>
        </p:nvSpPr>
        <p:spPr>
          <a:xfrm>
            <a:off x="9744859" y="2851952"/>
            <a:ext cx="2370338" cy="11896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Réseaux sociaux</a:t>
            </a:r>
          </a:p>
        </p:txBody>
      </p:sp>
      <p:sp>
        <p:nvSpPr>
          <p:cNvPr id="63" name="Organigramme : Procédé 62">
            <a:extLst>
              <a:ext uri="{FF2B5EF4-FFF2-40B4-BE49-F238E27FC236}">
                <a16:creationId xmlns:a16="http://schemas.microsoft.com/office/drawing/2014/main" id="{A2027E51-12EB-4DDF-A16A-67F768F60258}"/>
              </a:ext>
            </a:extLst>
          </p:cNvPr>
          <p:cNvSpPr/>
          <p:nvPr/>
        </p:nvSpPr>
        <p:spPr>
          <a:xfrm>
            <a:off x="6129752" y="333190"/>
            <a:ext cx="2370338" cy="1712197"/>
          </a:xfrm>
          <a:prstGeom prst="flowChartProcess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accent1"/>
                </a:solidFill>
              </a:rPr>
              <a:t>Génère le faux contenu envoyé </a:t>
            </a:r>
            <a:r>
              <a:rPr lang="fr-FR" sz="1400">
                <a:solidFill>
                  <a:schemeClr val="accent1"/>
                </a:solidFill>
              </a:rPr>
              <a:t>aux réseaux </a:t>
            </a:r>
            <a:r>
              <a:rPr lang="fr-FR" sz="1400" dirty="0">
                <a:solidFill>
                  <a:schemeClr val="accent1"/>
                </a:solidFill>
              </a:rPr>
              <a:t>sociaux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Remplace le faux contenu par le vrai en lecture</a:t>
            </a:r>
            <a:endParaRPr lang="fr-FR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2A327FD-54DC-46B0-855C-01744E134F76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310482" y="2045387"/>
            <a:ext cx="4439" cy="77723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72CB3812-A509-4DAD-A3B3-39402677DB7D}"/>
              </a:ext>
            </a:extLst>
          </p:cNvPr>
          <p:cNvCxnSpPr>
            <a:cxnSpLocks/>
          </p:cNvCxnSpPr>
          <p:nvPr/>
        </p:nvCxnSpPr>
        <p:spPr>
          <a:xfrm flipH="1">
            <a:off x="8467887" y="3183543"/>
            <a:ext cx="130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CCFC6E0-C0EA-4C25-A5F6-7CD17D3E9D5F}"/>
              </a:ext>
            </a:extLst>
          </p:cNvPr>
          <p:cNvCxnSpPr>
            <a:cxnSpLocks/>
          </p:cNvCxnSpPr>
          <p:nvPr/>
        </p:nvCxnSpPr>
        <p:spPr>
          <a:xfrm>
            <a:off x="8467887" y="3689570"/>
            <a:ext cx="1309175" cy="9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B268262A-E796-45A8-AAF0-7B84ECA583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924" y="4111670"/>
            <a:ext cx="698559" cy="698559"/>
          </a:xfrm>
          <a:prstGeom prst="rect">
            <a:avLst/>
          </a:prstGeom>
        </p:spPr>
      </p:pic>
      <p:pic>
        <p:nvPicPr>
          <p:cNvPr id="1026" name="Picture 2" descr="LinkedIn - Home | Facebook">
            <a:extLst>
              <a:ext uri="{FF2B5EF4-FFF2-40B4-BE49-F238E27FC236}">
                <a16:creationId xmlns:a16="http://schemas.microsoft.com/office/drawing/2014/main" id="{E781EA21-DF33-4E3F-A88D-70B07880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76" y="4111670"/>
            <a:ext cx="698559" cy="6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29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Grosmangin</dc:creator>
  <cp:lastModifiedBy>Quentin Grosmangin</cp:lastModifiedBy>
  <cp:revision>9</cp:revision>
  <dcterms:created xsi:type="dcterms:W3CDTF">2022-02-09T09:21:33Z</dcterms:created>
  <dcterms:modified xsi:type="dcterms:W3CDTF">2022-02-09T10:13:12Z</dcterms:modified>
</cp:coreProperties>
</file>