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3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82E7-DCED-1048-BF51-83FD0294C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444348" cy="1825096"/>
          </a:xfrm>
        </p:spPr>
        <p:txBody>
          <a:bodyPr/>
          <a:lstStyle/>
          <a:p>
            <a:pPr algn="ctr"/>
            <a:r>
              <a:rPr lang="en-US" dirty="0"/>
              <a:t>Recursion and binary search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A797A-7073-984E-A0AD-1E5B12F67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Ria Haque </a:t>
            </a:r>
          </a:p>
        </p:txBody>
      </p:sp>
    </p:spTree>
    <p:extLst>
      <p:ext uri="{BB962C8B-B14F-4D97-AF65-F5344CB8AC3E}">
        <p14:creationId xmlns:p14="http://schemas.microsoft.com/office/powerpoint/2010/main" val="78634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D247-CE9F-CD40-810A-7140C71C8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D522D-F357-1147-820B-77DFB1D56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6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D247-CE9F-CD40-810A-7140C71C8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D522D-F357-1147-820B-77DFB1D56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Direct</a:t>
            </a:r>
          </a:p>
          <a:p>
            <a:pPr marL="342900" indent="-342900">
              <a:buFontTx/>
              <a:buChar char="-"/>
            </a:pPr>
            <a:r>
              <a:rPr lang="en-US" dirty="0"/>
              <a:t>Indirect </a:t>
            </a:r>
          </a:p>
        </p:txBody>
      </p:sp>
    </p:spTree>
    <p:extLst>
      <p:ext uri="{BB962C8B-B14F-4D97-AF65-F5344CB8AC3E}">
        <p14:creationId xmlns:p14="http://schemas.microsoft.com/office/powerpoint/2010/main" val="174244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0B03-782D-E641-87D7-12AA0A3E4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Binary search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9EDE9-5FB8-7846-829F-9ED772109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3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0B03-782D-E641-87D7-12AA0A3E4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i="1" dirty="0"/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304867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B9F70E-F540-754A-A0CA-E253E01C6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10927"/>
          <a:stretch/>
        </p:blipFill>
        <p:spPr>
          <a:xfrm>
            <a:off x="1772779" y="1190512"/>
            <a:ext cx="8684717" cy="510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1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B9F70E-F540-754A-A0CA-E253E01C6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023"/>
          <a:stretch/>
        </p:blipFill>
        <p:spPr>
          <a:xfrm>
            <a:off x="1772779" y="1190512"/>
            <a:ext cx="8684717" cy="188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0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B9F70E-F540-754A-A0CA-E253E01C6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718" b="20564"/>
          <a:stretch/>
        </p:blipFill>
        <p:spPr>
          <a:xfrm>
            <a:off x="1772779" y="3063835"/>
            <a:ext cx="8684717" cy="178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7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B9F70E-F540-754A-A0CA-E253E01C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79" y="1190513"/>
            <a:ext cx="8684717" cy="460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809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320</TotalTime>
  <Words>16</Words>
  <Application>Microsoft Macintosh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Recursion and binary search </vt:lpstr>
      <vt:lpstr>Recursive algorithms</vt:lpstr>
      <vt:lpstr>Recursive methods</vt:lpstr>
      <vt:lpstr>Binary search </vt:lpstr>
      <vt:lpstr>Base Case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and binary search </dc:title>
  <dc:creator>Microsoft Office User</dc:creator>
  <cp:lastModifiedBy>Microsoft Office User</cp:lastModifiedBy>
  <cp:revision>8</cp:revision>
  <dcterms:created xsi:type="dcterms:W3CDTF">2022-07-28T00:11:54Z</dcterms:created>
  <dcterms:modified xsi:type="dcterms:W3CDTF">2022-07-28T05:32:52Z</dcterms:modified>
</cp:coreProperties>
</file>