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5CBA3-AB87-4A25-8C51-3CABAE8C9654}" v="204" dt="2022-11-19T12:15:27.370"/>
    <p1510:client id="{833A385F-95FF-454F-B940-08B5EBCE09C2}" v="34" dt="2022-11-21T12:59:20.286"/>
    <p1510:client id="{ACC1A0A4-BF25-466E-B915-70EE8C61055D}" v="93" dt="2022-11-19T12:42:41.933"/>
    <p1510:client id="{B3225CB4-70E8-403D-BCBD-905D153087E2}" v="151" dt="2022-11-22T12:42:41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44e1e14371ba0cec" providerId="Windows Live" clId="Web-{B3225CB4-70E8-403D-BCBD-905D153087E2}"/>
    <pc:docChg chg="modSld">
      <pc:chgData name="Guest User" userId="44e1e14371ba0cec" providerId="Windows Live" clId="Web-{B3225CB4-70E8-403D-BCBD-905D153087E2}" dt="2022-11-22T12:42:41.092" v="150"/>
      <pc:docMkLst>
        <pc:docMk/>
      </pc:docMkLst>
      <pc:sldChg chg="modSp modTransition addAnim modAnim">
        <pc:chgData name="Guest User" userId="44e1e14371ba0cec" providerId="Windows Live" clId="Web-{B3225CB4-70E8-403D-BCBD-905D153087E2}" dt="2022-11-22T12:34:14.750" v="41"/>
        <pc:sldMkLst>
          <pc:docMk/>
          <pc:sldMk cId="109857222" sldId="256"/>
        </pc:sldMkLst>
        <pc:spChg chg="mod">
          <ac:chgData name="Guest User" userId="44e1e14371ba0cec" providerId="Windows Live" clId="Web-{B3225CB4-70E8-403D-BCBD-905D153087E2}" dt="2022-11-22T12:30:12.322" v="3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Transition addAnim modAnim">
        <pc:chgData name="Guest User" userId="44e1e14371ba0cec" providerId="Windows Live" clId="Web-{B3225CB4-70E8-403D-BCBD-905D153087E2}" dt="2022-11-22T12:32:34.857" v="35"/>
        <pc:sldMkLst>
          <pc:docMk/>
          <pc:sldMk cId="1029577726" sldId="258"/>
        </pc:sldMkLst>
      </pc:sldChg>
      <pc:sldChg chg="modTransition addAnim delAnim modAnim">
        <pc:chgData name="Guest User" userId="44e1e14371ba0cec" providerId="Windows Live" clId="Web-{B3225CB4-70E8-403D-BCBD-905D153087E2}" dt="2022-11-22T12:37:47.662" v="91"/>
        <pc:sldMkLst>
          <pc:docMk/>
          <pc:sldMk cId="0" sldId="259"/>
        </pc:sldMkLst>
      </pc:sldChg>
      <pc:sldChg chg="modTransition addAnim modAnim">
        <pc:chgData name="Guest User" userId="44e1e14371ba0cec" providerId="Windows Live" clId="Web-{B3225CB4-70E8-403D-BCBD-905D153087E2}" dt="2022-11-22T12:39:44.806" v="111"/>
        <pc:sldMkLst>
          <pc:docMk/>
          <pc:sldMk cId="0" sldId="260"/>
        </pc:sldMkLst>
      </pc:sldChg>
      <pc:sldChg chg="modSp modTransition addAnim delAnim modAnim">
        <pc:chgData name="Guest User" userId="44e1e14371ba0cec" providerId="Windows Live" clId="Web-{B3225CB4-70E8-403D-BCBD-905D153087E2}" dt="2022-11-22T12:42:41.092" v="150"/>
        <pc:sldMkLst>
          <pc:docMk/>
          <pc:sldMk cId="0" sldId="261"/>
        </pc:sldMkLst>
        <pc:spChg chg="mod">
          <ac:chgData name="Guest User" userId="44e1e14371ba0cec" providerId="Windows Live" clId="Web-{B3225CB4-70E8-403D-BCBD-905D153087E2}" dt="2022-11-22T12:35:45.799" v="70" actId="1076"/>
          <ac:spMkLst>
            <pc:docMk/>
            <pc:sldMk cId="0" sldId="261"/>
            <ac:spMk id="1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53763-AAEB-41C9-9403-2BF75B34D4F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51E6B-29B0-4483-9877-C4BF226A69D1}">
      <dgm:prSet phldrT="[Text]"/>
      <dgm:spPr/>
      <dgm:t>
        <a:bodyPr/>
        <a:lstStyle/>
        <a:p>
          <a:r>
            <a:rPr lang="en-US" dirty="0"/>
            <a:t>Bluebell Kindergarten School, Sylhet.</a:t>
          </a:r>
        </a:p>
      </dgm:t>
    </dgm:pt>
    <dgm:pt modelId="{C1074700-6247-4152-A022-6162F0DBE848}" type="parTrans" cxnId="{AE8A660A-A9D4-4683-9089-F0BBE921818D}">
      <dgm:prSet/>
      <dgm:spPr/>
      <dgm:t>
        <a:bodyPr/>
        <a:lstStyle/>
        <a:p>
          <a:endParaRPr lang="en-US"/>
        </a:p>
      </dgm:t>
    </dgm:pt>
    <dgm:pt modelId="{E271DDCE-0346-4C06-B50B-9A4CC9E1C72E}" type="sibTrans" cxnId="{AE8A660A-A9D4-4683-9089-F0BBE921818D}">
      <dgm:prSet/>
      <dgm:spPr/>
      <dgm:t>
        <a:bodyPr/>
        <a:lstStyle/>
        <a:p>
          <a:endParaRPr lang="en-US"/>
        </a:p>
      </dgm:t>
    </dgm:pt>
    <dgm:pt modelId="{6DF55DB6-EB37-401F-9791-241B781AC838}">
      <dgm:prSet phldrT="[Text]"/>
      <dgm:spPr/>
      <dgm:t>
        <a:bodyPr/>
        <a:lstStyle/>
        <a:p>
          <a:r>
            <a:rPr lang="en-US" dirty="0"/>
            <a:t>Play-Class 1</a:t>
          </a:r>
        </a:p>
      </dgm:t>
    </dgm:pt>
    <dgm:pt modelId="{6CE8BD30-24DD-4760-8A5A-227C35DCEDCF}" type="parTrans" cxnId="{3871A4E6-46D1-4575-971A-6733F28D27C9}">
      <dgm:prSet/>
      <dgm:spPr/>
      <dgm:t>
        <a:bodyPr/>
        <a:lstStyle/>
        <a:p>
          <a:endParaRPr lang="en-US"/>
        </a:p>
      </dgm:t>
    </dgm:pt>
    <dgm:pt modelId="{77E52506-F6CB-43E1-A005-C410471FCC2D}" type="sibTrans" cxnId="{3871A4E6-46D1-4575-971A-6733F28D27C9}">
      <dgm:prSet/>
      <dgm:spPr/>
      <dgm:t>
        <a:bodyPr/>
        <a:lstStyle/>
        <a:p>
          <a:endParaRPr lang="en-US"/>
        </a:p>
      </dgm:t>
    </dgm:pt>
    <dgm:pt modelId="{6134EBEE-69EA-4748-A9EB-2C71550E84C3}">
      <dgm:prSet phldrT="[Text]" phldr="1"/>
      <dgm:spPr/>
      <dgm:t>
        <a:bodyPr/>
        <a:lstStyle/>
        <a:p>
          <a:endParaRPr lang="en-US" dirty="0"/>
        </a:p>
      </dgm:t>
    </dgm:pt>
    <dgm:pt modelId="{D32AF905-DD12-4398-9493-853674F4AB72}" type="parTrans" cxnId="{F4BC88CA-B90D-4C5C-AB90-69712E8900B1}">
      <dgm:prSet/>
      <dgm:spPr/>
      <dgm:t>
        <a:bodyPr/>
        <a:lstStyle/>
        <a:p>
          <a:endParaRPr lang="en-US"/>
        </a:p>
      </dgm:t>
    </dgm:pt>
    <dgm:pt modelId="{D473A1CC-1B89-426A-A0B8-49BA26712DF6}" type="sibTrans" cxnId="{F4BC88CA-B90D-4C5C-AB90-69712E8900B1}">
      <dgm:prSet/>
      <dgm:spPr/>
      <dgm:t>
        <a:bodyPr/>
        <a:lstStyle/>
        <a:p>
          <a:endParaRPr lang="en-US"/>
        </a:p>
      </dgm:t>
    </dgm:pt>
    <dgm:pt modelId="{9EDC00D0-A839-4931-8F18-8762998E206E}">
      <dgm:prSet phldrT="[Text]"/>
      <dgm:spPr/>
      <dgm:t>
        <a:bodyPr/>
        <a:lstStyle/>
        <a:p>
          <a:r>
            <a:rPr lang="en-US" dirty="0"/>
            <a:t>Govt. Agragami Girls High School and College, Sylhet.</a:t>
          </a:r>
        </a:p>
      </dgm:t>
    </dgm:pt>
    <dgm:pt modelId="{B962DBCF-F830-48CD-8029-16A015B17B81}" type="parTrans" cxnId="{59838595-D5A7-4F89-BF76-4E319FBB5D36}">
      <dgm:prSet/>
      <dgm:spPr/>
      <dgm:t>
        <a:bodyPr/>
        <a:lstStyle/>
        <a:p>
          <a:endParaRPr lang="en-US"/>
        </a:p>
      </dgm:t>
    </dgm:pt>
    <dgm:pt modelId="{82C7F6E5-7462-4418-9AE0-925C1C4D53D0}" type="sibTrans" cxnId="{59838595-D5A7-4F89-BF76-4E319FBB5D36}">
      <dgm:prSet/>
      <dgm:spPr/>
      <dgm:t>
        <a:bodyPr/>
        <a:lstStyle/>
        <a:p>
          <a:endParaRPr lang="en-US"/>
        </a:p>
      </dgm:t>
    </dgm:pt>
    <dgm:pt modelId="{3C7875F0-48A1-4678-AFCD-EFEFAF0F4951}">
      <dgm:prSet phldrT="[Text]"/>
      <dgm:spPr/>
      <dgm:t>
        <a:bodyPr/>
        <a:lstStyle/>
        <a:p>
          <a:r>
            <a:rPr lang="en-US" dirty="0"/>
            <a:t>Class 3-Class 10</a:t>
          </a:r>
        </a:p>
      </dgm:t>
    </dgm:pt>
    <dgm:pt modelId="{B917EE1D-5372-4B16-B18A-068C7057BE57}" type="parTrans" cxnId="{CD352E5A-AC4B-41D1-B545-2A22568249DF}">
      <dgm:prSet/>
      <dgm:spPr/>
      <dgm:t>
        <a:bodyPr/>
        <a:lstStyle/>
        <a:p>
          <a:endParaRPr lang="en-US"/>
        </a:p>
      </dgm:t>
    </dgm:pt>
    <dgm:pt modelId="{5CAE28D6-8D67-4B52-919F-9418C833A394}" type="sibTrans" cxnId="{CD352E5A-AC4B-41D1-B545-2A22568249DF}">
      <dgm:prSet/>
      <dgm:spPr/>
      <dgm:t>
        <a:bodyPr/>
        <a:lstStyle/>
        <a:p>
          <a:endParaRPr lang="en-US"/>
        </a:p>
      </dgm:t>
    </dgm:pt>
    <dgm:pt modelId="{54D9320A-D243-4B12-AFE1-88DC931EB2ED}">
      <dgm:prSet phldrT="[Text]" phldr="1"/>
      <dgm:spPr/>
      <dgm:t>
        <a:bodyPr/>
        <a:lstStyle/>
        <a:p>
          <a:endParaRPr lang="en-US"/>
        </a:p>
      </dgm:t>
    </dgm:pt>
    <dgm:pt modelId="{BDA1F49B-F48D-453A-8D25-A96A9957582C}" type="parTrans" cxnId="{CEB766C5-8A11-4F06-A609-BAE5248F686F}">
      <dgm:prSet/>
      <dgm:spPr/>
      <dgm:t>
        <a:bodyPr/>
        <a:lstStyle/>
        <a:p>
          <a:endParaRPr lang="en-US"/>
        </a:p>
      </dgm:t>
    </dgm:pt>
    <dgm:pt modelId="{44BE2DC3-FA40-410C-9339-DB35A8D1EB0C}" type="sibTrans" cxnId="{CEB766C5-8A11-4F06-A609-BAE5248F686F}">
      <dgm:prSet/>
      <dgm:spPr/>
      <dgm:t>
        <a:bodyPr/>
        <a:lstStyle/>
        <a:p>
          <a:endParaRPr lang="en-US"/>
        </a:p>
      </dgm:t>
    </dgm:pt>
    <dgm:pt modelId="{0C7DBF0F-3F39-43B0-BA5E-028FD0F05451}">
      <dgm:prSet phldrT="[Text]"/>
      <dgm:spPr/>
      <dgm:t>
        <a:bodyPr/>
        <a:lstStyle/>
        <a:p>
          <a:r>
            <a:rPr lang="en-US" dirty="0"/>
            <a:t>Sylhet Govt. Women’s College, Sylhet.</a:t>
          </a:r>
        </a:p>
      </dgm:t>
    </dgm:pt>
    <dgm:pt modelId="{56FF318D-9FEA-4C92-85BB-6FB17E44FF0B}" type="parTrans" cxnId="{D72D19F9-4A75-4200-986F-15C26DA69F93}">
      <dgm:prSet/>
      <dgm:spPr/>
      <dgm:t>
        <a:bodyPr/>
        <a:lstStyle/>
        <a:p>
          <a:endParaRPr lang="en-US"/>
        </a:p>
      </dgm:t>
    </dgm:pt>
    <dgm:pt modelId="{78883C70-E0FD-48DD-943B-F7F529A95942}" type="sibTrans" cxnId="{D72D19F9-4A75-4200-986F-15C26DA69F93}">
      <dgm:prSet/>
      <dgm:spPr/>
      <dgm:t>
        <a:bodyPr/>
        <a:lstStyle/>
        <a:p>
          <a:endParaRPr lang="en-US"/>
        </a:p>
      </dgm:t>
    </dgm:pt>
    <dgm:pt modelId="{2AB6C15E-892A-4DC8-93F6-5F110C9D109E}">
      <dgm:prSet phldrT="[Text]"/>
      <dgm:spPr/>
      <dgm:t>
        <a:bodyPr/>
        <a:lstStyle/>
        <a:p>
          <a:r>
            <a:rPr lang="en-US" dirty="0"/>
            <a:t>Class 11-Class 12</a:t>
          </a:r>
        </a:p>
      </dgm:t>
    </dgm:pt>
    <dgm:pt modelId="{2ACE067F-DFDE-4081-BE3E-3B1866ABB976}" type="parTrans" cxnId="{2FF851E6-3B58-40C8-9170-CC89586AE900}">
      <dgm:prSet/>
      <dgm:spPr/>
      <dgm:t>
        <a:bodyPr/>
        <a:lstStyle/>
        <a:p>
          <a:endParaRPr lang="en-US"/>
        </a:p>
      </dgm:t>
    </dgm:pt>
    <dgm:pt modelId="{4DC74AD5-3E09-4D56-998A-3043C695A80A}" type="sibTrans" cxnId="{2FF851E6-3B58-40C8-9170-CC89586AE900}">
      <dgm:prSet/>
      <dgm:spPr/>
      <dgm:t>
        <a:bodyPr/>
        <a:lstStyle/>
        <a:p>
          <a:endParaRPr lang="en-US"/>
        </a:p>
      </dgm:t>
    </dgm:pt>
    <dgm:pt modelId="{358C151B-0752-4E8B-BE51-2DAF83ED88DE}">
      <dgm:prSet phldrT="[Text]" phldr="1"/>
      <dgm:spPr/>
      <dgm:t>
        <a:bodyPr/>
        <a:lstStyle/>
        <a:p>
          <a:endParaRPr lang="en-US" dirty="0"/>
        </a:p>
      </dgm:t>
    </dgm:pt>
    <dgm:pt modelId="{84713ED2-907C-441C-9805-1B9F115CC77C}" type="sibTrans" cxnId="{65282CF1-4F54-469E-A460-0AE6A9699BB0}">
      <dgm:prSet/>
      <dgm:spPr/>
      <dgm:t>
        <a:bodyPr/>
        <a:lstStyle/>
        <a:p>
          <a:endParaRPr lang="en-US"/>
        </a:p>
      </dgm:t>
    </dgm:pt>
    <dgm:pt modelId="{086E3EED-2117-43F2-A41B-DA78CE83AC8D}" type="parTrans" cxnId="{65282CF1-4F54-469E-A460-0AE6A9699BB0}">
      <dgm:prSet/>
      <dgm:spPr/>
      <dgm:t>
        <a:bodyPr/>
        <a:lstStyle/>
        <a:p>
          <a:endParaRPr lang="en-US"/>
        </a:p>
      </dgm:t>
    </dgm:pt>
    <dgm:pt modelId="{E410AB54-06A1-4194-B26F-A41AD59A0FD1}" type="pres">
      <dgm:prSet presAssocID="{7B953763-AAEB-41C9-9403-2BF75B34D4FA}" presName="Name0" presStyleCnt="0">
        <dgm:presLayoutVars>
          <dgm:dir/>
          <dgm:animLvl val="lvl"/>
          <dgm:resizeHandles val="exact"/>
        </dgm:presLayoutVars>
      </dgm:prSet>
      <dgm:spPr/>
    </dgm:pt>
    <dgm:pt modelId="{157C577E-E415-43A0-830F-827FBA5F84AF}" type="pres">
      <dgm:prSet presAssocID="{358C151B-0752-4E8B-BE51-2DAF83ED88DE}" presName="linNode" presStyleCnt="0"/>
      <dgm:spPr/>
    </dgm:pt>
    <dgm:pt modelId="{59CD862E-ECAF-4232-A1A5-AAADA7AE99A9}" type="pres">
      <dgm:prSet presAssocID="{358C151B-0752-4E8B-BE51-2DAF83ED88D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233B004-D1B3-470A-8938-136B578E651B}" type="pres">
      <dgm:prSet presAssocID="{358C151B-0752-4E8B-BE51-2DAF83ED88DE}" presName="descendantText" presStyleLbl="alignAccFollowNode1" presStyleIdx="0" presStyleCnt="3" custLinFactNeighborX="-917" custLinFactNeighborY="3569">
        <dgm:presLayoutVars>
          <dgm:bulletEnabled val="1"/>
        </dgm:presLayoutVars>
      </dgm:prSet>
      <dgm:spPr/>
    </dgm:pt>
    <dgm:pt modelId="{502669D6-30FB-44EC-A08C-FE16DE875E8B}" type="pres">
      <dgm:prSet presAssocID="{84713ED2-907C-441C-9805-1B9F115CC77C}" presName="sp" presStyleCnt="0"/>
      <dgm:spPr/>
    </dgm:pt>
    <dgm:pt modelId="{A21245A2-8E4D-4424-80BE-03CD5C883E1F}" type="pres">
      <dgm:prSet presAssocID="{6134EBEE-69EA-4748-A9EB-2C71550E84C3}" presName="linNode" presStyleCnt="0"/>
      <dgm:spPr/>
    </dgm:pt>
    <dgm:pt modelId="{A68CC74B-A81E-4A70-883F-B8A81106D645}" type="pres">
      <dgm:prSet presAssocID="{6134EBEE-69EA-4748-A9EB-2C71550E84C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21D3B30-3931-4BE7-8183-229F9F79C8C2}" type="pres">
      <dgm:prSet presAssocID="{6134EBEE-69EA-4748-A9EB-2C71550E84C3}" presName="descendantText" presStyleLbl="alignAccFollowNode1" presStyleIdx="1" presStyleCnt="3">
        <dgm:presLayoutVars>
          <dgm:bulletEnabled val="1"/>
        </dgm:presLayoutVars>
      </dgm:prSet>
      <dgm:spPr/>
    </dgm:pt>
    <dgm:pt modelId="{41C6B9F9-A55C-492C-BF0E-355313582DDA}" type="pres">
      <dgm:prSet presAssocID="{D473A1CC-1B89-426A-A0B8-49BA26712DF6}" presName="sp" presStyleCnt="0"/>
      <dgm:spPr/>
    </dgm:pt>
    <dgm:pt modelId="{76C8388E-8374-405E-BCFE-FA13333AD6E4}" type="pres">
      <dgm:prSet presAssocID="{54D9320A-D243-4B12-AFE1-88DC931EB2ED}" presName="linNode" presStyleCnt="0"/>
      <dgm:spPr/>
    </dgm:pt>
    <dgm:pt modelId="{B8884996-14A5-404F-A4EA-7E12DF0ED4BD}" type="pres">
      <dgm:prSet presAssocID="{54D9320A-D243-4B12-AFE1-88DC931EB2E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E317199-F0F5-4B98-9635-7B56DE2468F1}" type="pres">
      <dgm:prSet presAssocID="{54D9320A-D243-4B12-AFE1-88DC931EB2E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89C4609-BBC5-4ECC-8665-8529A1982E09}" type="presOf" srcId="{6134EBEE-69EA-4748-A9EB-2C71550E84C3}" destId="{A68CC74B-A81E-4A70-883F-B8A81106D645}" srcOrd="0" destOrd="0" presId="urn:microsoft.com/office/officeart/2005/8/layout/vList5"/>
    <dgm:cxn modelId="{AE8A660A-A9D4-4683-9089-F0BBE921818D}" srcId="{358C151B-0752-4E8B-BE51-2DAF83ED88DE}" destId="{C2C51E6B-29B0-4483-9877-C4BF226A69D1}" srcOrd="0" destOrd="0" parTransId="{C1074700-6247-4152-A022-6162F0DBE848}" sibTransId="{E271DDCE-0346-4C06-B50B-9A4CC9E1C72E}"/>
    <dgm:cxn modelId="{3AB8240F-BD85-4FA5-96D8-5DBF7515C717}" type="presOf" srcId="{2AB6C15E-892A-4DC8-93F6-5F110C9D109E}" destId="{4E317199-F0F5-4B98-9635-7B56DE2468F1}" srcOrd="0" destOrd="1" presId="urn:microsoft.com/office/officeart/2005/8/layout/vList5"/>
    <dgm:cxn modelId="{38AFB126-0894-426B-BC3E-44BCA553C5B3}" type="presOf" srcId="{6DF55DB6-EB37-401F-9791-241B781AC838}" destId="{0233B004-D1B3-470A-8938-136B578E651B}" srcOrd="0" destOrd="1" presId="urn:microsoft.com/office/officeart/2005/8/layout/vList5"/>
    <dgm:cxn modelId="{9898AD31-5243-4228-8150-9B026D117AFB}" type="presOf" srcId="{3C7875F0-48A1-4678-AFCD-EFEFAF0F4951}" destId="{821D3B30-3931-4BE7-8183-229F9F79C8C2}" srcOrd="0" destOrd="1" presId="urn:microsoft.com/office/officeart/2005/8/layout/vList5"/>
    <dgm:cxn modelId="{0A433273-98E6-47CE-A224-EBE96541A039}" type="presOf" srcId="{C2C51E6B-29B0-4483-9877-C4BF226A69D1}" destId="{0233B004-D1B3-470A-8938-136B578E651B}" srcOrd="0" destOrd="0" presId="urn:microsoft.com/office/officeart/2005/8/layout/vList5"/>
    <dgm:cxn modelId="{82F20F76-C88D-4609-980A-70AE8FCC7EE9}" type="presOf" srcId="{9EDC00D0-A839-4931-8F18-8762998E206E}" destId="{821D3B30-3931-4BE7-8183-229F9F79C8C2}" srcOrd="0" destOrd="0" presId="urn:microsoft.com/office/officeart/2005/8/layout/vList5"/>
    <dgm:cxn modelId="{CD352E5A-AC4B-41D1-B545-2A22568249DF}" srcId="{6134EBEE-69EA-4748-A9EB-2C71550E84C3}" destId="{3C7875F0-48A1-4678-AFCD-EFEFAF0F4951}" srcOrd="1" destOrd="0" parTransId="{B917EE1D-5372-4B16-B18A-068C7057BE57}" sibTransId="{5CAE28D6-8D67-4B52-919F-9418C833A394}"/>
    <dgm:cxn modelId="{262B9C89-1F2C-4D02-AA4F-A76D4544BE68}" type="presOf" srcId="{358C151B-0752-4E8B-BE51-2DAF83ED88DE}" destId="{59CD862E-ECAF-4232-A1A5-AAADA7AE99A9}" srcOrd="0" destOrd="0" presId="urn:microsoft.com/office/officeart/2005/8/layout/vList5"/>
    <dgm:cxn modelId="{59838595-D5A7-4F89-BF76-4E319FBB5D36}" srcId="{6134EBEE-69EA-4748-A9EB-2C71550E84C3}" destId="{9EDC00D0-A839-4931-8F18-8762998E206E}" srcOrd="0" destOrd="0" parTransId="{B962DBCF-F830-48CD-8029-16A015B17B81}" sibTransId="{82C7F6E5-7462-4418-9AE0-925C1C4D53D0}"/>
    <dgm:cxn modelId="{375144B5-64FE-4CFA-B6FA-0E3194F5B374}" type="presOf" srcId="{54D9320A-D243-4B12-AFE1-88DC931EB2ED}" destId="{B8884996-14A5-404F-A4EA-7E12DF0ED4BD}" srcOrd="0" destOrd="0" presId="urn:microsoft.com/office/officeart/2005/8/layout/vList5"/>
    <dgm:cxn modelId="{E67E91C3-C962-447E-B470-660117C51864}" type="presOf" srcId="{7B953763-AAEB-41C9-9403-2BF75B34D4FA}" destId="{E410AB54-06A1-4194-B26F-A41AD59A0FD1}" srcOrd="0" destOrd="0" presId="urn:microsoft.com/office/officeart/2005/8/layout/vList5"/>
    <dgm:cxn modelId="{CEB766C5-8A11-4F06-A609-BAE5248F686F}" srcId="{7B953763-AAEB-41C9-9403-2BF75B34D4FA}" destId="{54D9320A-D243-4B12-AFE1-88DC931EB2ED}" srcOrd="2" destOrd="0" parTransId="{BDA1F49B-F48D-453A-8D25-A96A9957582C}" sibTransId="{44BE2DC3-FA40-410C-9339-DB35A8D1EB0C}"/>
    <dgm:cxn modelId="{F4BC88CA-B90D-4C5C-AB90-69712E8900B1}" srcId="{7B953763-AAEB-41C9-9403-2BF75B34D4FA}" destId="{6134EBEE-69EA-4748-A9EB-2C71550E84C3}" srcOrd="1" destOrd="0" parTransId="{D32AF905-DD12-4398-9493-853674F4AB72}" sibTransId="{D473A1CC-1B89-426A-A0B8-49BA26712DF6}"/>
    <dgm:cxn modelId="{2FF851E6-3B58-40C8-9170-CC89586AE900}" srcId="{54D9320A-D243-4B12-AFE1-88DC931EB2ED}" destId="{2AB6C15E-892A-4DC8-93F6-5F110C9D109E}" srcOrd="1" destOrd="0" parTransId="{2ACE067F-DFDE-4081-BE3E-3B1866ABB976}" sibTransId="{4DC74AD5-3E09-4D56-998A-3043C695A80A}"/>
    <dgm:cxn modelId="{3871A4E6-46D1-4575-971A-6733F28D27C9}" srcId="{358C151B-0752-4E8B-BE51-2DAF83ED88DE}" destId="{6DF55DB6-EB37-401F-9791-241B781AC838}" srcOrd="1" destOrd="0" parTransId="{6CE8BD30-24DD-4760-8A5A-227C35DCEDCF}" sibTransId="{77E52506-F6CB-43E1-A005-C410471FCC2D}"/>
    <dgm:cxn modelId="{65282CF1-4F54-469E-A460-0AE6A9699BB0}" srcId="{7B953763-AAEB-41C9-9403-2BF75B34D4FA}" destId="{358C151B-0752-4E8B-BE51-2DAF83ED88DE}" srcOrd="0" destOrd="0" parTransId="{086E3EED-2117-43F2-A41B-DA78CE83AC8D}" sibTransId="{84713ED2-907C-441C-9805-1B9F115CC77C}"/>
    <dgm:cxn modelId="{95A8A8F7-895C-4430-951F-21F59CA11BAC}" type="presOf" srcId="{0C7DBF0F-3F39-43B0-BA5E-028FD0F05451}" destId="{4E317199-F0F5-4B98-9635-7B56DE2468F1}" srcOrd="0" destOrd="0" presId="urn:microsoft.com/office/officeart/2005/8/layout/vList5"/>
    <dgm:cxn modelId="{D72D19F9-4A75-4200-986F-15C26DA69F93}" srcId="{54D9320A-D243-4B12-AFE1-88DC931EB2ED}" destId="{0C7DBF0F-3F39-43B0-BA5E-028FD0F05451}" srcOrd="0" destOrd="0" parTransId="{56FF318D-9FEA-4C92-85BB-6FB17E44FF0B}" sibTransId="{78883C70-E0FD-48DD-943B-F7F529A95942}"/>
    <dgm:cxn modelId="{B19FD862-1D1F-4F05-B39D-920F04A886C6}" type="presParOf" srcId="{E410AB54-06A1-4194-B26F-A41AD59A0FD1}" destId="{157C577E-E415-43A0-830F-827FBA5F84AF}" srcOrd="0" destOrd="0" presId="urn:microsoft.com/office/officeart/2005/8/layout/vList5"/>
    <dgm:cxn modelId="{A8F20422-85D5-45B4-A15E-33455A610970}" type="presParOf" srcId="{157C577E-E415-43A0-830F-827FBA5F84AF}" destId="{59CD862E-ECAF-4232-A1A5-AAADA7AE99A9}" srcOrd="0" destOrd="0" presId="urn:microsoft.com/office/officeart/2005/8/layout/vList5"/>
    <dgm:cxn modelId="{63489E9A-82B2-423E-AB5D-1A711E4DAD8F}" type="presParOf" srcId="{157C577E-E415-43A0-830F-827FBA5F84AF}" destId="{0233B004-D1B3-470A-8938-136B578E651B}" srcOrd="1" destOrd="0" presId="urn:microsoft.com/office/officeart/2005/8/layout/vList5"/>
    <dgm:cxn modelId="{D4746961-AE6A-449E-84F4-F52EF8A2A283}" type="presParOf" srcId="{E410AB54-06A1-4194-B26F-A41AD59A0FD1}" destId="{502669D6-30FB-44EC-A08C-FE16DE875E8B}" srcOrd="1" destOrd="0" presId="urn:microsoft.com/office/officeart/2005/8/layout/vList5"/>
    <dgm:cxn modelId="{37396D7D-7447-4B68-B51E-076060E270E6}" type="presParOf" srcId="{E410AB54-06A1-4194-B26F-A41AD59A0FD1}" destId="{A21245A2-8E4D-4424-80BE-03CD5C883E1F}" srcOrd="2" destOrd="0" presId="urn:microsoft.com/office/officeart/2005/8/layout/vList5"/>
    <dgm:cxn modelId="{446E6D33-2428-49D5-9065-6B74694B3DBC}" type="presParOf" srcId="{A21245A2-8E4D-4424-80BE-03CD5C883E1F}" destId="{A68CC74B-A81E-4A70-883F-B8A81106D645}" srcOrd="0" destOrd="0" presId="urn:microsoft.com/office/officeart/2005/8/layout/vList5"/>
    <dgm:cxn modelId="{031774AB-06DF-4BC3-881F-F6D561BEBB75}" type="presParOf" srcId="{A21245A2-8E4D-4424-80BE-03CD5C883E1F}" destId="{821D3B30-3931-4BE7-8183-229F9F79C8C2}" srcOrd="1" destOrd="0" presId="urn:microsoft.com/office/officeart/2005/8/layout/vList5"/>
    <dgm:cxn modelId="{4BA8FED6-6A0D-49E3-AEC0-D5CF586876D9}" type="presParOf" srcId="{E410AB54-06A1-4194-B26F-A41AD59A0FD1}" destId="{41C6B9F9-A55C-492C-BF0E-355313582DDA}" srcOrd="3" destOrd="0" presId="urn:microsoft.com/office/officeart/2005/8/layout/vList5"/>
    <dgm:cxn modelId="{24B4A403-4909-4CE7-8074-565776AD3386}" type="presParOf" srcId="{E410AB54-06A1-4194-B26F-A41AD59A0FD1}" destId="{76C8388E-8374-405E-BCFE-FA13333AD6E4}" srcOrd="4" destOrd="0" presId="urn:microsoft.com/office/officeart/2005/8/layout/vList5"/>
    <dgm:cxn modelId="{934630BC-2AC9-4EA1-A7D3-DE7E1CD33D55}" type="presParOf" srcId="{76C8388E-8374-405E-BCFE-FA13333AD6E4}" destId="{B8884996-14A5-404F-A4EA-7E12DF0ED4BD}" srcOrd="0" destOrd="0" presId="urn:microsoft.com/office/officeart/2005/8/layout/vList5"/>
    <dgm:cxn modelId="{16A12865-2098-45D9-B672-9D58852487D1}" type="presParOf" srcId="{76C8388E-8374-405E-BCFE-FA13333AD6E4}" destId="{4E317199-F0F5-4B98-9635-7B56DE2468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3B004-D1B3-470A-8938-136B578E651B}">
      <dsp:nvSpPr>
        <dsp:cNvPr id="0" name=""/>
        <dsp:cNvSpPr/>
      </dsp:nvSpPr>
      <dsp:spPr>
        <a:xfrm rot="5400000">
          <a:off x="4807863" y="-1805703"/>
          <a:ext cx="1097892" cy="50662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Bluebell Kindergarten School, Sylhet.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Play-Class 1</a:t>
          </a:r>
        </a:p>
      </dsp:txBody>
      <dsp:txXfrm rot="-5400000">
        <a:off x="2823661" y="232094"/>
        <a:ext cx="5012703" cy="990702"/>
      </dsp:txXfrm>
    </dsp:sp>
    <dsp:sp modelId="{59CD862E-ECAF-4232-A1A5-AAADA7AE99A9}">
      <dsp:nvSpPr>
        <dsp:cNvPr id="0" name=""/>
        <dsp:cNvSpPr/>
      </dsp:nvSpPr>
      <dsp:spPr>
        <a:xfrm>
          <a:off x="0" y="2079"/>
          <a:ext cx="2849793" cy="1372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dirty="0"/>
        </a:p>
      </dsp:txBody>
      <dsp:txXfrm>
        <a:off x="66993" y="69072"/>
        <a:ext cx="2715807" cy="1238379"/>
      </dsp:txXfrm>
    </dsp:sp>
    <dsp:sp modelId="{821D3B30-3931-4BE7-8183-229F9F79C8C2}">
      <dsp:nvSpPr>
        <dsp:cNvPr id="0" name=""/>
        <dsp:cNvSpPr/>
      </dsp:nvSpPr>
      <dsp:spPr>
        <a:xfrm rot="5400000">
          <a:off x="4833996" y="-403903"/>
          <a:ext cx="1097892" cy="50662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Govt. Agragami Girls High School and College, Sylhet.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Class 3-Class 10</a:t>
          </a:r>
        </a:p>
      </dsp:txBody>
      <dsp:txXfrm rot="-5400000">
        <a:off x="2849794" y="1633894"/>
        <a:ext cx="5012703" cy="990702"/>
      </dsp:txXfrm>
    </dsp:sp>
    <dsp:sp modelId="{A68CC74B-A81E-4A70-883F-B8A81106D645}">
      <dsp:nvSpPr>
        <dsp:cNvPr id="0" name=""/>
        <dsp:cNvSpPr/>
      </dsp:nvSpPr>
      <dsp:spPr>
        <a:xfrm>
          <a:off x="0" y="1443063"/>
          <a:ext cx="2849793" cy="1372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dirty="0"/>
        </a:p>
      </dsp:txBody>
      <dsp:txXfrm>
        <a:off x="66993" y="1510056"/>
        <a:ext cx="2715807" cy="1238379"/>
      </dsp:txXfrm>
    </dsp:sp>
    <dsp:sp modelId="{4E317199-F0F5-4B98-9635-7B56DE2468F1}">
      <dsp:nvSpPr>
        <dsp:cNvPr id="0" name=""/>
        <dsp:cNvSpPr/>
      </dsp:nvSpPr>
      <dsp:spPr>
        <a:xfrm rot="5400000">
          <a:off x="4833996" y="1037080"/>
          <a:ext cx="1097892" cy="50662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Sylhet Govt. Women’s College, Sylhet.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Class 11-Class 12</a:t>
          </a:r>
        </a:p>
      </dsp:txBody>
      <dsp:txXfrm rot="-5400000">
        <a:off x="2849794" y="3074878"/>
        <a:ext cx="5012703" cy="990702"/>
      </dsp:txXfrm>
    </dsp:sp>
    <dsp:sp modelId="{B8884996-14A5-404F-A4EA-7E12DF0ED4BD}">
      <dsp:nvSpPr>
        <dsp:cNvPr id="0" name=""/>
        <dsp:cNvSpPr/>
      </dsp:nvSpPr>
      <dsp:spPr>
        <a:xfrm>
          <a:off x="0" y="2884047"/>
          <a:ext cx="2849793" cy="13723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/>
        </a:p>
      </dsp:txBody>
      <dsp:txXfrm>
        <a:off x="66993" y="2951040"/>
        <a:ext cx="2715807" cy="1238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E1661-A9DB-4EB4-84E7-ED335CF425F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F8C27-1789-41CA-8591-8A575183FC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8C27-1789-41CA-8591-8A575183FC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9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39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1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56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5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0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5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0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0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2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 blue abstract watercolor pattern on a white background">
            <a:extLst>
              <a:ext uri="{FF2B5EF4-FFF2-40B4-BE49-F238E27FC236}">
                <a16:creationId xmlns:a16="http://schemas.microsoft.com/office/drawing/2014/main" id="{F367186D-19A2-AF0C-A197-45236C185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2020" b="11372"/>
          <a:stretch/>
        </p:blipFill>
        <p:spPr>
          <a:xfrm>
            <a:off x="1" y="0"/>
            <a:ext cx="12191999" cy="6857990"/>
          </a:xfrm>
          <a:prstGeom prst="rect">
            <a:avLst/>
          </a:prstGeom>
        </p:spPr>
      </p:pic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arallelogram 26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8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0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6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2172" y="4065209"/>
            <a:ext cx="4573037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  <a:latin typeface="Calibri"/>
                <a:cs typeface="Calibri"/>
              </a:rPr>
              <a:t>Riha Rahman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  <a:latin typeface="Calibri"/>
                <a:cs typeface="Calibri"/>
              </a:rPr>
              <a:t>Registration Number : 2020236053</a:t>
            </a:r>
          </a:p>
          <a:p>
            <a:pPr algn="l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  <a:latin typeface="Calibri"/>
                <a:cs typeface="Calibri"/>
              </a:rPr>
              <a:t>Department of English</a:t>
            </a:r>
          </a:p>
          <a:p>
            <a:pPr algn="l"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  <a:latin typeface="Calibri"/>
                <a:cs typeface="Calibri"/>
              </a:rPr>
              <a:t>Shahjalal University of Science and Technology, Sylhet</a:t>
            </a:r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4783015" y="5908430"/>
            <a:ext cx="2855741" cy="450166"/>
          </a:xfrm>
        </p:spPr>
        <p:txBody>
          <a:bodyPr/>
          <a:lstStyle/>
          <a:p>
            <a:pPr algn="ctr"/>
            <a:fld id="{3806E379-DD1C-4766-817C-1A2E23E72E07}" type="datetime2">
              <a:rPr lang="en-US" sz="1000" b="1" smtClean="0">
                <a:solidFill>
                  <a:schemeClr val="bg1"/>
                </a:solidFill>
              </a:rPr>
              <a:pPr algn="ctr"/>
              <a:t>Tuesday, November 22, 2022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0667992" y="6492875"/>
            <a:ext cx="152400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33802" y="1282225"/>
            <a:ext cx="4823708" cy="26758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Short Biography of Myself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7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1CFB-1293-506E-2A2B-F624EB57EF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2594" y="2199777"/>
            <a:ext cx="8596313" cy="3881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Name </a:t>
            </a:r>
            <a:r>
              <a:rPr lang="en-GB" dirty="0">
                <a:ea typeface="+mn-lt"/>
                <a:cs typeface="+mn-lt"/>
              </a:rPr>
              <a:t>              </a:t>
            </a:r>
            <a:r>
              <a:rPr lang="en-GB" b="1" dirty="0"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Riha Rahman</a:t>
            </a:r>
            <a:endParaRPr lang="en-US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Born                 : </a:t>
            </a:r>
            <a:r>
              <a:rPr lang="en-GB" dirty="0">
                <a:ea typeface="+mn-lt"/>
                <a:cs typeface="+mn-lt"/>
              </a:rPr>
              <a:t>22 February, 2002</a:t>
            </a:r>
            <a:endParaRPr lang="en-US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Birthplace        :</a:t>
            </a:r>
            <a:r>
              <a:rPr lang="en-GB" dirty="0">
                <a:ea typeface="+mn-lt"/>
                <a:cs typeface="+mn-lt"/>
              </a:rPr>
              <a:t> Sylhet</a:t>
            </a:r>
            <a:endParaRPr lang="en-US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Father's Name  : </a:t>
            </a:r>
            <a:r>
              <a:rPr lang="en-GB" dirty="0">
                <a:ea typeface="+mn-lt"/>
                <a:cs typeface="+mn-lt"/>
              </a:rPr>
              <a:t>Muhammad Luthfur Rahman</a:t>
            </a:r>
          </a:p>
          <a:p>
            <a:r>
              <a:rPr lang="en-GB" b="1" dirty="0">
                <a:ea typeface="+mn-lt"/>
                <a:cs typeface="+mn-lt"/>
              </a:rPr>
              <a:t>Mother’s Name : </a:t>
            </a:r>
            <a:r>
              <a:rPr lang="en-GB" dirty="0">
                <a:ea typeface="+mn-lt"/>
                <a:cs typeface="+mn-lt"/>
              </a:rPr>
              <a:t>Rabeya  Akther</a:t>
            </a:r>
          </a:p>
          <a:p>
            <a:r>
              <a:rPr lang="en-US" b="1" dirty="0">
                <a:ea typeface="+mn-lt"/>
                <a:cs typeface="+mn-lt"/>
              </a:rPr>
              <a:t>Blood Group     :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O+</a:t>
            </a:r>
          </a:p>
          <a:p>
            <a:r>
              <a:rPr lang="en-US" b="1" dirty="0">
                <a:ea typeface="+mn-lt"/>
                <a:cs typeface="+mn-lt"/>
              </a:rPr>
              <a:t>MBTI                 :</a:t>
            </a:r>
            <a:r>
              <a:rPr lang="en-US" dirty="0">
                <a:ea typeface="+mn-lt"/>
                <a:cs typeface="+mn-lt"/>
              </a:rPr>
              <a:t>INFP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1308295" y="407963"/>
            <a:ext cx="8342142" cy="135049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  <a:cs typeface="Calibri"/>
              </a:rPr>
              <a:t>GENERAL INFORMATION</a:t>
            </a:r>
            <a:endParaRPr lang="en-US" sz="2800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9577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433711" y="422032"/>
            <a:ext cx="6400800" cy="126609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FAMILY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388" y="3080825"/>
            <a:ext cx="156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</a:t>
            </a:r>
          </a:p>
          <a:p>
            <a:pPr algn="ctr"/>
            <a:r>
              <a:rPr lang="en-US" dirty="0"/>
              <a:t>Professor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7742" y="3094893"/>
            <a:ext cx="14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Mother</a:t>
            </a:r>
          </a:p>
          <a:p>
            <a:pPr algn="ctr"/>
            <a:r>
              <a:rPr lang="en-US" dirty="0"/>
              <a:t>Housewife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03188" y="2506849"/>
            <a:ext cx="2293034" cy="1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81489" y="4614203"/>
            <a:ext cx="135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</a:p>
          <a:p>
            <a:pPr algn="ctr"/>
            <a:r>
              <a:rPr lang="en-US" dirty="0"/>
              <a:t>Eldest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4898" y="5387926"/>
            <a:ext cx="1744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Younger </a:t>
            </a:r>
          </a:p>
          <a:p>
            <a:pPr algn="ctr"/>
            <a:r>
              <a:rPr lang="en-US" dirty="0"/>
              <a:t>Sister</a:t>
            </a:r>
          </a:p>
          <a:p>
            <a:pPr algn="ctr"/>
            <a:r>
              <a:rPr lang="en-US" dirty="0"/>
              <a:t>Student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5798" y="5405709"/>
            <a:ext cx="149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Youngest </a:t>
            </a:r>
          </a:p>
          <a:p>
            <a:pPr algn="ctr"/>
            <a:r>
              <a:rPr lang="en-US" dirty="0"/>
              <a:t>Sister</a:t>
            </a:r>
          </a:p>
          <a:p>
            <a:pPr algn="ctr"/>
            <a:r>
              <a:rPr lang="en-US" dirty="0"/>
              <a:t>Student</a:t>
            </a:r>
          </a:p>
        </p:txBody>
      </p:sp>
      <p:pic>
        <p:nvPicPr>
          <p:cNvPr id="12" name="Picture 11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26" y="3299974"/>
            <a:ext cx="1263820" cy="1263820"/>
          </a:xfrm>
          <a:prstGeom prst="rect">
            <a:avLst/>
          </a:prstGeom>
        </p:spPr>
      </p:pic>
      <p:pic>
        <p:nvPicPr>
          <p:cNvPr id="13" name="Picture 12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70" y="1923976"/>
            <a:ext cx="1688930" cy="1195535"/>
          </a:xfrm>
          <a:prstGeom prst="rect">
            <a:avLst/>
          </a:prstGeom>
        </p:spPr>
      </p:pic>
      <p:pic>
        <p:nvPicPr>
          <p:cNvPr id="2051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9297" y="1942888"/>
            <a:ext cx="1177454" cy="1007397"/>
          </a:xfrm>
          <a:prstGeom prst="rect">
            <a:avLst/>
          </a:prstGeom>
          <a:noFill/>
        </p:spPr>
      </p:pic>
      <p:pic>
        <p:nvPicPr>
          <p:cNvPr id="16" name="Picture 15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80" y="4284711"/>
            <a:ext cx="1032876" cy="1032876"/>
          </a:xfrm>
          <a:prstGeom prst="rect">
            <a:avLst/>
          </a:prstGeom>
        </p:spPr>
      </p:pic>
      <p:pic>
        <p:nvPicPr>
          <p:cNvPr id="17" name="Picture 16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57" y="4186238"/>
            <a:ext cx="1221617" cy="122161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rot="5400000">
            <a:off x="5092505" y="2827608"/>
            <a:ext cx="6471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305908" y="2729133"/>
            <a:ext cx="1828800" cy="135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5641145" y="2616591"/>
            <a:ext cx="1786597" cy="161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59874" y="1711235"/>
          <a:ext cx="7916092" cy="4258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269974035_441181360808197_6000008674165247950_n.jpg"/>
          <p:cNvPicPr>
            <a:picLocks noChangeAspect="1"/>
          </p:cNvPicPr>
          <p:nvPr/>
        </p:nvPicPr>
        <p:blipFill>
          <a:blip r:embed="rId7">
            <a:lum bright="5000"/>
          </a:blip>
          <a:stretch>
            <a:fillRect/>
          </a:stretch>
        </p:blipFill>
        <p:spPr>
          <a:xfrm>
            <a:off x="2286000" y="1763486"/>
            <a:ext cx="2756263" cy="1286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9063" y="4676503"/>
            <a:ext cx="2782388" cy="1240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2017-07-15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86000" y="3213463"/>
            <a:ext cx="2821577" cy="128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Horizontal Scroll 9"/>
          <p:cNvSpPr/>
          <p:nvPr/>
        </p:nvSpPr>
        <p:spPr>
          <a:xfrm>
            <a:off x="1491175" y="337625"/>
            <a:ext cx="8510954" cy="104100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EDUCATIONAL BACKGROUND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76" y="2076524"/>
            <a:ext cx="1039972" cy="990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TextBox 19"/>
          <p:cNvSpPr txBox="1"/>
          <p:nvPr/>
        </p:nvSpPr>
        <p:spPr>
          <a:xfrm>
            <a:off x="2180492" y="3277773"/>
            <a:ext cx="163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Collecting &amp; Reading Books</a:t>
            </a:r>
          </a:p>
        </p:txBody>
      </p:sp>
      <p:pic>
        <p:nvPicPr>
          <p:cNvPr id="21" name="Picture 20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97" y="2122242"/>
            <a:ext cx="1095522" cy="10289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extBox 21"/>
          <p:cNvSpPr txBox="1"/>
          <p:nvPr/>
        </p:nvSpPr>
        <p:spPr>
          <a:xfrm>
            <a:off x="5205044" y="3305907"/>
            <a:ext cx="17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Watching Shows &amp; Movies</a:t>
            </a:r>
          </a:p>
        </p:txBody>
      </p:sp>
      <p:pic>
        <p:nvPicPr>
          <p:cNvPr id="23" name="Picture 22" descr="download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427" y="2174557"/>
            <a:ext cx="1038738" cy="10387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8525021" y="3376246"/>
            <a:ext cx="119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Journaling</a:t>
            </a:r>
          </a:p>
        </p:txBody>
      </p:sp>
      <p:pic>
        <p:nvPicPr>
          <p:cNvPr id="1026" name="Picture 2" descr="C:\Program Files (x86)\Microsoft Office\MEDIA\CAGCAT10\j0297749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4078" y="4278301"/>
            <a:ext cx="991479" cy="9434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3756073" y="5458264"/>
            <a:ext cx="1434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Travelling</a:t>
            </a:r>
          </a:p>
        </p:txBody>
      </p:sp>
      <p:sp>
        <p:nvSpPr>
          <p:cNvPr id="27" name="Horizontal Scroll 26"/>
          <p:cNvSpPr/>
          <p:nvPr/>
        </p:nvSpPr>
        <p:spPr>
          <a:xfrm>
            <a:off x="2321170" y="295422"/>
            <a:ext cx="6597748" cy="97067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WHAT I LIKE TO DO</a:t>
            </a:r>
          </a:p>
        </p:txBody>
      </p:sp>
      <p:pic>
        <p:nvPicPr>
          <p:cNvPr id="28" name="Picture 27" descr="download (3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778" y="4177152"/>
            <a:ext cx="1103991" cy="10700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TextBox 28"/>
          <p:cNvSpPr txBox="1"/>
          <p:nvPr/>
        </p:nvSpPr>
        <p:spPr>
          <a:xfrm>
            <a:off x="7230793" y="5430129"/>
            <a:ext cx="125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Painting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6" grpId="0"/>
      <p:bldP spid="27" grpId="0" animBg="1"/>
      <p:bldP spid="2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91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207</cp:revision>
  <dcterms:created xsi:type="dcterms:W3CDTF">2022-11-19T11:53:30Z</dcterms:created>
  <dcterms:modified xsi:type="dcterms:W3CDTF">2022-11-22T12:42:43Z</dcterms:modified>
</cp:coreProperties>
</file>