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320" r:id="rId2"/>
    <p:sldId id="327" r:id="rId3"/>
    <p:sldId id="333" r:id="rId4"/>
    <p:sldId id="332" r:id="rId5"/>
    <p:sldId id="331" r:id="rId6"/>
    <p:sldId id="330" r:id="rId7"/>
    <p:sldId id="334" r:id="rId8"/>
    <p:sldId id="336" r:id="rId9"/>
    <p:sldId id="337" r:id="rId10"/>
    <p:sldId id="338" r:id="rId11"/>
    <p:sldId id="339" r:id="rId12"/>
    <p:sldId id="335" r:id="rId13"/>
  </p:sldIdLst>
  <p:sldSz cx="9144000" cy="5143500" type="screen16x9"/>
  <p:notesSz cx="6858000" cy="9144000"/>
  <p:embeddedFontLst>
    <p:embeddedFont>
      <p:font typeface="Dosis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B4B4B4"/>
    <a:srgbClr val="E57E0A"/>
    <a:srgbClr val="FF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B50477-EC60-410A-80D7-A5C6C221CD3F}">
  <a:tblStyle styleId="{ADB50477-EC60-410A-80D7-A5C6C221CD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3" autoAdjust="0"/>
    <p:restoredTop sz="94434" autoAdjust="0"/>
  </p:normalViewPr>
  <p:slideViewPr>
    <p:cSldViewPr snapToGrid="0">
      <p:cViewPr varScale="1">
        <p:scale>
          <a:sx n="98" d="100"/>
          <a:sy n="98" d="100"/>
        </p:scale>
        <p:origin x="6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32546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494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6961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222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6006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8898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7264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8803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242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3053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2570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56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87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Shape 17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Shape 18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1pPr>
            <a:lvl2pPr lvl="1" rtl="0">
              <a:spcBef>
                <a:spcPts val="0"/>
              </a:spcBef>
              <a:buClr>
                <a:srgbClr val="222222"/>
              </a:buClr>
              <a:buNone/>
              <a:defRPr/>
            </a:lvl2pPr>
            <a:lvl3pPr lvl="2" rtl="0">
              <a:spcBef>
                <a:spcPts val="0"/>
              </a:spcBef>
              <a:buClr>
                <a:srgbClr val="222222"/>
              </a:buClr>
              <a:buNone/>
              <a:defRPr/>
            </a:lvl3pPr>
            <a:lvl4pPr lvl="3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4pPr>
            <a:lvl5pPr lvl="4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5pPr>
            <a:lvl6pPr lvl="5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6pPr>
            <a:lvl7pPr lvl="6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7pPr>
            <a:lvl8pPr lvl="7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8pPr>
            <a:lvl9pPr lvl="8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8700"/>
              </a:buClr>
              <a:buSzPct val="100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28475" y="2345350"/>
            <a:ext cx="7184796" cy="1159800"/>
          </a:xfrm>
        </p:spPr>
        <p:txBody>
          <a:bodyPr/>
          <a:lstStyle/>
          <a:p>
            <a:r>
              <a:rPr lang="fr-FR" dirty="0"/>
              <a:t>Partie Android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960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Partie Android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2" y="-78633"/>
            <a:ext cx="9129788" cy="519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7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Partie Android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025175"/>
            <a:ext cx="7820025" cy="3819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92324" y="1404943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 smtClean="0">
                <a:solidFill>
                  <a:schemeClr val="accent1">
                    <a:lumMod val="75000"/>
                  </a:schemeClr>
                </a:solidFill>
                <a:latin typeface="Adobe Caslon Pro Bold" panose="0205070206050A020403" pitchFamily="18" charset="0"/>
              </a:rPr>
              <a:t>Redirection vers </a:t>
            </a:r>
            <a:r>
              <a:rPr lang="fr-FR" sz="1800" b="1" dirty="0" err="1" smtClean="0">
                <a:solidFill>
                  <a:schemeClr val="accent1">
                    <a:lumMod val="75000"/>
                  </a:schemeClr>
                </a:solidFill>
                <a:latin typeface="Adobe Caslon Pro Bold" panose="0205070206050A020403" pitchFamily="18" charset="0"/>
              </a:rPr>
              <a:t>MainActivity</a:t>
            </a:r>
            <a:endParaRPr lang="fr-FR" sz="1800" b="1" dirty="0">
              <a:solidFill>
                <a:schemeClr val="accent1">
                  <a:lumMod val="75000"/>
                </a:schemeClr>
              </a:solidFill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41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Partie Android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4160"/>
          <a:stretch/>
        </p:blipFill>
        <p:spPr>
          <a:xfrm>
            <a:off x="1702575" y="1025175"/>
            <a:ext cx="2249015" cy="39469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079" y="1025175"/>
            <a:ext cx="2256423" cy="397224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315146" y="2948683"/>
            <a:ext cx="1428108" cy="2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15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Partie Android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4058" b="24337"/>
          <a:stretch/>
        </p:blipFill>
        <p:spPr>
          <a:xfrm>
            <a:off x="1786200" y="1021977"/>
            <a:ext cx="6553200" cy="4518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207" y="1502952"/>
            <a:ext cx="4216998" cy="340303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3539266" y="1592132"/>
            <a:ext cx="268941" cy="20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23652" y="1601800"/>
            <a:ext cx="1215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  <a:latin typeface="Adobe Caslon Pro Bold" panose="0205070206050A020403" pitchFamily="18" charset="0"/>
              </a:rPr>
              <a:t>JsonArray</a:t>
            </a:r>
            <a:endParaRPr lang="fr-FR" sz="1600" dirty="0">
              <a:solidFill>
                <a:schemeClr val="accent1">
                  <a:lumMod val="75000"/>
                </a:schemeClr>
              </a:solidFill>
              <a:latin typeface="Adobe Caslon Pro Bold" panose="0205070206050A020403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337560" y="1745585"/>
            <a:ext cx="739588" cy="47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58122" y="2219700"/>
            <a:ext cx="1215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  <a:latin typeface="Adobe Caslon Pro Bold" panose="0205070206050A020403" pitchFamily="18" charset="0"/>
              </a:rPr>
              <a:t>JsonObject</a:t>
            </a:r>
            <a:endParaRPr lang="fr-FR" sz="1600" dirty="0">
              <a:solidFill>
                <a:schemeClr val="accent1">
                  <a:lumMod val="75000"/>
                </a:schemeClr>
              </a:solidFill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13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Partie Android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231"/>
            <a:ext cx="9144000" cy="50810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67150" y="481348"/>
            <a:ext cx="240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 smtClean="0">
                <a:solidFill>
                  <a:schemeClr val="accent1">
                    <a:lumMod val="75000"/>
                  </a:schemeClr>
                </a:solidFill>
                <a:latin typeface="Adobe Caslon Pro Bold" panose="0205070206050A020403" pitchFamily="18" charset="0"/>
              </a:rPr>
              <a:t>EntrepriseModel.java</a:t>
            </a:r>
            <a:endParaRPr lang="fr-FR" sz="1800" b="1" dirty="0">
              <a:solidFill>
                <a:schemeClr val="accent1">
                  <a:lumMod val="75000"/>
                </a:schemeClr>
              </a:solidFill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29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Partie Android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5304" y="-11999"/>
            <a:ext cx="9219304" cy="51469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41700" y="731700"/>
            <a:ext cx="240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 smtClean="0">
                <a:solidFill>
                  <a:schemeClr val="accent1">
                    <a:lumMod val="75000"/>
                  </a:schemeClr>
                </a:solidFill>
                <a:latin typeface="Adobe Caslon Pro Bold" panose="0205070206050A020403" pitchFamily="18" charset="0"/>
              </a:rPr>
              <a:t>EntrepriseParser.java</a:t>
            </a:r>
            <a:endParaRPr lang="fr-FR" sz="1800" b="1" dirty="0">
              <a:solidFill>
                <a:schemeClr val="accent1">
                  <a:lumMod val="75000"/>
                </a:schemeClr>
              </a:solidFill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65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Partie Android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251"/>
            <a:ext cx="9144000" cy="50249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89582" y="2500713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 smtClean="0">
                <a:solidFill>
                  <a:schemeClr val="accent1">
                    <a:lumMod val="75000"/>
                  </a:schemeClr>
                </a:solidFill>
                <a:latin typeface="Adobe Caslon Pro Bold" panose="0205070206050A020403" pitchFamily="18" charset="0"/>
              </a:rPr>
              <a:t>CustomListEntrepriseAdapter.java</a:t>
            </a:r>
            <a:endParaRPr lang="fr-FR" sz="1800" b="1" dirty="0">
              <a:solidFill>
                <a:schemeClr val="accent1">
                  <a:lumMod val="75000"/>
                </a:schemeClr>
              </a:solidFill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38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Partie Android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089" y="0"/>
            <a:ext cx="9240375" cy="506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8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Partie Android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105" y="1073584"/>
            <a:ext cx="2198998" cy="38310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469" y="1035933"/>
            <a:ext cx="2185426" cy="38687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311" y="1073584"/>
            <a:ext cx="2200971" cy="383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9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Partie Android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786" y="0"/>
            <a:ext cx="9160786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06697" y="840509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 err="1" smtClean="0">
                <a:solidFill>
                  <a:schemeClr val="accent1">
                    <a:lumMod val="75000"/>
                  </a:schemeClr>
                </a:solidFill>
                <a:latin typeface="Adobe Caslon Pro Bold" panose="0205070206050A020403" pitchFamily="18" charset="0"/>
              </a:rPr>
              <a:t>UserService,java</a:t>
            </a:r>
            <a:endParaRPr lang="fr-FR" sz="1800" b="1" dirty="0">
              <a:solidFill>
                <a:schemeClr val="accent1">
                  <a:lumMod val="75000"/>
                </a:schemeClr>
              </a:solidFill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05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Partie Android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14335"/>
          <a:stretch/>
        </p:blipFill>
        <p:spPr>
          <a:xfrm>
            <a:off x="3055034" y="1218855"/>
            <a:ext cx="6027321" cy="31330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62115" y="2692895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 smtClean="0">
                <a:solidFill>
                  <a:schemeClr val="accent1">
                    <a:lumMod val="75000"/>
                  </a:schemeClr>
                </a:solidFill>
                <a:latin typeface="Adobe Caslon Pro Bold" panose="0205070206050A020403" pitchFamily="18" charset="0"/>
              </a:rPr>
              <a:t>UserParser.java</a:t>
            </a:r>
            <a:endParaRPr lang="fr-FR" sz="1800" b="1" dirty="0">
              <a:solidFill>
                <a:schemeClr val="accent1">
                  <a:lumMod val="75000"/>
                </a:schemeClr>
              </a:solidFill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33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45</Words>
  <Application>Microsoft Office PowerPoint</Application>
  <PresentationFormat>On-screen Show (16:9)</PresentationFormat>
  <Paragraphs>31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Dosis</vt:lpstr>
      <vt:lpstr>Adobe Caslon Pro Bold</vt:lpstr>
      <vt:lpstr>Roboto</vt:lpstr>
      <vt:lpstr>Arial</vt:lpstr>
      <vt:lpstr>William template</vt:lpstr>
      <vt:lpstr>Partie Android</vt:lpstr>
      <vt:lpstr>Partie Android</vt:lpstr>
      <vt:lpstr>Partie Android</vt:lpstr>
      <vt:lpstr>Partie Android</vt:lpstr>
      <vt:lpstr>Partie Android</vt:lpstr>
      <vt:lpstr>Partie Android</vt:lpstr>
      <vt:lpstr>Partie Android</vt:lpstr>
      <vt:lpstr>Partie Android</vt:lpstr>
      <vt:lpstr>Partie Android</vt:lpstr>
      <vt:lpstr>Partie Android</vt:lpstr>
      <vt:lpstr>Partie Android</vt:lpstr>
      <vt:lpstr>Partie Android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Panet jobs</dc:title>
  <dc:creator>fateny</dc:creator>
  <cp:lastModifiedBy>Rihab</cp:lastModifiedBy>
  <cp:revision>92</cp:revision>
  <dcterms:modified xsi:type="dcterms:W3CDTF">2017-11-03T03:23:46Z</dcterms:modified>
</cp:coreProperties>
</file>