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D5A91-D406-4DE9-81BA-308E644E6D74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13117-1138-43EA-8C02-08EDEB9316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94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4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2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79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46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65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0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1B44-866B-4BAA-9A66-5DAC0C9C479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771A-2E1F-4920-A7F0-4468DA8B9F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eedly.com/i/subscription/feed%2Fhttp%3A%2F%2Ffeeds.feedburner.com%2FCssTric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hyperlink" Target="https://app.daily.dev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7645"/>
          </a:xfrm>
        </p:spPr>
        <p:txBody>
          <a:bodyPr>
            <a:normAutofit/>
          </a:bodyPr>
          <a:lstStyle/>
          <a:p>
            <a:r>
              <a:rPr lang="fr-FR" sz="36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système de veille Feedly</a:t>
            </a:r>
            <a:endParaRPr lang="fr-FR" sz="3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8947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Menu Maker</a:t>
            </a:r>
            <a:endParaRPr lang="fr-FR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D4B7C0B3-03EA-B333-9341-6B41B8ABB8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2767" y="88726"/>
            <a:ext cx="899233" cy="317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90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4070" y="958362"/>
            <a:ext cx="63568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r>
              <a:rPr lang="fr-F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</a:p>
        </p:txBody>
      </p:sp>
      <p:pic>
        <p:nvPicPr>
          <p:cNvPr id="3" name="Google Shape;133;p22">
            <a:extLst>
              <a:ext uri="{FF2B5EF4-FFF2-40B4-BE49-F238E27FC236}">
                <a16:creationId xmlns:a16="http://schemas.microsoft.com/office/drawing/2014/main" id="{1E3555E8-83BE-D9A9-8C1C-389F3B35BC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9167" y="0"/>
            <a:ext cx="899233" cy="454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351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2767" y="0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73215" y="832137"/>
            <a:ext cx="7133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dirty="0" smtClean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fr-FR" sz="1200" dirty="0" smtClean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endParaRPr lang="fr-FR" sz="1200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4" name="Image 5">
            <a:hlinkClick r:id="rId3"/>
            <a:extLst>
              <a:ext uri="{FF2B5EF4-FFF2-40B4-BE49-F238E27FC236}">
                <a16:creationId xmlns:a16="http://schemas.microsoft.com/office/drawing/2014/main" id="{ED8B8264-EA2F-300E-7B20-1DDA5FAAC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8254" y="5400547"/>
            <a:ext cx="2147628" cy="8498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116684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b="1" i="1" dirty="0">
                <a:solidFill>
                  <a:schemeClr val="accent6">
                    <a:lumMod val="75000"/>
                  </a:schemeClr>
                </a:solidFill>
              </a:rPr>
              <a:t>Rôle de la veille dans la création des spécifications </a:t>
            </a:r>
            <a:r>
              <a:rPr lang="fr-FR" sz="2800" b="1" i="1" dirty="0" smtClean="0">
                <a:solidFill>
                  <a:schemeClr val="accent6">
                    <a:lumMod val="75000"/>
                  </a:schemeClr>
                </a:solidFill>
              </a:rPr>
              <a:t>techniques</a:t>
            </a:r>
          </a:p>
          <a:p>
            <a:pPr algn="ctr"/>
            <a:endParaRPr lang="fr-FR" sz="2800" b="1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b="1" dirty="0">
                <a:solidFill>
                  <a:srgbClr val="92D050"/>
                </a:solidFill>
              </a:rPr>
              <a:t>veille technologique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est essentielle dans tous les </a:t>
            </a:r>
            <a:r>
              <a:rPr lang="fr-FR" dirty="0" smtClean="0"/>
              <a:t>secteurs 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  Elle </a:t>
            </a:r>
            <a:r>
              <a:rPr lang="fr-FR" dirty="0"/>
              <a:t>offre une </a:t>
            </a:r>
            <a:r>
              <a:rPr lang="fr-FR" b="1" dirty="0">
                <a:solidFill>
                  <a:srgbClr val="92D050"/>
                </a:solidFill>
              </a:rPr>
              <a:t>vision </a:t>
            </a:r>
            <a:r>
              <a:rPr lang="fr-FR" b="1" dirty="0" smtClean="0">
                <a:solidFill>
                  <a:srgbClr val="92D050"/>
                </a:solidFill>
              </a:rPr>
              <a:t>proactive</a:t>
            </a:r>
            <a:r>
              <a:rPr lang="fr-FR" dirty="0" smtClean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fr-FR" dirty="0" smtClean="0"/>
              <a:t>timule </a:t>
            </a:r>
            <a:r>
              <a:rPr lang="fr-FR" dirty="0"/>
              <a:t>une </a:t>
            </a:r>
            <a:r>
              <a:rPr lang="fr-FR" b="1" dirty="0">
                <a:solidFill>
                  <a:srgbClr val="92D050"/>
                </a:solidFill>
              </a:rPr>
              <a:t>dynamique </a:t>
            </a:r>
            <a:r>
              <a:rPr lang="fr-FR" b="1" dirty="0" smtClean="0">
                <a:solidFill>
                  <a:srgbClr val="92D050"/>
                </a:solidFill>
              </a:rPr>
              <a:t>d’apprentissage .</a:t>
            </a:r>
          </a:p>
          <a:p>
            <a:pPr>
              <a:buFont typeface="Arial" panose="020B0604020202020204" pitchFamily="34" charset="0"/>
              <a:buChar char="•"/>
            </a:pPr>
            <a:endParaRPr lang="fr-FR" b="1" dirty="0" smtClean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b="1" dirty="0">
                <a:solidFill>
                  <a:srgbClr val="92D050"/>
                </a:solidFill>
              </a:rPr>
              <a:t>outil stratégique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pour repérer les </a:t>
            </a:r>
            <a:r>
              <a:rPr lang="fr-FR" dirty="0" smtClean="0"/>
              <a:t>tendances 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Grâce </a:t>
            </a:r>
            <a:r>
              <a:rPr lang="fr-FR" dirty="0"/>
              <a:t>à des outils comme </a:t>
            </a:r>
            <a:r>
              <a:rPr lang="fr-FR" b="1" dirty="0">
                <a:solidFill>
                  <a:srgbClr val="92D050"/>
                </a:solidFill>
              </a:rPr>
              <a:t>Feedly</a:t>
            </a:r>
            <a:r>
              <a:rPr lang="fr-FR" dirty="0"/>
              <a:t>, il est facile de s’abonner à des </a:t>
            </a:r>
            <a:r>
              <a:rPr lang="fr-FR" b="1" dirty="0">
                <a:solidFill>
                  <a:srgbClr val="92D050"/>
                </a:solidFill>
              </a:rPr>
              <a:t>flux RSS fiables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 smtClean="0">
                <a:solidFill>
                  <a:srgbClr val="92D050"/>
                </a:solidFill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18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692" y="395654"/>
            <a:ext cx="116844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38" y="1786535"/>
            <a:ext cx="3515216" cy="2591162"/>
          </a:xfrm>
          <a:prstGeom prst="rect">
            <a:avLst/>
          </a:prstGeom>
        </p:spPr>
      </p:pic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D4B7C0B3-03EA-B333-9341-6B41B8ABB8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767" y="8105"/>
            <a:ext cx="899233" cy="3171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79231" y="228600"/>
            <a:ext cx="9469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Pourquoi avoir choisi Feedly pour la veille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916" y="1591408"/>
            <a:ext cx="7517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Outil 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 curation puissant</a:t>
            </a: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fr-F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sz="2400" dirty="0"/>
          </a:p>
          <a:p>
            <a:r>
              <a:rPr lang="fr-FR" sz="2400" dirty="0" smtClean="0"/>
              <a:t> 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 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sources variées</a:t>
            </a:r>
            <a:r>
              <a:rPr lang="fr-F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fr-FR" sz="24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fr-FR" sz="2400" dirty="0"/>
          </a:p>
          <a:p>
            <a:r>
              <a:rPr lang="fr-FR" sz="2400" dirty="0" smtClean="0"/>
              <a:t> 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eille 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passive mais 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structurée</a:t>
            </a:r>
          </a:p>
          <a:p>
            <a:endParaRPr lang="fr-FR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Filtrer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stocker et </a:t>
            </a:r>
            <a:r>
              <a:rPr lang="fr-F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partager</a:t>
            </a:r>
            <a:endParaRPr lang="fr-FR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739" y="1157108"/>
            <a:ext cx="1562048" cy="1016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84" y="2588493"/>
            <a:ext cx="1362808" cy="87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31" y="3733793"/>
            <a:ext cx="1184305" cy="8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9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482" y="254949"/>
            <a:ext cx="109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Présentation de l’outil de veille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88BD7211-B5A2-68E5-BC98-260E4B67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16" y="1247073"/>
            <a:ext cx="2161756" cy="616924"/>
          </a:xfrm>
          <a:prstGeom prst="rect">
            <a:avLst/>
          </a:prstGeom>
        </p:spPr>
      </p:pic>
      <p:pic>
        <p:nvPicPr>
          <p:cNvPr id="4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9676" y="27915"/>
            <a:ext cx="899233" cy="45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414" y="3066521"/>
            <a:ext cx="4915586" cy="37914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7963" y="1329779"/>
            <a:ext cx="28809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Partager l’article de différente façon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Enregistrer pour plus tard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Synthétiser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Copier/coller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2414"/>
            <a:ext cx="1038370" cy="49155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494665"/>
            <a:ext cx="1476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Suggestion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25" y="3990575"/>
            <a:ext cx="2381582" cy="286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18846" y="3244334"/>
            <a:ext cx="2391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Liste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des sources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63" y="3742890"/>
            <a:ext cx="2648320" cy="311511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3308" y="3244334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nfo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du jour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4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729"/>
            <a:ext cx="1867161" cy="55252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0824" y="694592"/>
            <a:ext cx="1090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Accueil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84" y="4266838"/>
            <a:ext cx="3515216" cy="25911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28638" y="3332284"/>
            <a:ext cx="27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Indication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du nombre de </a:t>
            </a:r>
            <a:r>
              <a:rPr lang="fr-FR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source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mise à jour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15" y="4197074"/>
            <a:ext cx="2038635" cy="2429214"/>
          </a:xfrm>
          <a:prstGeom prst="rect">
            <a:avLst/>
          </a:prstGeom>
        </p:spPr>
      </p:pic>
      <p:pic>
        <p:nvPicPr>
          <p:cNvPr id="8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2768" y="-6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67161" y="237392"/>
            <a:ext cx="802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Présentation de l’outil de veille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 5">
            <a:extLst>
              <a:ext uri="{FF2B5EF4-FFF2-40B4-BE49-F238E27FC236}">
                <a16:creationId xmlns:a16="http://schemas.microsoft.com/office/drawing/2014/main" id="{88BD7211-B5A2-68E5-BC98-260E4B67E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255" y="1063924"/>
            <a:ext cx="2161756" cy="6169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0407" y="3793949"/>
            <a:ext cx="294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Suggestion</a:t>
            </a:r>
            <a:endParaRPr lang="fr-FR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Veille passive </a:t>
            </a:r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 Abonnement à des flux pour Menu Maker 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904" y="1365495"/>
            <a:ext cx="3916462" cy="4873625"/>
          </a:xfrm>
        </p:spPr>
      </p:pic>
      <p:pic>
        <p:nvPicPr>
          <p:cNvPr id="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768" y="-6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04445" y="2207247"/>
            <a:ext cx="636847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🔔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Abonnement à des flux RSS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fr-FR" altLang="fr-FR" sz="105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3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🧩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Thématiques ciblées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5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📬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Contenus centralisés dans un seul outil, mis à jour en 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temps réel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✅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de temps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0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📌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Permet de repérer rapidement 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les nouveautés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les bonnes pratiques et les tendances</a:t>
            </a:r>
          </a:p>
        </p:txBody>
      </p:sp>
    </p:spTree>
    <p:extLst>
      <p:ext uri="{BB962C8B-B14F-4D97-AF65-F5344CB8AC3E}">
        <p14:creationId xmlns:p14="http://schemas.microsoft.com/office/powerpoint/2010/main" val="125449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738" y="457200"/>
            <a:ext cx="3842239" cy="1063869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Veille passive :Abonnement à des flux Web Général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40" y="1984375"/>
            <a:ext cx="3760360" cy="4873625"/>
          </a:xfrm>
        </p:spPr>
      </p:pic>
      <p:pic>
        <p:nvPicPr>
          <p:cNvPr id="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768" y="-6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070370"/>
            <a:ext cx="79261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36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📰 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Thèmes suivis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accessibilité, sécurité web, performances, design UI/UX…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📡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Sources variées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4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Actualisation automatique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📚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Permet de rester informée sur les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bonnes pratiques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les évolutions globales du     développement web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72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🎯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Apporte un </a:t>
            </a:r>
            <a:r>
              <a:rPr kumimoji="0" lang="fr-FR" altLang="fr-FR" sz="11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regard complémentaire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utile pour améliorer la qualité du projet Menu Maker</a:t>
            </a:r>
          </a:p>
        </p:txBody>
      </p:sp>
    </p:spTree>
    <p:extLst>
      <p:ext uri="{BB962C8B-B14F-4D97-AF65-F5344CB8AC3E}">
        <p14:creationId xmlns:p14="http://schemas.microsoft.com/office/powerpoint/2010/main" val="413261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2768" y="-6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813538" y="284335"/>
            <a:ext cx="6611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Georgia" panose="02040502050405020303" pitchFamily="18" charset="0"/>
                <a:ea typeface="Montserrat"/>
                <a:cs typeface="Montserrat"/>
                <a:sym typeface="Montserrat"/>
              </a:rPr>
              <a:t>Présentation de l’outil de veille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425CAE-0281-D4F5-555C-EB3B1965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518" y="172246"/>
            <a:ext cx="1479522" cy="692025"/>
          </a:xfrm>
          <a:prstGeom prst="rect">
            <a:avLst/>
          </a:prstGeom>
        </p:spPr>
      </p:pic>
      <p:pic>
        <p:nvPicPr>
          <p:cNvPr id="9" name="Image 17">
            <a:extLst>
              <a:ext uri="{FF2B5EF4-FFF2-40B4-BE49-F238E27FC236}">
                <a16:creationId xmlns:a16="http://schemas.microsoft.com/office/drawing/2014/main" id="{FFA69AE1-72D2-2579-7D16-B0FB5F575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8163" y="4378569"/>
            <a:ext cx="3166648" cy="2479431"/>
          </a:xfrm>
          <a:prstGeom prst="rect">
            <a:avLst/>
          </a:prstGeom>
        </p:spPr>
      </p:pic>
      <p:pic>
        <p:nvPicPr>
          <p:cNvPr id="10" name="Image 28">
            <a:extLst>
              <a:ext uri="{FF2B5EF4-FFF2-40B4-BE49-F238E27FC236}">
                <a16:creationId xmlns:a16="http://schemas.microsoft.com/office/drawing/2014/main" id="{F962A2BC-3FB7-5483-35E2-8567BB58B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52" y="4563208"/>
            <a:ext cx="3214587" cy="22947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823393"/>
            <a:ext cx="2813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Page </a:t>
            </a:r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d’accueil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8639" y="4101543"/>
            <a:ext cx="187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Liste des sources souhaités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36267" y="1131395"/>
            <a:ext cx="5387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Choisir ces sources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28637" y="3566677"/>
            <a:ext cx="2863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Collecte toutes les infos sur les sources choix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2" y="1362451"/>
            <a:ext cx="3317321" cy="24065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370" y="767328"/>
            <a:ext cx="1572383" cy="33342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6" y="1506437"/>
            <a:ext cx="3267598" cy="21105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25354" y="227027"/>
            <a:ext cx="1978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  <a:hlinkClick r:id="rId9"/>
              </a:rPr>
              <a:t>Lien daily.dev</a:t>
            </a:r>
            <a:endParaRPr lang="fr-FR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0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3;p22">
            <a:extLst>
              <a:ext uri="{FF2B5EF4-FFF2-40B4-BE49-F238E27FC236}">
                <a16:creationId xmlns:a16="http://schemas.microsoft.com/office/drawing/2014/main" id="{AA90A2B6-7816-3702-4E36-0D2E43191D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2767" y="0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341077" y="298938"/>
            <a:ext cx="5917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Conclusion</a:t>
            </a:r>
          </a:p>
          <a:p>
            <a:pPr algn="ctr"/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685" y="1688123"/>
            <a:ext cx="66118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Grâce à la veille, j’ai pu sélectionner des outils adaptés aux enjeux techniques de Menu Maker.</a:t>
            </a:r>
            <a:br>
              <a:rPr lang="fr-FR" sz="2800" b="1" dirty="0"/>
            </a:br>
            <a:r>
              <a:rPr lang="fr-FR" sz="2800" b="1" dirty="0"/>
              <a:t>Elle a nourri la rédaction des spécifications, tout en m’aidant à adopter une démarche structurée, actuelle et alignée avec les meilleures pratiques du web.</a:t>
            </a:r>
          </a:p>
        </p:txBody>
      </p:sp>
      <p:sp>
        <p:nvSpPr>
          <p:cNvPr id="7" name="Teardrop 6"/>
          <p:cNvSpPr/>
          <p:nvPr/>
        </p:nvSpPr>
        <p:spPr>
          <a:xfrm>
            <a:off x="7631722" y="2022231"/>
            <a:ext cx="3789485" cy="3851031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THANK YOU FOR YOUR ATTENTION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0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324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Montserrat</vt:lpstr>
      <vt:lpstr>Wingdings</vt:lpstr>
      <vt:lpstr>Office Theme</vt:lpstr>
      <vt:lpstr>Présentation système de veille Feedly</vt:lpstr>
      <vt:lpstr>PowerPoint Presentation</vt:lpstr>
      <vt:lpstr>PowerPoint Presentation</vt:lpstr>
      <vt:lpstr>PowerPoint Presentation</vt:lpstr>
      <vt:lpstr>PowerPoint Presentation</vt:lpstr>
      <vt:lpstr>Veille passive : Abonnement à des flux pour Menu Maker </vt:lpstr>
      <vt:lpstr>Veille passive :Abonnement à des flux Web Général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système de veille Feedly</dc:title>
  <dc:creator>Rihab</dc:creator>
  <cp:lastModifiedBy>Rihab</cp:lastModifiedBy>
  <cp:revision>29</cp:revision>
  <dcterms:created xsi:type="dcterms:W3CDTF">2025-03-22T15:46:18Z</dcterms:created>
  <dcterms:modified xsi:type="dcterms:W3CDTF">2025-03-28T19:53:21Z</dcterms:modified>
</cp:coreProperties>
</file>