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DF5BE-C96F-D0DB-1010-6D8DDC2DD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009" y="4093256"/>
            <a:ext cx="7891975" cy="1843009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A </a:t>
            </a:r>
            <a:r>
              <a:rPr lang="fr-FR" sz="3200" dirty="0" err="1"/>
              <a:t>comparison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SQL (</a:t>
            </a:r>
            <a:r>
              <a:rPr lang="fr-FR" sz="3200" dirty="0" err="1"/>
              <a:t>Structured</a:t>
            </a:r>
            <a:r>
              <a:rPr lang="fr-FR" sz="3200" dirty="0"/>
              <a:t> </a:t>
            </a:r>
            <a:r>
              <a:rPr lang="fr-FR" sz="3200" dirty="0" err="1"/>
              <a:t>Query</a:t>
            </a:r>
            <a:r>
              <a:rPr lang="fr-FR" sz="3200" dirty="0"/>
              <a:t> </a:t>
            </a:r>
            <a:r>
              <a:rPr lang="fr-FR" sz="3200" dirty="0" err="1"/>
              <a:t>Language</a:t>
            </a:r>
            <a:r>
              <a:rPr lang="fr-FR" sz="3200" dirty="0"/>
              <a:t>) and NoSQL (Not </a:t>
            </a:r>
            <a:r>
              <a:rPr lang="fr-FR" sz="3200" dirty="0" err="1"/>
              <a:t>Only</a:t>
            </a:r>
            <a:r>
              <a:rPr lang="fr-FR" sz="3200" dirty="0"/>
              <a:t> </a:t>
            </a:r>
            <a:r>
              <a:rPr lang="fr-FR" sz="3200" dirty="0" err="1"/>
              <a:t>Structered</a:t>
            </a:r>
            <a:r>
              <a:rPr lang="fr-FR" sz="3200" dirty="0"/>
              <a:t> </a:t>
            </a:r>
            <a:r>
              <a:rPr lang="fr-FR" sz="3200" dirty="0" err="1"/>
              <a:t>Query</a:t>
            </a:r>
            <a:r>
              <a:rPr lang="fr-FR" sz="3200" dirty="0"/>
              <a:t> </a:t>
            </a:r>
            <a:r>
              <a:rPr lang="fr-FR" sz="3200" dirty="0" err="1"/>
              <a:t>Language</a:t>
            </a:r>
            <a:r>
              <a:rPr lang="fr-FR" sz="3200" dirty="0"/>
              <a:t>)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84BC6C-CAF2-F4D3-C906-2F1886C06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634" y="1213709"/>
            <a:ext cx="5357600" cy="1160213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SQL vs NoSQL </a:t>
            </a:r>
          </a:p>
        </p:txBody>
      </p:sp>
    </p:spTree>
    <p:extLst>
      <p:ext uri="{BB962C8B-B14F-4D97-AF65-F5344CB8AC3E}">
        <p14:creationId xmlns:p14="http://schemas.microsoft.com/office/powerpoint/2010/main" val="26313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F6F8F-E968-970B-8BAE-1C4962A4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600" dirty="0"/>
              <a:t>SQL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31D8EB-7D67-3AC0-9E37-6F944CE3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403" y="2054097"/>
            <a:ext cx="8948278" cy="41646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b="0" i="0" dirty="0">
                <a:effectLst/>
                <a:latin typeface="proxima-nova"/>
              </a:rPr>
              <a:t>SQL </a:t>
            </a:r>
            <a:r>
              <a:rPr lang="fr-FR" b="0" i="0" dirty="0" err="1">
                <a:effectLst/>
                <a:latin typeface="proxima-nova"/>
              </a:rPr>
              <a:t>databases</a:t>
            </a:r>
            <a:r>
              <a:rPr lang="fr-FR" b="0" i="0" dirty="0">
                <a:effectLst/>
                <a:latin typeface="proxima-nova"/>
              </a:rPr>
              <a:t> are </a:t>
            </a:r>
            <a:r>
              <a:rPr lang="fr-FR" b="0" i="0" dirty="0" err="1">
                <a:effectLst/>
                <a:latin typeface="proxima-nova"/>
              </a:rPr>
              <a:t>relational</a:t>
            </a:r>
            <a:endParaRPr lang="en-US" b="0" i="0" dirty="0">
              <a:effectLst/>
              <a:latin typeface="proxima-nova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proxima-nova"/>
              </a:rPr>
              <a:t>SQL databases  have a pre-defined schema for defining and manipulating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proxima-nova"/>
              </a:rPr>
              <a:t>SQL databases are vertically scalable</a:t>
            </a:r>
            <a:endParaRPr lang="en-US" dirty="0">
              <a:latin typeface="proxima-nova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b="0" i="0" dirty="0">
                <a:effectLst/>
                <a:latin typeface="proxima-nova"/>
              </a:rPr>
              <a:t>SQL </a:t>
            </a:r>
            <a:r>
              <a:rPr lang="fr-FR" b="0" i="0" dirty="0" err="1">
                <a:effectLst/>
                <a:latin typeface="proxima-nova"/>
              </a:rPr>
              <a:t>databases</a:t>
            </a:r>
            <a:r>
              <a:rPr lang="fr-FR" b="0" i="0" dirty="0">
                <a:effectLst/>
                <a:latin typeface="proxima-nova"/>
              </a:rPr>
              <a:t> are table-</a:t>
            </a:r>
            <a:r>
              <a:rPr lang="fr-FR" b="0" i="0" dirty="0" err="1">
                <a:effectLst/>
                <a:latin typeface="proxima-nova"/>
              </a:rPr>
              <a:t>based</a:t>
            </a:r>
            <a:endParaRPr lang="fr-FR" b="0" i="0" dirty="0">
              <a:effectLst/>
              <a:latin typeface="proxima-nova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proxima-nova"/>
              </a:rPr>
              <a:t>SQL databases are better for multi-row transactions</a:t>
            </a:r>
          </a:p>
          <a:p>
            <a:pPr marL="0" indent="0" algn="l">
              <a:buNone/>
            </a:pPr>
            <a:r>
              <a:rPr lang="fr-FR" dirty="0"/>
              <a:t>          </a:t>
            </a:r>
            <a:r>
              <a:rPr 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most popular and widely used SQL databases: (</a:t>
            </a:r>
            <a:r>
              <a:rPr lang="fr-FR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Oracle-PostgreSQL-Microsoft SQL Server),</a:t>
            </a:r>
          </a:p>
          <a:p>
            <a:pPr marL="0" indent="0">
              <a:buNone/>
            </a:pP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4" name="Flèche : droite rayée 3">
            <a:extLst>
              <a:ext uri="{FF2B5EF4-FFF2-40B4-BE49-F238E27FC236}">
                <a16:creationId xmlns:a16="http://schemas.microsoft.com/office/drawing/2014/main" id="{E16D97D5-605C-1DF1-680B-B17DC832A610}"/>
              </a:ext>
            </a:extLst>
          </p:cNvPr>
          <p:cNvSpPr/>
          <p:nvPr/>
        </p:nvSpPr>
        <p:spPr>
          <a:xfrm>
            <a:off x="1734403" y="5008517"/>
            <a:ext cx="562708" cy="2532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94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A4363-5A38-1E6C-E597-18801976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/>
              <a:t>NoSQL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91ABD-967D-B19E-30CE-01A643C1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243" y="2052116"/>
            <a:ext cx="9064896" cy="41798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b="0" i="0" dirty="0">
                <a:effectLst/>
                <a:latin typeface="proxima-nova"/>
              </a:rPr>
              <a:t>NoSQL </a:t>
            </a:r>
            <a:r>
              <a:rPr lang="fr-FR" b="0" i="0" dirty="0" err="1">
                <a:effectLst/>
                <a:latin typeface="proxima-nova"/>
              </a:rPr>
              <a:t>databases</a:t>
            </a:r>
            <a:r>
              <a:rPr lang="fr-FR" b="0" i="0" dirty="0">
                <a:effectLst/>
                <a:latin typeface="proxima-nova"/>
              </a:rPr>
              <a:t> are non-</a:t>
            </a:r>
            <a:r>
              <a:rPr lang="fr-FR" b="0" i="0" dirty="0" err="1">
                <a:effectLst/>
                <a:latin typeface="proxima-nova"/>
              </a:rPr>
              <a:t>relational</a:t>
            </a:r>
            <a:r>
              <a:rPr lang="fr-FR" b="0" i="0" dirty="0">
                <a:effectLst/>
                <a:latin typeface="proxima-nova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proxima-nova"/>
              </a:rPr>
              <a:t> NoSQL databases have dynamic schemas for unstructured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proxima-nova"/>
              </a:rPr>
              <a:t> NoSQL databases are horizontally scalable.</a:t>
            </a:r>
            <a:endParaRPr lang="fr-FR" b="0" i="0" dirty="0">
              <a:effectLst/>
              <a:latin typeface="proxima-nova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proxima-nova"/>
              </a:rPr>
              <a:t>NoSQL databases are document, key-value, graph, or wide-column stores.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proxima-nova"/>
              </a:rPr>
              <a:t>NoSQL is better for unstructured data like documents or JSON.</a:t>
            </a:r>
            <a:endParaRPr lang="en-US" dirty="0">
              <a:latin typeface="proxima-nova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         most popular and widely used SQL databases: (</a:t>
            </a:r>
            <a:r>
              <a:rPr lang="en-US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MongoDB, Apache HBase, and Cassandra</a:t>
            </a:r>
            <a:r>
              <a:rPr lang="fr-FR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),</a:t>
            </a:r>
          </a:p>
        </p:txBody>
      </p:sp>
      <p:sp>
        <p:nvSpPr>
          <p:cNvPr id="4" name="Flèche : droite rayée 3">
            <a:extLst>
              <a:ext uri="{FF2B5EF4-FFF2-40B4-BE49-F238E27FC236}">
                <a16:creationId xmlns:a16="http://schemas.microsoft.com/office/drawing/2014/main" id="{17269D8C-E58F-AC82-B40A-B9DB192ABA68}"/>
              </a:ext>
            </a:extLst>
          </p:cNvPr>
          <p:cNvSpPr/>
          <p:nvPr/>
        </p:nvSpPr>
        <p:spPr>
          <a:xfrm>
            <a:off x="1505243" y="5289870"/>
            <a:ext cx="562708" cy="2532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152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219B4-4780-76C7-B824-E7BB0C0B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10" y="301619"/>
            <a:ext cx="8516256" cy="697401"/>
          </a:xfrm>
        </p:spPr>
        <p:txBody>
          <a:bodyPr/>
          <a:lstStyle/>
          <a:p>
            <a:pPr algn="ctr"/>
            <a:r>
              <a:rPr lang="fr-FR" dirty="0"/>
              <a:t>Main </a:t>
            </a:r>
            <a:r>
              <a:rPr lang="fr-FR" dirty="0" err="1"/>
              <a:t>differences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SQL and NoSQL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BA9B133-E546-9593-806E-E76AF80A2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581588"/>
              </p:ext>
            </p:extLst>
          </p:nvPr>
        </p:nvGraphicFramePr>
        <p:xfrm>
          <a:off x="1169938" y="1124987"/>
          <a:ext cx="9852123" cy="554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041">
                  <a:extLst>
                    <a:ext uri="{9D8B030D-6E8A-4147-A177-3AD203B41FA5}">
                      <a16:colId xmlns:a16="http://schemas.microsoft.com/office/drawing/2014/main" val="984981556"/>
                    </a:ext>
                  </a:extLst>
                </a:gridCol>
                <a:gridCol w="3284041">
                  <a:extLst>
                    <a:ext uri="{9D8B030D-6E8A-4147-A177-3AD203B41FA5}">
                      <a16:colId xmlns:a16="http://schemas.microsoft.com/office/drawing/2014/main" val="4135617902"/>
                    </a:ext>
                  </a:extLst>
                </a:gridCol>
                <a:gridCol w="3284041">
                  <a:extLst>
                    <a:ext uri="{9D8B030D-6E8A-4147-A177-3AD203B41FA5}">
                      <a16:colId xmlns:a16="http://schemas.microsoft.com/office/drawing/2014/main" val="3486108278"/>
                    </a:ext>
                  </a:extLst>
                </a:gridCol>
              </a:tblGrid>
              <a:tr h="6493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SQL </a:t>
                      </a:r>
                      <a:r>
                        <a:rPr lang="fr-FR" dirty="0" err="1"/>
                        <a:t>Databases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NoSQL </a:t>
                      </a:r>
                      <a:r>
                        <a:rPr lang="fr-FR" dirty="0" err="1"/>
                        <a:t>Databases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31522"/>
                  </a:ext>
                </a:extLst>
              </a:tr>
              <a:tr h="64930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Storage Model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Tables with fixed rows and columns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documents, key-value pairs, Graphs,,,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27735"/>
                  </a:ext>
                </a:extLst>
              </a:tr>
              <a:tr h="65657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in the 1970s with a focus on reducing data duplication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in the late 2000s with a focus on scaling and allowing for rapid application change driven by agile and DevOps practices.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60842"/>
                  </a:ext>
                </a:extLst>
              </a:tr>
              <a:tr h="64930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Oracle, MySQL, Microsoft SQL Server, and PostgreSQL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MongoDB, Redis, Cassandra, Neo4j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1085"/>
                  </a:ext>
                </a:extLst>
              </a:tr>
              <a:tr h="64930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effectLst/>
                        </a:rPr>
                        <a:t>Rigid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Flexible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2849860724"/>
                  </a:ext>
                </a:extLst>
              </a:tr>
              <a:tr h="64930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47026"/>
                  </a:ext>
                </a:extLst>
              </a:tr>
              <a:tr h="64930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8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964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{3FC04B58-24ED-46DC-8E49-EAC5FA2E06A6}tf16401375</Template>
  <TotalTime>59</TotalTime>
  <Words>225</Words>
  <Application>Microsoft Office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Arial</vt:lpstr>
      <vt:lpstr>MS Shell Dlg 2</vt:lpstr>
      <vt:lpstr>proxima-nova</vt:lpstr>
      <vt:lpstr>Wingdings</vt:lpstr>
      <vt:lpstr>Wingdings 3</vt:lpstr>
      <vt:lpstr>Madison</vt:lpstr>
      <vt:lpstr>A comparison between SQL (Structured Query Language) and NoSQL (Not Only Structered Query Language) </vt:lpstr>
      <vt:lpstr>SQL </vt:lpstr>
      <vt:lpstr>NoSQL</vt:lpstr>
      <vt:lpstr>Main differences between SQL and NoSQL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between SQL (Structured Query Language) and NoSQL (Not Only Structered Query Language) </dc:title>
  <dc:creator>Rihab</dc:creator>
  <cp:lastModifiedBy>Rihab</cp:lastModifiedBy>
  <cp:revision>1</cp:revision>
  <dcterms:created xsi:type="dcterms:W3CDTF">2022-10-19T08:19:40Z</dcterms:created>
  <dcterms:modified xsi:type="dcterms:W3CDTF">2022-10-19T09:19:11Z</dcterms:modified>
</cp:coreProperties>
</file>