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62" r:id="rId7"/>
    <p:sldId id="266" r:id="rId8"/>
    <p:sldId id="267"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66A3901-B59C-49AF-A4EB-9A7C147C46BF}">
          <p14:sldIdLst>
            <p14:sldId id="256"/>
            <p14:sldId id="257"/>
            <p14:sldId id="259"/>
            <p14:sldId id="260"/>
            <p14:sldId id="261"/>
          </p14:sldIdLst>
        </p14:section>
        <p14:section name="Untitled Section" id="{8A6C530B-D19A-41EA-8DCA-01B13A072A1B}">
          <p14:sldIdLst>
            <p14:sldId id="262"/>
            <p14:sldId id="266"/>
            <p14:sldId id="267"/>
            <p14:sldId id="264"/>
            <p14:sldId id="26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F905ACA-0EA7-48EE-B655-01FA123B5F52}" v="112" dt="2024-08-20T04:23:00.52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117" d="100"/>
          <a:sy n="117" d="100"/>
        </p:scale>
        <p:origin x="35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ha kabeer" userId="a64176e5aae61ece" providerId="LiveId" clId="{EF905ACA-0EA7-48EE-B655-01FA123B5F52}"/>
    <pc:docChg chg="undo redo custSel addSld delSld modSld sldOrd addSection modSection">
      <pc:chgData name="riha kabeer" userId="a64176e5aae61ece" providerId="LiveId" clId="{EF905ACA-0EA7-48EE-B655-01FA123B5F52}" dt="2024-08-22T20:56:36.418" v="2001" actId="47"/>
      <pc:docMkLst>
        <pc:docMk/>
      </pc:docMkLst>
      <pc:sldChg chg="addSp delSp modSp mod">
        <pc:chgData name="riha kabeer" userId="a64176e5aae61ece" providerId="LiveId" clId="{EF905ACA-0EA7-48EE-B655-01FA123B5F52}" dt="2024-08-19T21:30:58.991" v="472" actId="1076"/>
        <pc:sldMkLst>
          <pc:docMk/>
          <pc:sldMk cId="2786240081" sldId="257"/>
        </pc:sldMkLst>
        <pc:spChg chg="mod">
          <ac:chgData name="riha kabeer" userId="a64176e5aae61ece" providerId="LiveId" clId="{EF905ACA-0EA7-48EE-B655-01FA123B5F52}" dt="2024-08-19T21:30:04.781" v="465" actId="1076"/>
          <ac:spMkLst>
            <pc:docMk/>
            <pc:sldMk cId="2786240081" sldId="257"/>
            <ac:spMk id="2" creationId="{9435A45A-2AFA-2912-AC86-F7C0185C2C6F}"/>
          </ac:spMkLst>
        </pc:spChg>
        <pc:spChg chg="mod">
          <ac:chgData name="riha kabeer" userId="a64176e5aae61ece" providerId="LiveId" clId="{EF905ACA-0EA7-48EE-B655-01FA123B5F52}" dt="2024-08-19T21:30:58.991" v="472" actId="1076"/>
          <ac:spMkLst>
            <pc:docMk/>
            <pc:sldMk cId="2786240081" sldId="257"/>
            <ac:spMk id="3" creationId="{B1C4D8DC-90C7-37A0-4D63-878C74D63AF5}"/>
          </ac:spMkLst>
        </pc:spChg>
        <pc:spChg chg="add del">
          <ac:chgData name="riha kabeer" userId="a64176e5aae61ece" providerId="LiveId" clId="{EF905ACA-0EA7-48EE-B655-01FA123B5F52}" dt="2024-08-19T20:58:08.034" v="14" actId="26606"/>
          <ac:spMkLst>
            <pc:docMk/>
            <pc:sldMk cId="2786240081" sldId="257"/>
            <ac:spMk id="46" creationId="{74751229-0244-4FBB-BED1-407467F4C951}"/>
          </ac:spMkLst>
        </pc:spChg>
        <pc:spChg chg="add del">
          <ac:chgData name="riha kabeer" userId="a64176e5aae61ece" providerId="LiveId" clId="{EF905ACA-0EA7-48EE-B655-01FA123B5F52}" dt="2024-08-19T20:58:08.034" v="14" actId="26606"/>
          <ac:spMkLst>
            <pc:docMk/>
            <pc:sldMk cId="2786240081" sldId="257"/>
            <ac:spMk id="51" creationId="{8930EBA3-4D2E-42E8-B828-834555328D85}"/>
          </ac:spMkLst>
        </pc:spChg>
        <pc:spChg chg="add del">
          <ac:chgData name="riha kabeer" userId="a64176e5aae61ece" providerId="LiveId" clId="{EF905ACA-0EA7-48EE-B655-01FA123B5F52}" dt="2024-08-19T20:58:08.034" v="14" actId="26606"/>
          <ac:spMkLst>
            <pc:docMk/>
            <pc:sldMk cId="2786240081" sldId="257"/>
            <ac:spMk id="53" creationId="{E58B2195-5055-402F-A3E7-53FF0E4980C3}"/>
          </ac:spMkLst>
        </pc:spChg>
        <pc:spChg chg="add del">
          <ac:chgData name="riha kabeer" userId="a64176e5aae61ece" providerId="LiveId" clId="{EF905ACA-0EA7-48EE-B655-01FA123B5F52}" dt="2024-08-19T20:58:08.034" v="14" actId="26606"/>
          <ac:spMkLst>
            <pc:docMk/>
            <pc:sldMk cId="2786240081" sldId="257"/>
            <ac:spMk id="55" creationId="{528AA953-F4F9-4DC5-97C7-491F4AF937DC}"/>
          </ac:spMkLst>
        </pc:spChg>
        <pc:picChg chg="mod ord">
          <ac:chgData name="riha kabeer" userId="a64176e5aae61ece" providerId="LiveId" clId="{EF905ACA-0EA7-48EE-B655-01FA123B5F52}" dt="2024-08-19T20:58:08.034" v="14" actId="26606"/>
          <ac:picMkLst>
            <pc:docMk/>
            <pc:sldMk cId="2786240081" sldId="257"/>
            <ac:picMk id="41" creationId="{4DD1D0A8-9AA1-E0FF-7CBB-BCFB8976A0C5}"/>
          </ac:picMkLst>
        </pc:picChg>
        <pc:picChg chg="add del">
          <ac:chgData name="riha kabeer" userId="a64176e5aae61ece" providerId="LiveId" clId="{EF905ACA-0EA7-48EE-B655-01FA123B5F52}" dt="2024-08-19T20:58:08.034" v="14" actId="26606"/>
          <ac:picMkLst>
            <pc:docMk/>
            <pc:sldMk cId="2786240081" sldId="257"/>
            <ac:picMk id="43" creationId="{25D60A1F-CB23-48BB-B5B4-0EA145655C82}"/>
          </ac:picMkLst>
        </pc:picChg>
      </pc:sldChg>
      <pc:sldChg chg="modSp add del mod">
        <pc:chgData name="riha kabeer" userId="a64176e5aae61ece" providerId="LiveId" clId="{EF905ACA-0EA7-48EE-B655-01FA123B5F52}" dt="2024-08-22T20:56:36.418" v="2001" actId="47"/>
        <pc:sldMkLst>
          <pc:docMk/>
          <pc:sldMk cId="931733239" sldId="258"/>
        </pc:sldMkLst>
        <pc:spChg chg="mod">
          <ac:chgData name="riha kabeer" userId="a64176e5aae61ece" providerId="LiveId" clId="{EF905ACA-0EA7-48EE-B655-01FA123B5F52}" dt="2024-08-19T21:29:36.123" v="461" actId="2711"/>
          <ac:spMkLst>
            <pc:docMk/>
            <pc:sldMk cId="931733239" sldId="258"/>
            <ac:spMk id="2" creationId="{3C0D9C00-FFC6-E310-2172-2A1DB9F5AE3B}"/>
          </ac:spMkLst>
        </pc:spChg>
        <pc:spChg chg="mod">
          <ac:chgData name="riha kabeer" userId="a64176e5aae61ece" providerId="LiveId" clId="{EF905ACA-0EA7-48EE-B655-01FA123B5F52}" dt="2024-08-19T21:23:48.242" v="274" actId="12"/>
          <ac:spMkLst>
            <pc:docMk/>
            <pc:sldMk cId="931733239" sldId="258"/>
            <ac:spMk id="3" creationId="{DFAB72A2-2BF0-0E0B-E57E-34617CA0A3DA}"/>
          </ac:spMkLst>
        </pc:spChg>
      </pc:sldChg>
      <pc:sldChg chg="addSp delSp modSp add del mod modMedia setBg delAnim setClrOvrMap">
        <pc:chgData name="riha kabeer" userId="a64176e5aae61ece" providerId="LiveId" clId="{EF905ACA-0EA7-48EE-B655-01FA123B5F52}" dt="2024-08-22T19:48:28.655" v="1985" actId="47"/>
        <pc:sldMkLst>
          <pc:docMk/>
          <pc:sldMk cId="1698122213" sldId="259"/>
        </pc:sldMkLst>
        <pc:spChg chg="mod">
          <ac:chgData name="riha kabeer" userId="a64176e5aae61ece" providerId="LiveId" clId="{EF905ACA-0EA7-48EE-B655-01FA123B5F52}" dt="2024-08-19T21:35:34.258" v="505" actId="255"/>
          <ac:spMkLst>
            <pc:docMk/>
            <pc:sldMk cId="1698122213" sldId="259"/>
            <ac:spMk id="2" creationId="{572BC703-944F-2D3B-B7FD-CB7D7E13693C}"/>
          </ac:spMkLst>
        </pc:spChg>
        <pc:spChg chg="mod">
          <ac:chgData name="riha kabeer" userId="a64176e5aae61ece" providerId="LiveId" clId="{EF905ACA-0EA7-48EE-B655-01FA123B5F52}" dt="2024-08-21T06:55:09.133" v="1849" actId="255"/>
          <ac:spMkLst>
            <pc:docMk/>
            <pc:sldMk cId="1698122213" sldId="259"/>
            <ac:spMk id="3" creationId="{9ECEF905-C8F4-D76A-4521-7A73D948D9D7}"/>
          </ac:spMkLst>
        </pc:spChg>
        <pc:spChg chg="add">
          <ac:chgData name="riha kabeer" userId="a64176e5aae61ece" providerId="LiveId" clId="{EF905ACA-0EA7-48EE-B655-01FA123B5F52}" dt="2024-08-19T21:18:15.767" v="88"/>
          <ac:spMkLst>
            <pc:docMk/>
            <pc:sldMk cId="1698122213" sldId="259"/>
            <ac:spMk id="4" creationId="{D08944F0-6049-0C5D-FA37-4F6ACD5ECF5B}"/>
          </ac:spMkLst>
        </pc:spChg>
        <pc:spChg chg="add">
          <ac:chgData name="riha kabeer" userId="a64176e5aae61ece" providerId="LiveId" clId="{EF905ACA-0EA7-48EE-B655-01FA123B5F52}" dt="2024-08-19T21:18:21.438" v="90"/>
          <ac:spMkLst>
            <pc:docMk/>
            <pc:sldMk cId="1698122213" sldId="259"/>
            <ac:spMk id="5" creationId="{41842CA9-E1C6-87D6-2A15-BC2CA4A11D56}"/>
          </ac:spMkLst>
        </pc:spChg>
        <pc:spChg chg="add">
          <ac:chgData name="riha kabeer" userId="a64176e5aae61ece" providerId="LiveId" clId="{EF905ACA-0EA7-48EE-B655-01FA123B5F52}" dt="2024-08-19T21:18:34.695" v="94"/>
          <ac:spMkLst>
            <pc:docMk/>
            <pc:sldMk cId="1698122213" sldId="259"/>
            <ac:spMk id="6" creationId="{EC835122-ED6E-98AB-A343-0A6E65577B70}"/>
          </ac:spMkLst>
        </pc:spChg>
        <pc:spChg chg="add mod">
          <ac:chgData name="riha kabeer" userId="a64176e5aae61ece" providerId="LiveId" clId="{EF905ACA-0EA7-48EE-B655-01FA123B5F52}" dt="2024-08-19T21:19:48.422" v="105"/>
          <ac:spMkLst>
            <pc:docMk/>
            <pc:sldMk cId="1698122213" sldId="259"/>
            <ac:spMk id="7" creationId="{E1BC255C-D63E-A7E6-EDEB-26B87E5C0F78}"/>
          </ac:spMkLst>
        </pc:spChg>
        <pc:spChg chg="add">
          <ac:chgData name="riha kabeer" userId="a64176e5aae61ece" providerId="LiveId" clId="{EF905ACA-0EA7-48EE-B655-01FA123B5F52}" dt="2024-08-19T21:21:59.949" v="253"/>
          <ac:spMkLst>
            <pc:docMk/>
            <pc:sldMk cId="1698122213" sldId="259"/>
            <ac:spMk id="8" creationId="{21425F92-7730-9C70-EA08-9150392797A5}"/>
          </ac:spMkLst>
        </pc:spChg>
        <pc:spChg chg="add">
          <ac:chgData name="riha kabeer" userId="a64176e5aae61ece" providerId="LiveId" clId="{EF905ACA-0EA7-48EE-B655-01FA123B5F52}" dt="2024-08-19T21:22:28.482" v="256"/>
          <ac:spMkLst>
            <pc:docMk/>
            <pc:sldMk cId="1698122213" sldId="259"/>
            <ac:spMk id="9" creationId="{33A16FC9-BE82-EDCE-7CCC-A4BAED6E81E6}"/>
          </ac:spMkLst>
        </pc:spChg>
        <pc:spChg chg="add">
          <ac:chgData name="riha kabeer" userId="a64176e5aae61ece" providerId="LiveId" clId="{EF905ACA-0EA7-48EE-B655-01FA123B5F52}" dt="2024-08-19T21:27:01.358" v="433"/>
          <ac:spMkLst>
            <pc:docMk/>
            <pc:sldMk cId="1698122213" sldId="259"/>
            <ac:spMk id="10" creationId="{7951A6DA-71D3-E4B2-5E12-3F9DF9009401}"/>
          </ac:spMkLst>
        </pc:spChg>
        <pc:spChg chg="add del">
          <ac:chgData name="riha kabeer" userId="a64176e5aae61ece" providerId="LiveId" clId="{EF905ACA-0EA7-48EE-B655-01FA123B5F52}" dt="2024-08-19T21:31:24.717" v="475" actId="26606"/>
          <ac:spMkLst>
            <pc:docMk/>
            <pc:sldMk cId="1698122213" sldId="259"/>
            <ac:spMk id="11" creationId="{DEE2AD96-B495-4E06-9291-B71706F728CB}"/>
          </ac:spMkLst>
        </pc:spChg>
        <pc:spChg chg="add del">
          <ac:chgData name="riha kabeer" userId="a64176e5aae61ece" providerId="LiveId" clId="{EF905ACA-0EA7-48EE-B655-01FA123B5F52}" dt="2024-08-19T21:31:24.717" v="475" actId="26606"/>
          <ac:spMkLst>
            <pc:docMk/>
            <pc:sldMk cId="1698122213" sldId="259"/>
            <ac:spMk id="12" creationId="{86909FA0-B515-4681-B7A8-FA281D133B94}"/>
          </ac:spMkLst>
        </pc:spChg>
        <pc:spChg chg="add del">
          <ac:chgData name="riha kabeer" userId="a64176e5aae61ece" providerId="LiveId" clId="{EF905ACA-0EA7-48EE-B655-01FA123B5F52}" dt="2024-08-19T21:31:24.717" v="475" actId="26606"/>
          <ac:spMkLst>
            <pc:docMk/>
            <pc:sldMk cId="1698122213" sldId="259"/>
            <ac:spMk id="13" creationId="{53CF6D67-C5A8-4ADD-9E8E-1E38CA1D3166}"/>
          </ac:spMkLst>
        </pc:spChg>
        <pc:spChg chg="add del">
          <ac:chgData name="riha kabeer" userId="a64176e5aae61ece" providerId="LiveId" clId="{EF905ACA-0EA7-48EE-B655-01FA123B5F52}" dt="2024-08-19T21:31:24.717" v="475" actId="26606"/>
          <ac:spMkLst>
            <pc:docMk/>
            <pc:sldMk cId="1698122213" sldId="259"/>
            <ac:spMk id="14" creationId="{21C9FE86-FCC3-4A31-AA1C-C882262B7FE7}"/>
          </ac:spMkLst>
        </pc:spChg>
        <pc:spChg chg="add del">
          <ac:chgData name="riha kabeer" userId="a64176e5aae61ece" providerId="LiveId" clId="{EF905ACA-0EA7-48EE-B655-01FA123B5F52}" dt="2024-08-19T21:31:24.717" v="475" actId="26606"/>
          <ac:spMkLst>
            <pc:docMk/>
            <pc:sldMk cId="1698122213" sldId="259"/>
            <ac:spMk id="16" creationId="{7D96243B-ECED-4B71-8E06-AE9A285EAD20}"/>
          </ac:spMkLst>
        </pc:spChg>
        <pc:spChg chg="add del">
          <ac:chgData name="riha kabeer" userId="a64176e5aae61ece" providerId="LiveId" clId="{EF905ACA-0EA7-48EE-B655-01FA123B5F52}" dt="2024-08-19T21:31:24.717" v="475" actId="26606"/>
          <ac:spMkLst>
            <pc:docMk/>
            <pc:sldMk cId="1698122213" sldId="259"/>
            <ac:spMk id="18" creationId="{A09989E4-EFDC-4A90-A633-E0525FB4139E}"/>
          </ac:spMkLst>
        </pc:spChg>
        <pc:spChg chg="add del">
          <ac:chgData name="riha kabeer" userId="a64176e5aae61ece" providerId="LiveId" clId="{EF905ACA-0EA7-48EE-B655-01FA123B5F52}" dt="2024-08-19T21:32:02.622" v="493" actId="26606"/>
          <ac:spMkLst>
            <pc:docMk/>
            <pc:sldMk cId="1698122213" sldId="259"/>
            <ac:spMk id="20" creationId="{E70372AA-12E1-4094-B31A-1B0F57FC3E78}"/>
          </ac:spMkLst>
        </pc:spChg>
        <pc:spChg chg="add del">
          <ac:chgData name="riha kabeer" userId="a64176e5aae61ece" providerId="LiveId" clId="{EF905ACA-0EA7-48EE-B655-01FA123B5F52}" dt="2024-08-19T21:32:02.622" v="493" actId="26606"/>
          <ac:spMkLst>
            <pc:docMk/>
            <pc:sldMk cId="1698122213" sldId="259"/>
            <ac:spMk id="22" creationId="{AA61CCAC-6875-474C-8E9E-F57ABF078C2B}"/>
          </ac:spMkLst>
        </pc:spChg>
        <pc:spChg chg="add del">
          <ac:chgData name="riha kabeer" userId="a64176e5aae61ece" providerId="LiveId" clId="{EF905ACA-0EA7-48EE-B655-01FA123B5F52}" dt="2024-08-19T21:32:02.622" v="493" actId="26606"/>
          <ac:spMkLst>
            <pc:docMk/>
            <pc:sldMk cId="1698122213" sldId="259"/>
            <ac:spMk id="23" creationId="{5683D043-25BB-4AC9-8130-641179672614}"/>
          </ac:spMkLst>
        </pc:spChg>
        <pc:spChg chg="add del">
          <ac:chgData name="riha kabeer" userId="a64176e5aae61ece" providerId="LiveId" clId="{EF905ACA-0EA7-48EE-B655-01FA123B5F52}" dt="2024-08-19T21:31:46.252" v="482" actId="26606"/>
          <ac:spMkLst>
            <pc:docMk/>
            <pc:sldMk cId="1698122213" sldId="259"/>
            <ac:spMk id="25" creationId="{8B9AA7C6-5E5A-498E-A6DF-A943376E09BC}"/>
          </ac:spMkLst>
        </pc:spChg>
        <pc:spChg chg="add del">
          <ac:chgData name="riha kabeer" userId="a64176e5aae61ece" providerId="LiveId" clId="{EF905ACA-0EA7-48EE-B655-01FA123B5F52}" dt="2024-08-19T21:31:46.252" v="482" actId="26606"/>
          <ac:spMkLst>
            <pc:docMk/>
            <pc:sldMk cId="1698122213" sldId="259"/>
            <ac:spMk id="29" creationId="{81E140AE-0ABF-47C8-BF32-7D2F0CF2BA44}"/>
          </ac:spMkLst>
        </pc:spChg>
        <pc:spChg chg="add del">
          <ac:chgData name="riha kabeer" userId="a64176e5aae61ece" providerId="LiveId" clId="{EF905ACA-0EA7-48EE-B655-01FA123B5F52}" dt="2024-08-19T21:31:46.252" v="482" actId="26606"/>
          <ac:spMkLst>
            <pc:docMk/>
            <pc:sldMk cId="1698122213" sldId="259"/>
            <ac:spMk id="30" creationId="{CBC4F608-B4B8-48C3-9572-C0F061B1CD99}"/>
          </ac:spMkLst>
        </pc:spChg>
        <pc:spChg chg="add del">
          <ac:chgData name="riha kabeer" userId="a64176e5aae61ece" providerId="LiveId" clId="{EF905ACA-0EA7-48EE-B655-01FA123B5F52}" dt="2024-08-19T21:32:01.860" v="491" actId="26606"/>
          <ac:spMkLst>
            <pc:docMk/>
            <pc:sldMk cId="1698122213" sldId="259"/>
            <ac:spMk id="32" creationId="{716F42E0-28DF-4093-AFC5-CA01F54C8897}"/>
          </ac:spMkLst>
        </pc:spChg>
        <pc:spChg chg="add del">
          <ac:chgData name="riha kabeer" userId="a64176e5aae61ece" providerId="LiveId" clId="{EF905ACA-0EA7-48EE-B655-01FA123B5F52}" dt="2024-08-19T21:32:01.860" v="491" actId="26606"/>
          <ac:spMkLst>
            <pc:docMk/>
            <pc:sldMk cId="1698122213" sldId="259"/>
            <ac:spMk id="34" creationId="{4063B759-00FC-46D1-9898-8E8625268FAF}"/>
          </ac:spMkLst>
        </pc:spChg>
        <pc:spChg chg="add del">
          <ac:chgData name="riha kabeer" userId="a64176e5aae61ece" providerId="LiveId" clId="{EF905ACA-0EA7-48EE-B655-01FA123B5F52}" dt="2024-08-19T21:32:01.860" v="491" actId="26606"/>
          <ac:spMkLst>
            <pc:docMk/>
            <pc:sldMk cId="1698122213" sldId="259"/>
            <ac:spMk id="35" creationId="{D5B012D8-7F27-4758-9AC6-C889B154BD73}"/>
          </ac:spMkLst>
        </pc:spChg>
        <pc:spChg chg="add del">
          <ac:chgData name="riha kabeer" userId="a64176e5aae61ece" providerId="LiveId" clId="{EF905ACA-0EA7-48EE-B655-01FA123B5F52}" dt="2024-08-19T21:32:00.685" v="489" actId="26606"/>
          <ac:spMkLst>
            <pc:docMk/>
            <pc:sldMk cId="1698122213" sldId="259"/>
            <ac:spMk id="37" creationId="{081EA652-8C6A-4E69-BEB9-170809474553}"/>
          </ac:spMkLst>
        </pc:spChg>
        <pc:spChg chg="add del">
          <ac:chgData name="riha kabeer" userId="a64176e5aae61ece" providerId="LiveId" clId="{EF905ACA-0EA7-48EE-B655-01FA123B5F52}" dt="2024-08-19T21:32:00.685" v="489" actId="26606"/>
          <ac:spMkLst>
            <pc:docMk/>
            <pc:sldMk cId="1698122213" sldId="259"/>
            <ac:spMk id="38" creationId="{A4026A73-1F7F-49F2-B319-8CA3B3D53269}"/>
          </ac:spMkLst>
        </pc:spChg>
        <pc:spChg chg="add del">
          <ac:chgData name="riha kabeer" userId="a64176e5aae61ece" providerId="LiveId" clId="{EF905ACA-0EA7-48EE-B655-01FA123B5F52}" dt="2024-08-19T21:32:00.685" v="489" actId="26606"/>
          <ac:spMkLst>
            <pc:docMk/>
            <pc:sldMk cId="1698122213" sldId="259"/>
            <ac:spMk id="39" creationId="{5298780A-33B9-4EA2-8F67-DE68AD62841B}"/>
          </ac:spMkLst>
        </pc:spChg>
        <pc:spChg chg="add del">
          <ac:chgData name="riha kabeer" userId="a64176e5aae61ece" providerId="LiveId" clId="{EF905ACA-0EA7-48EE-B655-01FA123B5F52}" dt="2024-08-19T21:32:00.685" v="489" actId="26606"/>
          <ac:spMkLst>
            <pc:docMk/>
            <pc:sldMk cId="1698122213" sldId="259"/>
            <ac:spMk id="40" creationId="{7F488E8B-4E1E-4402-8935-D4E6C02615C7}"/>
          </ac:spMkLst>
        </pc:spChg>
        <pc:grpChg chg="add del">
          <ac:chgData name="riha kabeer" userId="a64176e5aae61ece" providerId="LiveId" clId="{EF905ACA-0EA7-48EE-B655-01FA123B5F52}" dt="2024-08-19T21:31:46.252" v="482" actId="26606"/>
          <ac:grpSpMkLst>
            <pc:docMk/>
            <pc:sldMk cId="1698122213" sldId="259"/>
            <ac:grpSpMk id="26" creationId="{83EAB11A-76F7-48F4-9B4F-5BFDF4BF9670}"/>
          </ac:grpSpMkLst>
        </pc:grpChg>
        <pc:picChg chg="add">
          <ac:chgData name="riha kabeer" userId="a64176e5aae61ece" providerId="LiveId" clId="{EF905ACA-0EA7-48EE-B655-01FA123B5F52}" dt="2024-08-19T21:32:47.621" v="494" actId="26606"/>
          <ac:picMkLst>
            <pc:docMk/>
            <pc:sldMk cId="1698122213" sldId="259"/>
            <ac:picMk id="15" creationId="{AD19043E-729E-B8C6-2912-D08061BCC36A}"/>
          </ac:picMkLst>
        </pc:picChg>
        <pc:picChg chg="add del mod">
          <ac:chgData name="riha kabeer" userId="a64176e5aae61ece" providerId="LiveId" clId="{EF905ACA-0EA7-48EE-B655-01FA123B5F52}" dt="2024-08-19T21:32:02.622" v="493" actId="26606"/>
          <ac:picMkLst>
            <pc:docMk/>
            <pc:sldMk cId="1698122213" sldId="259"/>
            <ac:picMk id="21" creationId="{6203DA48-B661-9572-1064-FA94E1125BA3}"/>
          </ac:picMkLst>
        </pc:picChg>
        <pc:picChg chg="add del mod">
          <ac:chgData name="riha kabeer" userId="a64176e5aae61ece" providerId="LiveId" clId="{EF905ACA-0EA7-48EE-B655-01FA123B5F52}" dt="2024-08-19T21:32:01.860" v="491" actId="26606"/>
          <ac:picMkLst>
            <pc:docMk/>
            <pc:sldMk cId="1698122213" sldId="259"/>
            <ac:picMk id="33" creationId="{4CEFB78E-E0AF-B0DF-4D50-918E1D40DD17}"/>
          </ac:picMkLst>
        </pc:picChg>
        <pc:cxnChg chg="add del">
          <ac:chgData name="riha kabeer" userId="a64176e5aae61ece" providerId="LiveId" clId="{EF905ACA-0EA7-48EE-B655-01FA123B5F52}" dt="2024-08-19T21:32:00.685" v="489" actId="26606"/>
          <ac:cxnSpMkLst>
            <pc:docMk/>
            <pc:sldMk cId="1698122213" sldId="259"/>
            <ac:cxnSpMk id="41" creationId="{23AAC9B5-8015-485C-ACF9-A750390E9A56}"/>
          </ac:cxnSpMkLst>
        </pc:cxnChg>
      </pc:sldChg>
      <pc:sldChg chg="addSp modSp add del mod setBg setClrOvrMap">
        <pc:chgData name="riha kabeer" userId="a64176e5aae61ece" providerId="LiveId" clId="{EF905ACA-0EA7-48EE-B655-01FA123B5F52}" dt="2024-08-22T19:48:28.389" v="1984" actId="47"/>
        <pc:sldMkLst>
          <pc:docMk/>
          <pc:sldMk cId="2027135235" sldId="260"/>
        </pc:sldMkLst>
        <pc:spChg chg="mod">
          <ac:chgData name="riha kabeer" userId="a64176e5aae61ece" providerId="LiveId" clId="{EF905ACA-0EA7-48EE-B655-01FA123B5F52}" dt="2024-08-20T04:28:58.444" v="1717" actId="20577"/>
          <ac:spMkLst>
            <pc:docMk/>
            <pc:sldMk cId="2027135235" sldId="260"/>
            <ac:spMk id="2" creationId="{F1B97DD9-335A-75E6-3CCC-646543AF89D7}"/>
          </ac:spMkLst>
        </pc:spChg>
        <pc:spChg chg="mod">
          <ac:chgData name="riha kabeer" userId="a64176e5aae61ece" providerId="LiveId" clId="{EF905ACA-0EA7-48EE-B655-01FA123B5F52}" dt="2024-08-20T02:43:09.087" v="906" actId="20577"/>
          <ac:spMkLst>
            <pc:docMk/>
            <pc:sldMk cId="2027135235" sldId="260"/>
            <ac:spMk id="3" creationId="{CCD5280A-CF7B-EA33-C811-50ADDF0BAE95}"/>
          </ac:spMkLst>
        </pc:spChg>
        <pc:spChg chg="add">
          <ac:chgData name="riha kabeer" userId="a64176e5aae61ece" providerId="LiveId" clId="{EF905ACA-0EA7-48EE-B655-01FA123B5F52}" dt="2024-08-19T21:43:54.246" v="701"/>
          <ac:spMkLst>
            <pc:docMk/>
            <pc:sldMk cId="2027135235" sldId="260"/>
            <ac:spMk id="4" creationId="{3AE2954B-CF73-F506-818C-AA2A5F8BDF26}"/>
          </ac:spMkLst>
        </pc:spChg>
        <pc:spChg chg="add">
          <ac:chgData name="riha kabeer" userId="a64176e5aae61ece" providerId="LiveId" clId="{EF905ACA-0EA7-48EE-B655-01FA123B5F52}" dt="2024-08-19T21:46:04.198" v="724"/>
          <ac:spMkLst>
            <pc:docMk/>
            <pc:sldMk cId="2027135235" sldId="260"/>
            <ac:spMk id="5" creationId="{9ED27773-944F-E279-5E25-BD8E247F4783}"/>
          </ac:spMkLst>
        </pc:spChg>
        <pc:picChg chg="add">
          <ac:chgData name="riha kabeer" userId="a64176e5aae61ece" providerId="LiveId" clId="{EF905ACA-0EA7-48EE-B655-01FA123B5F52}" dt="2024-08-19T21:49:51.972" v="750" actId="26606"/>
          <ac:picMkLst>
            <pc:docMk/>
            <pc:sldMk cId="2027135235" sldId="260"/>
            <ac:picMk id="6" creationId="{0D736EE9-CFB0-BF8B-9062-5B0953433B36}"/>
          </ac:picMkLst>
        </pc:picChg>
      </pc:sldChg>
      <pc:sldChg chg="addSp delSp modSp add del mod modMedia setBg delAnim setClrOvrMap">
        <pc:chgData name="riha kabeer" userId="a64176e5aae61ece" providerId="LiveId" clId="{EF905ACA-0EA7-48EE-B655-01FA123B5F52}" dt="2024-08-22T19:48:28.253" v="1983" actId="47"/>
        <pc:sldMkLst>
          <pc:docMk/>
          <pc:sldMk cId="2220680082" sldId="261"/>
        </pc:sldMkLst>
        <pc:spChg chg="mod">
          <ac:chgData name="riha kabeer" userId="a64176e5aae61ece" providerId="LiveId" clId="{EF905ACA-0EA7-48EE-B655-01FA123B5F52}" dt="2024-08-20T00:55:04.006" v="855" actId="255"/>
          <ac:spMkLst>
            <pc:docMk/>
            <pc:sldMk cId="2220680082" sldId="261"/>
            <ac:spMk id="2" creationId="{7FACA6B8-E989-8D6F-2FF6-43A6B1DB0F8F}"/>
          </ac:spMkLst>
        </pc:spChg>
        <pc:spChg chg="mod">
          <ac:chgData name="riha kabeer" userId="a64176e5aae61ece" providerId="LiveId" clId="{EF905ACA-0EA7-48EE-B655-01FA123B5F52}" dt="2024-08-20T00:57:20.875" v="860" actId="123"/>
          <ac:spMkLst>
            <pc:docMk/>
            <pc:sldMk cId="2220680082" sldId="261"/>
            <ac:spMk id="3" creationId="{CE31EA5D-7BFB-58D7-34F3-0EAED1A15A6E}"/>
          </ac:spMkLst>
        </pc:spChg>
        <pc:spChg chg="add">
          <ac:chgData name="riha kabeer" userId="a64176e5aae61ece" providerId="LiveId" clId="{EF905ACA-0EA7-48EE-B655-01FA123B5F52}" dt="2024-08-19T21:54:58.532" v="807"/>
          <ac:spMkLst>
            <pc:docMk/>
            <pc:sldMk cId="2220680082" sldId="261"/>
            <ac:spMk id="4" creationId="{81D01B0D-2FE8-9D35-0C87-FDB8937DD1DA}"/>
          </ac:spMkLst>
        </pc:spChg>
        <pc:spChg chg="add del">
          <ac:chgData name="riha kabeer" userId="a64176e5aae61ece" providerId="LiveId" clId="{EF905ACA-0EA7-48EE-B655-01FA123B5F52}" dt="2024-08-20T00:48:57.715" v="836" actId="26606"/>
          <ac:spMkLst>
            <pc:docMk/>
            <pc:sldMk cId="2220680082" sldId="261"/>
            <ac:spMk id="9" creationId="{C1DD1A8A-57D5-4A81-AD04-532B043C5611}"/>
          </ac:spMkLst>
        </pc:spChg>
        <pc:spChg chg="add del">
          <ac:chgData name="riha kabeer" userId="a64176e5aae61ece" providerId="LiveId" clId="{EF905ACA-0EA7-48EE-B655-01FA123B5F52}" dt="2024-08-20T00:48:57.715" v="836" actId="26606"/>
          <ac:spMkLst>
            <pc:docMk/>
            <pc:sldMk cId="2220680082" sldId="261"/>
            <ac:spMk id="11" creationId="{007891EC-4501-44ED-A8C8-B11B6DB767AB}"/>
          </ac:spMkLst>
        </pc:spChg>
        <pc:picChg chg="add del">
          <ac:chgData name="riha kabeer" userId="a64176e5aae61ece" providerId="LiveId" clId="{EF905ACA-0EA7-48EE-B655-01FA123B5F52}" dt="2024-08-20T00:46:44.380" v="832" actId="26606"/>
          <ac:picMkLst>
            <pc:docMk/>
            <pc:sldMk cId="2220680082" sldId="261"/>
            <ac:picMk id="5" creationId="{C5CFE7E9-F77D-36ED-8D7D-A5F11A35E708}"/>
          </ac:picMkLst>
        </pc:picChg>
        <pc:picChg chg="add del mod">
          <ac:chgData name="riha kabeer" userId="a64176e5aae61ece" providerId="LiveId" clId="{EF905ACA-0EA7-48EE-B655-01FA123B5F52}" dt="2024-08-20T00:48:57.715" v="836" actId="26606"/>
          <ac:picMkLst>
            <pc:docMk/>
            <pc:sldMk cId="2220680082" sldId="261"/>
            <ac:picMk id="6" creationId="{D545363E-32C6-CC69-CBC3-00C209EA8460}"/>
          </ac:picMkLst>
        </pc:picChg>
        <pc:picChg chg="add mod">
          <ac:chgData name="riha kabeer" userId="a64176e5aae61ece" providerId="LiveId" clId="{EF905ACA-0EA7-48EE-B655-01FA123B5F52}" dt="2024-08-20T00:57:14.849" v="859" actId="1076"/>
          <ac:picMkLst>
            <pc:docMk/>
            <pc:sldMk cId="2220680082" sldId="261"/>
            <ac:picMk id="7" creationId="{2E9FA4E1-FD59-18D1-504A-B7A30E7AB2F4}"/>
          </ac:picMkLst>
        </pc:picChg>
        <pc:picChg chg="add mod">
          <ac:chgData name="riha kabeer" userId="a64176e5aae61ece" providerId="LiveId" clId="{EF905ACA-0EA7-48EE-B655-01FA123B5F52}" dt="2024-08-20T00:54:43.161" v="853" actId="931"/>
          <ac:picMkLst>
            <pc:docMk/>
            <pc:sldMk cId="2220680082" sldId="261"/>
            <ac:picMk id="8" creationId="{7A3B282A-084F-7F0C-17E0-68434E69BA8C}"/>
          </ac:picMkLst>
        </pc:picChg>
      </pc:sldChg>
      <pc:sldChg chg="addSp delSp modSp add del mod setBg addAnim">
        <pc:chgData name="riha kabeer" userId="a64176e5aae61ece" providerId="LiveId" clId="{EF905ACA-0EA7-48EE-B655-01FA123B5F52}" dt="2024-08-22T19:48:27.961" v="1982" actId="47"/>
        <pc:sldMkLst>
          <pc:docMk/>
          <pc:sldMk cId="3994997129" sldId="262"/>
        </pc:sldMkLst>
        <pc:spChg chg="mod">
          <ac:chgData name="riha kabeer" userId="a64176e5aae61ece" providerId="LiveId" clId="{EF905ACA-0EA7-48EE-B655-01FA123B5F52}" dt="2024-08-20T03:25:57.113" v="1301" actId="20577"/>
          <ac:spMkLst>
            <pc:docMk/>
            <pc:sldMk cId="3994997129" sldId="262"/>
            <ac:spMk id="2" creationId="{8663F766-891C-83DD-807C-CB0C45916CC8}"/>
          </ac:spMkLst>
        </pc:spChg>
        <pc:spChg chg="mod">
          <ac:chgData name="riha kabeer" userId="a64176e5aae61ece" providerId="LiveId" clId="{EF905ACA-0EA7-48EE-B655-01FA123B5F52}" dt="2024-08-20T03:18:39.054" v="1250" actId="12"/>
          <ac:spMkLst>
            <pc:docMk/>
            <pc:sldMk cId="3994997129" sldId="262"/>
            <ac:spMk id="3" creationId="{FC81A4B6-CA3B-B623-38B5-26D3589DBAC1}"/>
          </ac:spMkLst>
        </pc:spChg>
        <pc:spChg chg="add">
          <ac:chgData name="riha kabeer" userId="a64176e5aae61ece" providerId="LiveId" clId="{EF905ACA-0EA7-48EE-B655-01FA123B5F52}" dt="2024-08-20T02:42:27.166" v="900"/>
          <ac:spMkLst>
            <pc:docMk/>
            <pc:sldMk cId="3994997129" sldId="262"/>
            <ac:spMk id="4" creationId="{CFC882DB-2B5D-BBF5-DBC7-C857FDA68804}"/>
          </ac:spMkLst>
        </pc:spChg>
        <pc:spChg chg="add del">
          <ac:chgData name="riha kabeer" userId="a64176e5aae61ece" providerId="LiveId" clId="{EF905ACA-0EA7-48EE-B655-01FA123B5F52}" dt="2024-08-20T03:05:36.860" v="1044" actId="26606"/>
          <ac:spMkLst>
            <pc:docMk/>
            <pc:sldMk cId="3994997129" sldId="262"/>
            <ac:spMk id="13" creationId="{2F4D5922-434B-4829-B93E-02DC38A29519}"/>
          </ac:spMkLst>
        </pc:spChg>
        <pc:spChg chg="add del">
          <ac:chgData name="riha kabeer" userId="a64176e5aae61ece" providerId="LiveId" clId="{EF905ACA-0EA7-48EE-B655-01FA123B5F52}" dt="2024-08-20T03:05:36.860" v="1044" actId="26606"/>
          <ac:spMkLst>
            <pc:docMk/>
            <pc:sldMk cId="3994997129" sldId="262"/>
            <ac:spMk id="15" creationId="{F35FBA24-5C01-4635-A984-1DB6E340B052}"/>
          </ac:spMkLst>
        </pc:spChg>
        <pc:spChg chg="add del">
          <ac:chgData name="riha kabeer" userId="a64176e5aae61ece" providerId="LiveId" clId="{EF905ACA-0EA7-48EE-B655-01FA123B5F52}" dt="2024-08-20T03:06:32.598" v="1048" actId="26606"/>
          <ac:spMkLst>
            <pc:docMk/>
            <pc:sldMk cId="3994997129" sldId="262"/>
            <ac:spMk id="19" creationId="{D3539FEE-81D3-4406-802E-60B20B16F4F6}"/>
          </ac:spMkLst>
        </pc:spChg>
        <pc:spChg chg="add">
          <ac:chgData name="riha kabeer" userId="a64176e5aae61ece" providerId="LiveId" clId="{EF905ACA-0EA7-48EE-B655-01FA123B5F52}" dt="2024-08-20T03:06:36.606" v="1051" actId="26606"/>
          <ac:spMkLst>
            <pc:docMk/>
            <pc:sldMk cId="3994997129" sldId="262"/>
            <ac:spMk id="20" creationId="{B81933D1-5615-42C7-9C0B-4EB7105CCE2D}"/>
          </ac:spMkLst>
        </pc:spChg>
        <pc:spChg chg="add del">
          <ac:chgData name="riha kabeer" userId="a64176e5aae61ece" providerId="LiveId" clId="{EF905ACA-0EA7-48EE-B655-01FA123B5F52}" dt="2024-08-20T03:06:32.598" v="1048" actId="26606"/>
          <ac:spMkLst>
            <pc:docMk/>
            <pc:sldMk cId="3994997129" sldId="262"/>
            <ac:spMk id="21" creationId="{DC701763-729E-462F-A5A8-E0DEFEB1E2E4}"/>
          </ac:spMkLst>
        </pc:spChg>
        <pc:spChg chg="add">
          <ac:chgData name="riha kabeer" userId="a64176e5aae61ece" providerId="LiveId" clId="{EF905ACA-0EA7-48EE-B655-01FA123B5F52}" dt="2024-08-20T03:06:36.606" v="1051" actId="26606"/>
          <ac:spMkLst>
            <pc:docMk/>
            <pc:sldMk cId="3994997129" sldId="262"/>
            <ac:spMk id="22" creationId="{B089A89A-1E9C-4761-9DFF-53C275FBF870}"/>
          </ac:spMkLst>
        </pc:spChg>
        <pc:spChg chg="add del">
          <ac:chgData name="riha kabeer" userId="a64176e5aae61ece" providerId="LiveId" clId="{EF905ACA-0EA7-48EE-B655-01FA123B5F52}" dt="2024-08-20T03:06:36.594" v="1050" actId="26606"/>
          <ac:spMkLst>
            <pc:docMk/>
            <pc:sldMk cId="3994997129" sldId="262"/>
            <ac:spMk id="23" creationId="{977ACDD7-882D-4B81-A213-84C82B96B01E}"/>
          </ac:spMkLst>
        </pc:spChg>
        <pc:spChg chg="add del">
          <ac:chgData name="riha kabeer" userId="a64176e5aae61ece" providerId="LiveId" clId="{EF905ACA-0EA7-48EE-B655-01FA123B5F52}" dt="2024-08-20T03:06:09.828" v="1046" actId="26606"/>
          <ac:spMkLst>
            <pc:docMk/>
            <pc:sldMk cId="3994997129" sldId="262"/>
            <ac:spMk id="24" creationId="{19C9EAEA-39D0-4B0E-A0EB-51E7B26740B1}"/>
          </ac:spMkLst>
        </pc:spChg>
        <pc:spChg chg="add del">
          <ac:chgData name="riha kabeer" userId="a64176e5aae61ece" providerId="LiveId" clId="{EF905ACA-0EA7-48EE-B655-01FA123B5F52}" dt="2024-08-20T03:05:36.860" v="1044" actId="26606"/>
          <ac:spMkLst>
            <pc:docMk/>
            <pc:sldMk cId="3994997129" sldId="262"/>
            <ac:spMk id="25" creationId="{5819102A-0400-4C1F-8614-973F5262EF56}"/>
          </ac:spMkLst>
        </pc:spChg>
        <pc:spChg chg="add del">
          <ac:chgData name="riha kabeer" userId="a64176e5aae61ece" providerId="LiveId" clId="{EF905ACA-0EA7-48EE-B655-01FA123B5F52}" dt="2024-08-20T03:05:36.860" v="1044" actId="26606"/>
          <ac:spMkLst>
            <pc:docMk/>
            <pc:sldMk cId="3994997129" sldId="262"/>
            <ac:spMk id="33" creationId="{CF1485CA-41D2-421F-B28D-15EF845D5FE6}"/>
          </ac:spMkLst>
        </pc:spChg>
        <pc:spChg chg="add del">
          <ac:chgData name="riha kabeer" userId="a64176e5aae61ece" providerId="LiveId" clId="{EF905ACA-0EA7-48EE-B655-01FA123B5F52}" dt="2024-08-20T03:06:09.828" v="1046" actId="26606"/>
          <ac:spMkLst>
            <pc:docMk/>
            <pc:sldMk cId="3994997129" sldId="262"/>
            <ac:spMk id="47" creationId="{E18F6E8B-15ED-43C7-94BA-91549A651C73}"/>
          </ac:spMkLst>
        </pc:spChg>
        <pc:spChg chg="add del">
          <ac:chgData name="riha kabeer" userId="a64176e5aae61ece" providerId="LiveId" clId="{EF905ACA-0EA7-48EE-B655-01FA123B5F52}" dt="2024-08-20T03:06:09.828" v="1046" actId="26606"/>
          <ac:spMkLst>
            <pc:docMk/>
            <pc:sldMk cId="3994997129" sldId="262"/>
            <ac:spMk id="51" creationId="{B81933D1-5615-42C7-9C0B-4EB7105CCE2D}"/>
          </ac:spMkLst>
        </pc:spChg>
        <pc:spChg chg="add del">
          <ac:chgData name="riha kabeer" userId="a64176e5aae61ece" providerId="LiveId" clId="{EF905ACA-0EA7-48EE-B655-01FA123B5F52}" dt="2024-08-20T03:06:09.828" v="1046" actId="26606"/>
          <ac:spMkLst>
            <pc:docMk/>
            <pc:sldMk cId="3994997129" sldId="262"/>
            <ac:spMk id="52" creationId="{B089A89A-1E9C-4761-9DFF-53C275FBF870}"/>
          </ac:spMkLst>
        </pc:spChg>
        <pc:spChg chg="add del">
          <ac:chgData name="riha kabeer" userId="a64176e5aae61ece" providerId="LiveId" clId="{EF905ACA-0EA7-48EE-B655-01FA123B5F52}" dt="2024-08-20T03:06:32.598" v="1048" actId="26606"/>
          <ac:spMkLst>
            <pc:docMk/>
            <pc:sldMk cId="3994997129" sldId="262"/>
            <ac:spMk id="54" creationId="{2151139A-886F-4B97-8815-729AD3831BBD}"/>
          </ac:spMkLst>
        </pc:spChg>
        <pc:spChg chg="add del">
          <ac:chgData name="riha kabeer" userId="a64176e5aae61ece" providerId="LiveId" clId="{EF905ACA-0EA7-48EE-B655-01FA123B5F52}" dt="2024-08-20T03:06:32.598" v="1048" actId="26606"/>
          <ac:spMkLst>
            <pc:docMk/>
            <pc:sldMk cId="3994997129" sldId="262"/>
            <ac:spMk id="55" creationId="{AB5E08C4-8CDD-4623-A5B8-E998C6DEE3B7}"/>
          </ac:spMkLst>
        </pc:spChg>
        <pc:spChg chg="add del">
          <ac:chgData name="riha kabeer" userId="a64176e5aae61ece" providerId="LiveId" clId="{EF905ACA-0EA7-48EE-B655-01FA123B5F52}" dt="2024-08-20T03:06:32.598" v="1048" actId="26606"/>
          <ac:spMkLst>
            <pc:docMk/>
            <pc:sldMk cId="3994997129" sldId="262"/>
            <ac:spMk id="56" creationId="{15F33878-D502-4FFA-8ACE-F2AECDB2A23F}"/>
          </ac:spMkLst>
        </pc:spChg>
        <pc:spChg chg="add del">
          <ac:chgData name="riha kabeer" userId="a64176e5aae61ece" providerId="LiveId" clId="{EF905ACA-0EA7-48EE-B655-01FA123B5F52}" dt="2024-08-20T03:06:36.594" v="1050" actId="26606"/>
          <ac:spMkLst>
            <pc:docMk/>
            <pc:sldMk cId="3994997129" sldId="262"/>
            <ac:spMk id="58" creationId="{2151139A-886F-4B97-8815-729AD3831BBD}"/>
          </ac:spMkLst>
        </pc:spChg>
        <pc:spChg chg="add del">
          <ac:chgData name="riha kabeer" userId="a64176e5aae61ece" providerId="LiveId" clId="{EF905ACA-0EA7-48EE-B655-01FA123B5F52}" dt="2024-08-20T03:06:36.594" v="1050" actId="26606"/>
          <ac:spMkLst>
            <pc:docMk/>
            <pc:sldMk cId="3994997129" sldId="262"/>
            <ac:spMk id="59" creationId="{AB5E08C4-8CDD-4623-A5B8-E998C6DEE3B7}"/>
          </ac:spMkLst>
        </pc:spChg>
        <pc:spChg chg="add del">
          <ac:chgData name="riha kabeer" userId="a64176e5aae61ece" providerId="LiveId" clId="{EF905ACA-0EA7-48EE-B655-01FA123B5F52}" dt="2024-08-20T03:06:36.594" v="1050" actId="26606"/>
          <ac:spMkLst>
            <pc:docMk/>
            <pc:sldMk cId="3994997129" sldId="262"/>
            <ac:spMk id="60" creationId="{AFFC87AC-C919-4FE5-BAC3-39509E001152}"/>
          </ac:spMkLst>
        </pc:spChg>
        <pc:spChg chg="add del">
          <ac:chgData name="riha kabeer" userId="a64176e5aae61ece" providerId="LiveId" clId="{EF905ACA-0EA7-48EE-B655-01FA123B5F52}" dt="2024-08-20T03:06:36.594" v="1050" actId="26606"/>
          <ac:spMkLst>
            <pc:docMk/>
            <pc:sldMk cId="3994997129" sldId="262"/>
            <ac:spMk id="61" creationId="{7D0659F6-0853-468D-B1B2-44FDBE98B80F}"/>
          </ac:spMkLst>
        </pc:spChg>
        <pc:spChg chg="add del">
          <ac:chgData name="riha kabeer" userId="a64176e5aae61ece" providerId="LiveId" clId="{EF905ACA-0EA7-48EE-B655-01FA123B5F52}" dt="2024-08-20T03:06:36.594" v="1050" actId="26606"/>
          <ac:spMkLst>
            <pc:docMk/>
            <pc:sldMk cId="3994997129" sldId="262"/>
            <ac:spMk id="62" creationId="{15F33878-D502-4FFA-8ACE-F2AECDB2A23F}"/>
          </ac:spMkLst>
        </pc:spChg>
        <pc:spChg chg="add">
          <ac:chgData name="riha kabeer" userId="a64176e5aae61ece" providerId="LiveId" clId="{EF905ACA-0EA7-48EE-B655-01FA123B5F52}" dt="2024-08-20T03:06:36.606" v="1051" actId="26606"/>
          <ac:spMkLst>
            <pc:docMk/>
            <pc:sldMk cId="3994997129" sldId="262"/>
            <ac:spMk id="64" creationId="{C497725C-6431-496A-B11C-691354780DCD}"/>
          </ac:spMkLst>
        </pc:spChg>
        <pc:spChg chg="add">
          <ac:chgData name="riha kabeer" userId="a64176e5aae61ece" providerId="LiveId" clId="{EF905ACA-0EA7-48EE-B655-01FA123B5F52}" dt="2024-08-20T03:06:36.606" v="1051" actId="26606"/>
          <ac:spMkLst>
            <pc:docMk/>
            <pc:sldMk cId="3994997129" sldId="262"/>
            <ac:spMk id="67" creationId="{19C9EAEA-39D0-4B0E-A0EB-51E7B26740B1}"/>
          </ac:spMkLst>
        </pc:spChg>
        <pc:grpChg chg="add del">
          <ac:chgData name="riha kabeer" userId="a64176e5aae61ece" providerId="LiveId" clId="{EF905ACA-0EA7-48EE-B655-01FA123B5F52}" dt="2024-08-20T03:05:36.860" v="1044" actId="26606"/>
          <ac:grpSpMkLst>
            <pc:docMk/>
            <pc:sldMk cId="3994997129" sldId="262"/>
            <ac:grpSpMk id="17" creationId="{BCC798D4-B209-4E34-9C6C-3F193F568B5A}"/>
          </ac:grpSpMkLst>
        </pc:grpChg>
        <pc:grpChg chg="add del">
          <ac:chgData name="riha kabeer" userId="a64176e5aae61ece" providerId="LiveId" clId="{EF905ACA-0EA7-48EE-B655-01FA123B5F52}" dt="2024-08-20T03:05:36.860" v="1044" actId="26606"/>
          <ac:grpSpMkLst>
            <pc:docMk/>
            <pc:sldMk cId="3994997129" sldId="262"/>
            <ac:grpSpMk id="27" creationId="{B1A0CF5C-68C2-4432-BC2D-5A124C7B6043}"/>
          </ac:grpSpMkLst>
        </pc:grpChg>
        <pc:grpChg chg="add del">
          <ac:chgData name="riha kabeer" userId="a64176e5aae61ece" providerId="LiveId" clId="{EF905ACA-0EA7-48EE-B655-01FA123B5F52}" dt="2024-08-20T03:05:36.860" v="1044" actId="26606"/>
          <ac:grpSpMkLst>
            <pc:docMk/>
            <pc:sldMk cId="3994997129" sldId="262"/>
            <ac:grpSpMk id="35" creationId="{04ED96A1-E6CA-493F-8610-6B8B7A28E3EB}"/>
          </ac:grpSpMkLst>
        </pc:grpChg>
        <pc:grpChg chg="add del">
          <ac:chgData name="riha kabeer" userId="a64176e5aae61ece" providerId="LiveId" clId="{EF905ACA-0EA7-48EE-B655-01FA123B5F52}" dt="2024-08-20T03:05:36.860" v="1044" actId="26606"/>
          <ac:grpSpMkLst>
            <pc:docMk/>
            <pc:sldMk cId="3994997129" sldId="262"/>
            <ac:grpSpMk id="41" creationId="{8D2BC472-0671-410F-BA77-E46AA6210635}"/>
          </ac:grpSpMkLst>
        </pc:grpChg>
        <pc:grpChg chg="add del">
          <ac:chgData name="riha kabeer" userId="a64176e5aae61ece" providerId="LiveId" clId="{EF905ACA-0EA7-48EE-B655-01FA123B5F52}" dt="2024-08-20T03:06:09.828" v="1046" actId="26606"/>
          <ac:grpSpMkLst>
            <pc:docMk/>
            <pc:sldMk cId="3994997129" sldId="262"/>
            <ac:grpSpMk id="48" creationId="{032D8612-31EB-44CF-A1D0-14FD4C705424}"/>
          </ac:grpSpMkLst>
        </pc:grpChg>
        <pc:grpChg chg="add">
          <ac:chgData name="riha kabeer" userId="a64176e5aae61ece" providerId="LiveId" clId="{EF905ACA-0EA7-48EE-B655-01FA123B5F52}" dt="2024-08-20T03:06:36.606" v="1051" actId="26606"/>
          <ac:grpSpMkLst>
            <pc:docMk/>
            <pc:sldMk cId="3994997129" sldId="262"/>
            <ac:grpSpMk id="65" creationId="{032D8612-31EB-44CF-A1D0-14FD4C705424}"/>
          </ac:grpSpMkLst>
        </pc:grpChg>
        <pc:picChg chg="add mod ord modCrop">
          <ac:chgData name="riha kabeer" userId="a64176e5aae61ece" providerId="LiveId" clId="{EF905ACA-0EA7-48EE-B655-01FA123B5F52}" dt="2024-08-20T03:06:36.606" v="1051" actId="26606"/>
          <ac:picMkLst>
            <pc:docMk/>
            <pc:sldMk cId="3994997129" sldId="262"/>
            <ac:picMk id="6" creationId="{3FDBBCC4-3249-C8CD-7602-4C06C914CD1A}"/>
          </ac:picMkLst>
        </pc:picChg>
        <pc:picChg chg="add mod modCrop">
          <ac:chgData name="riha kabeer" userId="a64176e5aae61ece" providerId="LiveId" clId="{EF905ACA-0EA7-48EE-B655-01FA123B5F52}" dt="2024-08-20T03:06:36.606" v="1051" actId="26606"/>
          <ac:picMkLst>
            <pc:docMk/>
            <pc:sldMk cId="3994997129" sldId="262"/>
            <ac:picMk id="8" creationId="{1C66A2D7-DBAF-CDE5-AAC8-591C8BF7643B}"/>
          </ac:picMkLst>
        </pc:picChg>
        <pc:picChg chg="add mod modCrop">
          <ac:chgData name="riha kabeer" userId="a64176e5aae61ece" providerId="LiveId" clId="{EF905ACA-0EA7-48EE-B655-01FA123B5F52}" dt="2024-08-20T03:01:40.991" v="1027" actId="931"/>
          <ac:picMkLst>
            <pc:docMk/>
            <pc:sldMk cId="3994997129" sldId="262"/>
            <ac:picMk id="10" creationId="{2C897B38-1724-D674-FE6D-731A0303659B}"/>
          </ac:picMkLst>
        </pc:picChg>
        <pc:picChg chg="add mod modCrop">
          <ac:chgData name="riha kabeer" userId="a64176e5aae61ece" providerId="LiveId" clId="{EF905ACA-0EA7-48EE-B655-01FA123B5F52}" dt="2024-08-20T03:11:12.580" v="1110" actId="931"/>
          <ac:picMkLst>
            <pc:docMk/>
            <pc:sldMk cId="3994997129" sldId="262"/>
            <ac:picMk id="12" creationId="{A2839ECB-A174-0965-DEA9-0C8FC4A15EB2}"/>
          </ac:picMkLst>
        </pc:picChg>
      </pc:sldChg>
      <pc:sldChg chg="del">
        <pc:chgData name="riha kabeer" userId="a64176e5aae61ece" providerId="LiveId" clId="{EF905ACA-0EA7-48EE-B655-01FA123B5F52}" dt="2024-08-20T04:03:50.787" v="1405" actId="2696"/>
        <pc:sldMkLst>
          <pc:docMk/>
          <pc:sldMk cId="1819460987" sldId="263"/>
        </pc:sldMkLst>
      </pc:sldChg>
      <pc:sldChg chg="addSp delSp modSp mod modMedia setBg delAnim">
        <pc:chgData name="riha kabeer" userId="a64176e5aae61ece" providerId="LiveId" clId="{EF905ACA-0EA7-48EE-B655-01FA123B5F52}" dt="2024-08-20T04:13:19.983" v="1598" actId="1076"/>
        <pc:sldMkLst>
          <pc:docMk/>
          <pc:sldMk cId="622875182" sldId="264"/>
        </pc:sldMkLst>
        <pc:spChg chg="mod">
          <ac:chgData name="riha kabeer" userId="a64176e5aae61ece" providerId="LiveId" clId="{EF905ACA-0EA7-48EE-B655-01FA123B5F52}" dt="2024-08-20T04:12:30.844" v="1593" actId="26606"/>
          <ac:spMkLst>
            <pc:docMk/>
            <pc:sldMk cId="622875182" sldId="264"/>
            <ac:spMk id="2" creationId="{F75E7435-CDD7-AF91-F160-62C38B4BBF58}"/>
          </ac:spMkLst>
        </pc:spChg>
        <pc:spChg chg="mod">
          <ac:chgData name="riha kabeer" userId="a64176e5aae61ece" providerId="LiveId" clId="{EF905ACA-0EA7-48EE-B655-01FA123B5F52}" dt="2024-08-20T04:13:19.983" v="1598" actId="1076"/>
          <ac:spMkLst>
            <pc:docMk/>
            <pc:sldMk cId="622875182" sldId="264"/>
            <ac:spMk id="3" creationId="{C5E070C7-7A1A-D103-8624-7D936FC348CF}"/>
          </ac:spMkLst>
        </pc:spChg>
        <pc:spChg chg="add">
          <ac:chgData name="riha kabeer" userId="a64176e5aae61ece" providerId="LiveId" clId="{EF905ACA-0EA7-48EE-B655-01FA123B5F52}" dt="2024-08-20T04:07:14.796" v="1448"/>
          <ac:spMkLst>
            <pc:docMk/>
            <pc:sldMk cId="622875182" sldId="264"/>
            <ac:spMk id="4" creationId="{8E670768-1EBC-4FD2-FB5C-83944CC0BE50}"/>
          </ac:spMkLst>
        </pc:spChg>
        <pc:spChg chg="add">
          <ac:chgData name="riha kabeer" userId="a64176e5aae61ece" providerId="LiveId" clId="{EF905ACA-0EA7-48EE-B655-01FA123B5F52}" dt="2024-08-20T04:07:19.503" v="1449"/>
          <ac:spMkLst>
            <pc:docMk/>
            <pc:sldMk cId="622875182" sldId="264"/>
            <ac:spMk id="5" creationId="{F5E78C6A-2811-B0E3-DE14-F72A652F4985}"/>
          </ac:spMkLst>
        </pc:spChg>
        <pc:spChg chg="add">
          <ac:chgData name="riha kabeer" userId="a64176e5aae61ece" providerId="LiveId" clId="{EF905ACA-0EA7-48EE-B655-01FA123B5F52}" dt="2024-08-20T04:07:41.619" v="1454"/>
          <ac:spMkLst>
            <pc:docMk/>
            <pc:sldMk cId="622875182" sldId="264"/>
            <ac:spMk id="6" creationId="{2BB79E58-AD05-F145-C023-3AF66F28EE8B}"/>
          </ac:spMkLst>
        </pc:spChg>
        <pc:spChg chg="add">
          <ac:chgData name="riha kabeer" userId="a64176e5aae61ece" providerId="LiveId" clId="{EF905ACA-0EA7-48EE-B655-01FA123B5F52}" dt="2024-08-20T04:08:36.019" v="1486"/>
          <ac:spMkLst>
            <pc:docMk/>
            <pc:sldMk cId="622875182" sldId="264"/>
            <ac:spMk id="7" creationId="{EDC3605E-B57B-ABDA-FBD0-4CD645A0BD1E}"/>
          </ac:spMkLst>
        </pc:spChg>
        <pc:spChg chg="add del">
          <ac:chgData name="riha kabeer" userId="a64176e5aae61ece" providerId="LiveId" clId="{EF905ACA-0EA7-48EE-B655-01FA123B5F52}" dt="2024-08-20T04:11:44.930" v="1590" actId="26606"/>
          <ac:spMkLst>
            <pc:docMk/>
            <pc:sldMk cId="622875182" sldId="264"/>
            <ac:spMk id="9" creationId="{C1DD1A8A-57D5-4A81-AD04-532B043C5611}"/>
          </ac:spMkLst>
        </pc:spChg>
        <pc:spChg chg="add del">
          <ac:chgData name="riha kabeer" userId="a64176e5aae61ece" providerId="LiveId" clId="{EF905ACA-0EA7-48EE-B655-01FA123B5F52}" dt="2024-08-20T04:11:36.186" v="1582" actId="26606"/>
          <ac:spMkLst>
            <pc:docMk/>
            <pc:sldMk cId="622875182" sldId="264"/>
            <ac:spMk id="10" creationId="{A99050EE-26AF-4253-BD50-F0FCD965A8F6}"/>
          </ac:spMkLst>
        </pc:spChg>
        <pc:spChg chg="add del">
          <ac:chgData name="riha kabeer" userId="a64176e5aae61ece" providerId="LiveId" clId="{EF905ACA-0EA7-48EE-B655-01FA123B5F52}" dt="2024-08-20T04:11:44.930" v="1590" actId="26606"/>
          <ac:spMkLst>
            <pc:docMk/>
            <pc:sldMk cId="622875182" sldId="264"/>
            <ac:spMk id="11" creationId="{007891EC-4501-44ED-A8C8-B11B6DB767AB}"/>
          </ac:spMkLst>
        </pc:spChg>
        <pc:spChg chg="add del">
          <ac:chgData name="riha kabeer" userId="a64176e5aae61ece" providerId="LiveId" clId="{EF905ACA-0EA7-48EE-B655-01FA123B5F52}" dt="2024-08-20T04:12:00.601" v="1592" actId="26606"/>
          <ac:spMkLst>
            <pc:docMk/>
            <pc:sldMk cId="622875182" sldId="264"/>
            <ac:spMk id="13" creationId="{3A930249-8242-4E2B-AF17-C01826488321}"/>
          </ac:spMkLst>
        </pc:spChg>
        <pc:spChg chg="add del">
          <ac:chgData name="riha kabeer" userId="a64176e5aae61ece" providerId="LiveId" clId="{EF905ACA-0EA7-48EE-B655-01FA123B5F52}" dt="2024-08-20T04:11:36.186" v="1582" actId="26606"/>
          <ac:spMkLst>
            <pc:docMk/>
            <pc:sldMk cId="622875182" sldId="264"/>
            <ac:spMk id="15" creationId="{5A0118C5-4F8D-4CF4-BADD-53FEACC6C42A}"/>
          </ac:spMkLst>
        </pc:spChg>
        <pc:spChg chg="add del">
          <ac:chgData name="riha kabeer" userId="a64176e5aae61ece" providerId="LiveId" clId="{EF905ACA-0EA7-48EE-B655-01FA123B5F52}" dt="2024-08-20T04:11:36.186" v="1582" actId="26606"/>
          <ac:spMkLst>
            <pc:docMk/>
            <pc:sldMk cId="622875182" sldId="264"/>
            <ac:spMk id="16" creationId="{D0C78466-EB6E-45A0-99A6-A00789ACD90A}"/>
          </ac:spMkLst>
        </pc:spChg>
        <pc:spChg chg="add del">
          <ac:chgData name="riha kabeer" userId="a64176e5aae61ece" providerId="LiveId" clId="{EF905ACA-0EA7-48EE-B655-01FA123B5F52}" dt="2024-08-20T04:12:00.601" v="1592" actId="26606"/>
          <ac:spMkLst>
            <pc:docMk/>
            <pc:sldMk cId="622875182" sldId="264"/>
            <ac:spMk id="17" creationId="{A5BDD999-C5E1-4B3E-A710-768673819165}"/>
          </ac:spMkLst>
        </pc:spChg>
        <pc:spChg chg="add del">
          <ac:chgData name="riha kabeer" userId="a64176e5aae61ece" providerId="LiveId" clId="{EF905ACA-0EA7-48EE-B655-01FA123B5F52}" dt="2024-08-20T04:11:36.186" v="1582" actId="26606"/>
          <ac:spMkLst>
            <pc:docMk/>
            <pc:sldMk cId="622875182" sldId="264"/>
            <ac:spMk id="18" creationId="{E99F76E4-5DFD-4DBE-B042-66FBCD1182C9}"/>
          </ac:spMkLst>
        </pc:spChg>
        <pc:spChg chg="add">
          <ac:chgData name="riha kabeer" userId="a64176e5aae61ece" providerId="LiveId" clId="{EF905ACA-0EA7-48EE-B655-01FA123B5F52}" dt="2024-08-20T04:12:30.844" v="1593" actId="26606"/>
          <ac:spMkLst>
            <pc:docMk/>
            <pc:sldMk cId="622875182" sldId="264"/>
            <ac:spMk id="21" creationId="{B3623F37-A8C4-480F-BCB1-CF9E49F0CF84}"/>
          </ac:spMkLst>
        </pc:spChg>
        <pc:spChg chg="add">
          <ac:chgData name="riha kabeer" userId="a64176e5aae61ece" providerId="LiveId" clId="{EF905ACA-0EA7-48EE-B655-01FA123B5F52}" dt="2024-08-20T04:12:30.844" v="1593" actId="26606"/>
          <ac:spMkLst>
            <pc:docMk/>
            <pc:sldMk cId="622875182" sldId="264"/>
            <ac:spMk id="22" creationId="{FEA3E6C2-0820-41EE-816A-5D9A9CB330C8}"/>
          </ac:spMkLst>
        </pc:spChg>
        <pc:spChg chg="add del">
          <ac:chgData name="riha kabeer" userId="a64176e5aae61ece" providerId="LiveId" clId="{EF905ACA-0EA7-48EE-B655-01FA123B5F52}" dt="2024-08-20T04:11:40.450" v="1585" actId="26606"/>
          <ac:spMkLst>
            <pc:docMk/>
            <pc:sldMk cId="622875182" sldId="264"/>
            <ac:spMk id="362" creationId="{C2554CA6-288E-4202-BC52-2E5A8F0C0AED}"/>
          </ac:spMkLst>
        </pc:spChg>
        <pc:spChg chg="add del">
          <ac:chgData name="riha kabeer" userId="a64176e5aae61ece" providerId="LiveId" clId="{EF905ACA-0EA7-48EE-B655-01FA123B5F52}" dt="2024-08-20T04:11:40.450" v="1585" actId="26606"/>
          <ac:spMkLst>
            <pc:docMk/>
            <pc:sldMk cId="622875182" sldId="264"/>
            <ac:spMk id="363" creationId="{B10BB131-AC8E-4A8E-A5D1-36260F720C3B}"/>
          </ac:spMkLst>
        </pc:spChg>
        <pc:spChg chg="add del">
          <ac:chgData name="riha kabeer" userId="a64176e5aae61ece" providerId="LiveId" clId="{EF905ACA-0EA7-48EE-B655-01FA123B5F52}" dt="2024-08-20T04:11:40.450" v="1585" actId="26606"/>
          <ac:spMkLst>
            <pc:docMk/>
            <pc:sldMk cId="622875182" sldId="264"/>
            <ac:spMk id="364" creationId="{5B7778FC-632E-4DCA-A7CB-0D7731CCF970}"/>
          </ac:spMkLst>
        </pc:spChg>
        <pc:spChg chg="add del">
          <ac:chgData name="riha kabeer" userId="a64176e5aae61ece" providerId="LiveId" clId="{EF905ACA-0EA7-48EE-B655-01FA123B5F52}" dt="2024-08-20T04:11:40.450" v="1585" actId="26606"/>
          <ac:spMkLst>
            <pc:docMk/>
            <pc:sldMk cId="622875182" sldId="264"/>
            <ac:spMk id="365" creationId="{FA23A907-97FB-4A8F-880A-DD77401C4296}"/>
          </ac:spMkLst>
        </pc:spChg>
        <pc:spChg chg="add del">
          <ac:chgData name="riha kabeer" userId="a64176e5aae61ece" providerId="LiveId" clId="{EF905ACA-0EA7-48EE-B655-01FA123B5F52}" dt="2024-08-20T04:11:43.042" v="1588" actId="26606"/>
          <ac:spMkLst>
            <pc:docMk/>
            <pc:sldMk cId="622875182" sldId="264"/>
            <ac:spMk id="367" creationId="{B3623F37-A8C4-480F-BCB1-CF9E49F0CF84}"/>
          </ac:spMkLst>
        </pc:spChg>
        <pc:spChg chg="add del">
          <ac:chgData name="riha kabeer" userId="a64176e5aae61ece" providerId="LiveId" clId="{EF905ACA-0EA7-48EE-B655-01FA123B5F52}" dt="2024-08-20T04:11:43.042" v="1588" actId="26606"/>
          <ac:spMkLst>
            <pc:docMk/>
            <pc:sldMk cId="622875182" sldId="264"/>
            <ac:spMk id="368" creationId="{FEA3E6C2-0820-41EE-816A-5D9A9CB330C8}"/>
          </ac:spMkLst>
        </pc:spChg>
        <pc:grpChg chg="add del">
          <ac:chgData name="riha kabeer" userId="a64176e5aae61ece" providerId="LiveId" clId="{EF905ACA-0EA7-48EE-B655-01FA123B5F52}" dt="2024-08-20T04:11:36.186" v="1582" actId="26606"/>
          <ac:grpSpMkLst>
            <pc:docMk/>
            <pc:sldMk cId="622875182" sldId="264"/>
            <ac:grpSpMk id="12" creationId="{00E015F5-1A99-4E40-BC3D-7707802996B5}"/>
          </ac:grpSpMkLst>
        </pc:grpChg>
        <pc:grpChg chg="add del">
          <ac:chgData name="riha kabeer" userId="a64176e5aae61ece" providerId="LiveId" clId="{EF905ACA-0EA7-48EE-B655-01FA123B5F52}" dt="2024-08-20T04:11:36.186" v="1582" actId="26606"/>
          <ac:grpSpMkLst>
            <pc:docMk/>
            <pc:sldMk cId="622875182" sldId="264"/>
            <ac:grpSpMk id="20" creationId="{5468B3A9-705E-43C3-A742-0619B0D8F2EE}"/>
          </ac:grpSpMkLst>
        </pc:grpChg>
        <pc:grpChg chg="add">
          <ac:chgData name="riha kabeer" userId="a64176e5aae61ece" providerId="LiveId" clId="{EF905ACA-0EA7-48EE-B655-01FA123B5F52}" dt="2024-08-20T04:12:30.844" v="1593" actId="26606"/>
          <ac:grpSpMkLst>
            <pc:docMk/>
            <pc:sldMk cId="622875182" sldId="264"/>
            <ac:grpSpMk id="25" creationId="{B16AE491-4898-437E-9E32-86A2F192095E}"/>
          </ac:grpSpMkLst>
        </pc:grpChg>
        <pc:grpChg chg="add del">
          <ac:chgData name="riha kabeer" userId="a64176e5aae61ece" providerId="LiveId" clId="{EF905ACA-0EA7-48EE-B655-01FA123B5F52}" dt="2024-08-20T04:11:36.186" v="1582" actId="26606"/>
          <ac:grpSpMkLst>
            <pc:docMk/>
            <pc:sldMk cId="622875182" sldId="264"/>
            <ac:grpSpMk id="191" creationId="{773717CC-ECEE-4ABF-BA61-C59F46801775}"/>
          </ac:grpSpMkLst>
        </pc:grpChg>
        <pc:grpChg chg="add del">
          <ac:chgData name="riha kabeer" userId="a64176e5aae61ece" providerId="LiveId" clId="{EF905ACA-0EA7-48EE-B655-01FA123B5F52}" dt="2024-08-20T04:11:43.042" v="1588" actId="26606"/>
          <ac:grpSpMkLst>
            <pc:docMk/>
            <pc:sldMk cId="622875182" sldId="264"/>
            <ac:grpSpMk id="370" creationId="{B16AE491-4898-437E-9E32-86A2F192095E}"/>
          </ac:grpSpMkLst>
        </pc:grpChg>
        <pc:picChg chg="add del mod">
          <ac:chgData name="riha kabeer" userId="a64176e5aae61ece" providerId="LiveId" clId="{EF905ACA-0EA7-48EE-B655-01FA123B5F52}" dt="2024-08-20T04:11:44.930" v="1590" actId="26606"/>
          <ac:picMkLst>
            <pc:docMk/>
            <pc:sldMk cId="622875182" sldId="264"/>
            <ac:picMk id="8" creationId="{31243B8B-1D9F-A376-9E98-5D3EFCF87841}"/>
          </ac:picMkLst>
        </pc:picChg>
        <pc:picChg chg="add del">
          <ac:chgData name="riha kabeer" userId="a64176e5aae61ece" providerId="LiveId" clId="{EF905ACA-0EA7-48EE-B655-01FA123B5F52}" dt="2024-08-20T04:12:00.601" v="1592" actId="26606"/>
          <ac:picMkLst>
            <pc:docMk/>
            <pc:sldMk cId="622875182" sldId="264"/>
            <ac:picMk id="19" creationId="{9B048CFA-7FE5-1E48-B0C2-8C03F5CDBA1C}"/>
          </ac:picMkLst>
        </pc:picChg>
        <pc:cxnChg chg="add del">
          <ac:chgData name="riha kabeer" userId="a64176e5aae61ece" providerId="LiveId" clId="{EF905ACA-0EA7-48EE-B655-01FA123B5F52}" dt="2024-08-20T04:11:43.042" v="1588" actId="26606"/>
          <ac:cxnSpMkLst>
            <pc:docMk/>
            <pc:sldMk cId="622875182" sldId="264"/>
            <ac:cxnSpMk id="14" creationId="{C3994C9B-C550-4E20-89C5-83F12CB5A908}"/>
          </ac:cxnSpMkLst>
        </pc:cxnChg>
        <pc:cxnChg chg="add">
          <ac:chgData name="riha kabeer" userId="a64176e5aae61ece" providerId="LiveId" clId="{EF905ACA-0EA7-48EE-B655-01FA123B5F52}" dt="2024-08-20T04:12:30.844" v="1593" actId="26606"/>
          <ac:cxnSpMkLst>
            <pc:docMk/>
            <pc:sldMk cId="622875182" sldId="264"/>
            <ac:cxnSpMk id="23" creationId="{A2CF87F1-3B54-482D-A798-9F4A99449EC9}"/>
          </ac:cxnSpMkLst>
        </pc:cxnChg>
        <pc:cxnChg chg="add">
          <ac:chgData name="riha kabeer" userId="a64176e5aae61ece" providerId="LiveId" clId="{EF905ACA-0EA7-48EE-B655-01FA123B5F52}" dt="2024-08-20T04:12:30.844" v="1593" actId="26606"/>
          <ac:cxnSpMkLst>
            <pc:docMk/>
            <pc:sldMk cId="622875182" sldId="264"/>
            <ac:cxnSpMk id="24" creationId="{C3994C9B-C550-4E20-89C5-83F12CB5A908}"/>
          </ac:cxnSpMkLst>
        </pc:cxnChg>
        <pc:cxnChg chg="add del">
          <ac:chgData name="riha kabeer" userId="a64176e5aae61ece" providerId="LiveId" clId="{EF905ACA-0EA7-48EE-B655-01FA123B5F52}" dt="2024-08-20T04:11:43.042" v="1588" actId="26606"/>
          <ac:cxnSpMkLst>
            <pc:docMk/>
            <pc:sldMk cId="622875182" sldId="264"/>
            <ac:cxnSpMk id="369" creationId="{A2CF87F1-3B54-482D-A798-9F4A99449EC9}"/>
          </ac:cxnSpMkLst>
        </pc:cxnChg>
      </pc:sldChg>
      <pc:sldChg chg="addSp delSp modSp mod setBg">
        <pc:chgData name="riha kabeer" userId="a64176e5aae61ece" providerId="LiveId" clId="{EF905ACA-0EA7-48EE-B655-01FA123B5F52}" dt="2024-08-20T06:25:05.947" v="1718" actId="20577"/>
        <pc:sldMkLst>
          <pc:docMk/>
          <pc:sldMk cId="524157706" sldId="265"/>
        </pc:sldMkLst>
        <pc:spChg chg="mod">
          <ac:chgData name="riha kabeer" userId="a64176e5aae61ece" providerId="LiveId" clId="{EF905ACA-0EA7-48EE-B655-01FA123B5F52}" dt="2024-08-20T06:25:05.947" v="1718" actId="20577"/>
          <ac:spMkLst>
            <pc:docMk/>
            <pc:sldMk cId="524157706" sldId="265"/>
            <ac:spMk id="2" creationId="{973B77A6-E0E4-5910-B383-3F152511FB8B}"/>
          </ac:spMkLst>
        </pc:spChg>
        <pc:spChg chg="mod">
          <ac:chgData name="riha kabeer" userId="a64176e5aae61ece" providerId="LiveId" clId="{EF905ACA-0EA7-48EE-B655-01FA123B5F52}" dt="2024-08-20T04:27:06.548" v="1715" actId="1076"/>
          <ac:spMkLst>
            <pc:docMk/>
            <pc:sldMk cId="524157706" sldId="265"/>
            <ac:spMk id="3" creationId="{F6854ED5-47E2-3F07-CAB0-02D16B20943B}"/>
          </ac:spMkLst>
        </pc:spChg>
        <pc:spChg chg="add del">
          <ac:chgData name="riha kabeer" userId="a64176e5aae61ece" providerId="LiveId" clId="{EF905ACA-0EA7-48EE-B655-01FA123B5F52}" dt="2024-08-20T04:24:26.571" v="1685" actId="26606"/>
          <ac:spMkLst>
            <pc:docMk/>
            <pc:sldMk cId="524157706" sldId="265"/>
            <ac:spMk id="8" creationId="{B3623F37-A8C4-480F-BCB1-CF9E49F0CF84}"/>
          </ac:spMkLst>
        </pc:spChg>
        <pc:spChg chg="add del">
          <ac:chgData name="riha kabeer" userId="a64176e5aae61ece" providerId="LiveId" clId="{EF905ACA-0EA7-48EE-B655-01FA123B5F52}" dt="2024-08-20T04:24:26.571" v="1685" actId="26606"/>
          <ac:spMkLst>
            <pc:docMk/>
            <pc:sldMk cId="524157706" sldId="265"/>
            <ac:spMk id="10" creationId="{FEA3E6C2-0820-41EE-816A-5D9A9CB330C8}"/>
          </ac:spMkLst>
        </pc:spChg>
        <pc:spChg chg="add del">
          <ac:chgData name="riha kabeer" userId="a64176e5aae61ece" providerId="LiveId" clId="{EF905ACA-0EA7-48EE-B655-01FA123B5F52}" dt="2024-08-20T04:23:21.470" v="1678" actId="26606"/>
          <ac:spMkLst>
            <pc:docMk/>
            <pc:sldMk cId="524157706" sldId="265"/>
            <ac:spMk id="23" creationId="{362810D9-2C5A-477D-949C-C191895477F3}"/>
          </ac:spMkLst>
        </pc:spChg>
        <pc:spChg chg="add del">
          <ac:chgData name="riha kabeer" userId="a64176e5aae61ece" providerId="LiveId" clId="{EF905ACA-0EA7-48EE-B655-01FA123B5F52}" dt="2024-08-20T04:23:21.470" v="1678" actId="26606"/>
          <ac:spMkLst>
            <pc:docMk/>
            <pc:sldMk cId="524157706" sldId="265"/>
            <ac:spMk id="25" creationId="{081E4A58-353D-44AE-B2FC-2A74E2E400F7}"/>
          </ac:spMkLst>
        </pc:spChg>
        <pc:spChg chg="add del">
          <ac:chgData name="riha kabeer" userId="a64176e5aae61ece" providerId="LiveId" clId="{EF905ACA-0EA7-48EE-B655-01FA123B5F52}" dt="2024-08-20T04:23:23.164" v="1680" actId="26606"/>
          <ac:spMkLst>
            <pc:docMk/>
            <pc:sldMk cId="524157706" sldId="265"/>
            <ac:spMk id="27" creationId="{9F79630B-0F0B-446E-A637-38FA8F61D10E}"/>
          </ac:spMkLst>
        </pc:spChg>
        <pc:spChg chg="add del">
          <ac:chgData name="riha kabeer" userId="a64176e5aae61ece" providerId="LiveId" clId="{EF905ACA-0EA7-48EE-B655-01FA123B5F52}" dt="2024-08-20T04:23:23.164" v="1680" actId="26606"/>
          <ac:spMkLst>
            <pc:docMk/>
            <pc:sldMk cId="524157706" sldId="265"/>
            <ac:spMk id="28" creationId="{B3437C99-FC8E-4311-B48A-F0C4C329B154}"/>
          </ac:spMkLst>
        </pc:spChg>
        <pc:spChg chg="add del">
          <ac:chgData name="riha kabeer" userId="a64176e5aae61ece" providerId="LiveId" clId="{EF905ACA-0EA7-48EE-B655-01FA123B5F52}" dt="2024-08-20T04:23:47.311" v="1682" actId="26606"/>
          <ac:spMkLst>
            <pc:docMk/>
            <pc:sldMk cId="524157706" sldId="265"/>
            <ac:spMk id="30" creationId="{04812C46-200A-4DEB-A05E-3ED6C68C2387}"/>
          </ac:spMkLst>
        </pc:spChg>
        <pc:spChg chg="add del">
          <ac:chgData name="riha kabeer" userId="a64176e5aae61ece" providerId="LiveId" clId="{EF905ACA-0EA7-48EE-B655-01FA123B5F52}" dt="2024-08-20T04:23:47.311" v="1682" actId="26606"/>
          <ac:spMkLst>
            <pc:docMk/>
            <pc:sldMk cId="524157706" sldId="265"/>
            <ac:spMk id="31" creationId="{D1EA859B-E555-4109-94F3-6700E046E008}"/>
          </ac:spMkLst>
        </pc:spChg>
        <pc:spChg chg="add">
          <ac:chgData name="riha kabeer" userId="a64176e5aae61ece" providerId="LiveId" clId="{EF905ACA-0EA7-48EE-B655-01FA123B5F52}" dt="2024-08-20T04:24:26.571" v="1685" actId="26606"/>
          <ac:spMkLst>
            <pc:docMk/>
            <pc:sldMk cId="524157706" sldId="265"/>
            <ac:spMk id="36" creationId="{04812C46-200A-4DEB-A05E-3ED6C68C2387}"/>
          </ac:spMkLst>
        </pc:spChg>
        <pc:spChg chg="add">
          <ac:chgData name="riha kabeer" userId="a64176e5aae61ece" providerId="LiveId" clId="{EF905ACA-0EA7-48EE-B655-01FA123B5F52}" dt="2024-08-20T04:24:26.571" v="1685" actId="26606"/>
          <ac:spMkLst>
            <pc:docMk/>
            <pc:sldMk cId="524157706" sldId="265"/>
            <ac:spMk id="37" creationId="{D1EA859B-E555-4109-94F3-6700E046E008}"/>
          </ac:spMkLst>
        </pc:spChg>
        <pc:grpChg chg="add del">
          <ac:chgData name="riha kabeer" userId="a64176e5aae61ece" providerId="LiveId" clId="{EF905ACA-0EA7-48EE-B655-01FA123B5F52}" dt="2024-08-20T04:24:26.571" v="1685" actId="26606"/>
          <ac:grpSpMkLst>
            <pc:docMk/>
            <pc:sldMk cId="524157706" sldId="265"/>
            <ac:grpSpMk id="16" creationId="{B16AE491-4898-437E-9E32-86A2F192095E}"/>
          </ac:grpSpMkLst>
        </pc:grpChg>
        <pc:grpChg chg="add del">
          <ac:chgData name="riha kabeer" userId="a64176e5aae61ece" providerId="LiveId" clId="{EF905ACA-0EA7-48EE-B655-01FA123B5F52}" dt="2024-08-20T04:24:26.562" v="1684" actId="26606"/>
          <ac:grpSpMkLst>
            <pc:docMk/>
            <pc:sldMk cId="524157706" sldId="265"/>
            <ac:grpSpMk id="33" creationId="{A5AFD70F-20E3-55D2-E154-7D4FACFBB016}"/>
          </ac:grpSpMkLst>
        </pc:grpChg>
        <pc:picChg chg="add mod ord">
          <ac:chgData name="riha kabeer" userId="a64176e5aae61ece" providerId="LiveId" clId="{EF905ACA-0EA7-48EE-B655-01FA123B5F52}" dt="2024-08-20T04:24:26.571" v="1685" actId="26606"/>
          <ac:picMkLst>
            <pc:docMk/>
            <pc:sldMk cId="524157706" sldId="265"/>
            <ac:picMk id="5" creationId="{CD0AEE09-89FE-FF95-77C5-DBE119164526}"/>
          </ac:picMkLst>
        </pc:picChg>
        <pc:cxnChg chg="add del">
          <ac:chgData name="riha kabeer" userId="a64176e5aae61ece" providerId="LiveId" clId="{EF905ACA-0EA7-48EE-B655-01FA123B5F52}" dt="2024-08-20T04:24:26.571" v="1685" actId="26606"/>
          <ac:cxnSpMkLst>
            <pc:docMk/>
            <pc:sldMk cId="524157706" sldId="265"/>
            <ac:cxnSpMk id="12" creationId="{A2CF87F1-3B54-482D-A798-9F4A99449EC9}"/>
          </ac:cxnSpMkLst>
        </pc:cxnChg>
        <pc:cxnChg chg="add del">
          <ac:chgData name="riha kabeer" userId="a64176e5aae61ece" providerId="LiveId" clId="{EF905ACA-0EA7-48EE-B655-01FA123B5F52}" dt="2024-08-20T04:24:26.571" v="1685" actId="26606"/>
          <ac:cxnSpMkLst>
            <pc:docMk/>
            <pc:sldMk cId="524157706" sldId="265"/>
            <ac:cxnSpMk id="14" creationId="{C3994C9B-C550-4E20-89C5-83F12CB5A908}"/>
          </ac:cxnSpMkLst>
        </pc:cxnChg>
      </pc:sldChg>
      <pc:sldChg chg="addSp delSp modSp new add del mod setBg">
        <pc:chgData name="riha kabeer" userId="a64176e5aae61ece" providerId="LiveId" clId="{EF905ACA-0EA7-48EE-B655-01FA123B5F52}" dt="2024-08-22T19:48:27.817" v="1981" actId="47"/>
        <pc:sldMkLst>
          <pc:docMk/>
          <pc:sldMk cId="2758211574" sldId="266"/>
        </pc:sldMkLst>
        <pc:spChg chg="mod">
          <ac:chgData name="riha kabeer" userId="a64176e5aae61ece" providerId="LiveId" clId="{EF905ACA-0EA7-48EE-B655-01FA123B5F52}" dt="2024-08-20T03:26:02.096" v="1303" actId="20577"/>
          <ac:spMkLst>
            <pc:docMk/>
            <pc:sldMk cId="2758211574" sldId="266"/>
            <ac:spMk id="2" creationId="{D3F4D724-F565-0327-130A-67BCFC2A69C6}"/>
          </ac:spMkLst>
        </pc:spChg>
        <pc:spChg chg="mod">
          <ac:chgData name="riha kabeer" userId="a64176e5aae61ece" providerId="LiveId" clId="{EF905ACA-0EA7-48EE-B655-01FA123B5F52}" dt="2024-08-20T03:52:23.562" v="1328" actId="255"/>
          <ac:spMkLst>
            <pc:docMk/>
            <pc:sldMk cId="2758211574" sldId="266"/>
            <ac:spMk id="3" creationId="{267BC353-4F94-35CC-6478-153C7B6EFB49}"/>
          </ac:spMkLst>
        </pc:spChg>
        <pc:spChg chg="add">
          <ac:chgData name="riha kabeer" userId="a64176e5aae61ece" providerId="LiveId" clId="{EF905ACA-0EA7-48EE-B655-01FA123B5F52}" dt="2024-08-20T03:14:18.116" v="1143"/>
          <ac:spMkLst>
            <pc:docMk/>
            <pc:sldMk cId="2758211574" sldId="266"/>
            <ac:spMk id="4" creationId="{427EF048-EFA8-E032-D179-79312448E068}"/>
          </ac:spMkLst>
        </pc:spChg>
        <pc:spChg chg="add">
          <ac:chgData name="riha kabeer" userId="a64176e5aae61ece" providerId="LiveId" clId="{EF905ACA-0EA7-48EE-B655-01FA123B5F52}" dt="2024-08-20T03:14:56.777" v="1147"/>
          <ac:spMkLst>
            <pc:docMk/>
            <pc:sldMk cId="2758211574" sldId="266"/>
            <ac:spMk id="5" creationId="{D067A987-AD06-5B37-814F-9D2A10B76B88}"/>
          </ac:spMkLst>
        </pc:spChg>
        <pc:spChg chg="add del">
          <ac:chgData name="riha kabeer" userId="a64176e5aae61ece" providerId="LiveId" clId="{EF905ACA-0EA7-48EE-B655-01FA123B5F52}" dt="2024-08-20T03:24:16.867" v="1273" actId="26606"/>
          <ac:spMkLst>
            <pc:docMk/>
            <pc:sldMk cId="2758211574" sldId="266"/>
            <ac:spMk id="14" creationId="{1DC5A442-E2D0-4F6D-894C-999AF89A7310}"/>
          </ac:spMkLst>
        </pc:spChg>
        <pc:spChg chg="add del">
          <ac:chgData name="riha kabeer" userId="a64176e5aae61ece" providerId="LiveId" clId="{EF905ACA-0EA7-48EE-B655-01FA123B5F52}" dt="2024-08-20T03:24:16.867" v="1273" actId="26606"/>
          <ac:spMkLst>
            <pc:docMk/>
            <pc:sldMk cId="2758211574" sldId="266"/>
            <ac:spMk id="16" creationId="{90464369-70FA-42AF-948F-80664CA7BFE5}"/>
          </ac:spMkLst>
        </pc:spChg>
        <pc:spChg chg="add del">
          <ac:chgData name="riha kabeer" userId="a64176e5aae61ece" providerId="LiveId" clId="{EF905ACA-0EA7-48EE-B655-01FA123B5F52}" dt="2024-08-20T03:24:16.867" v="1273" actId="26606"/>
          <ac:spMkLst>
            <pc:docMk/>
            <pc:sldMk cId="2758211574" sldId="266"/>
            <ac:spMk id="18" creationId="{CC552A98-EF7D-4D42-AB69-066B786AB55B}"/>
          </ac:spMkLst>
        </pc:spChg>
        <pc:spChg chg="add del">
          <ac:chgData name="riha kabeer" userId="a64176e5aae61ece" providerId="LiveId" clId="{EF905ACA-0EA7-48EE-B655-01FA123B5F52}" dt="2024-08-20T03:24:16.867" v="1273" actId="26606"/>
          <ac:spMkLst>
            <pc:docMk/>
            <pc:sldMk cId="2758211574" sldId="266"/>
            <ac:spMk id="20" creationId="{A6604B49-AD5C-4590-B051-06C8222ECD99}"/>
          </ac:spMkLst>
        </pc:spChg>
        <pc:spChg chg="add del">
          <ac:chgData name="riha kabeer" userId="a64176e5aae61ece" providerId="LiveId" clId="{EF905ACA-0EA7-48EE-B655-01FA123B5F52}" dt="2024-08-20T03:24:16.867" v="1273" actId="26606"/>
          <ac:spMkLst>
            <pc:docMk/>
            <pc:sldMk cId="2758211574" sldId="266"/>
            <ac:spMk id="22" creationId="{0BB19363-8354-4E75-A15C-A08F755171F6}"/>
          </ac:spMkLst>
        </pc:spChg>
        <pc:spChg chg="add del">
          <ac:chgData name="riha kabeer" userId="a64176e5aae61ece" providerId="LiveId" clId="{EF905ACA-0EA7-48EE-B655-01FA123B5F52}" dt="2024-08-20T03:24:16.867" v="1273" actId="26606"/>
          <ac:spMkLst>
            <pc:docMk/>
            <pc:sldMk cId="2758211574" sldId="266"/>
            <ac:spMk id="24" creationId="{A648176E-454C-437C-B0FC-9B82FCF32B24}"/>
          </ac:spMkLst>
        </pc:spChg>
        <pc:spChg chg="add">
          <ac:chgData name="riha kabeer" userId="a64176e5aae61ece" providerId="LiveId" clId="{EF905ACA-0EA7-48EE-B655-01FA123B5F52}" dt="2024-08-20T03:24:16.867" v="1273" actId="26606"/>
          <ac:spMkLst>
            <pc:docMk/>
            <pc:sldMk cId="2758211574" sldId="266"/>
            <ac:spMk id="29" creationId="{922F19F4-FE70-43DC-856F-2CE5F521DC48}"/>
          </ac:spMkLst>
        </pc:spChg>
        <pc:spChg chg="add">
          <ac:chgData name="riha kabeer" userId="a64176e5aae61ece" providerId="LiveId" clId="{EF905ACA-0EA7-48EE-B655-01FA123B5F52}" dt="2024-08-20T03:24:16.867" v="1273" actId="26606"/>
          <ac:spMkLst>
            <pc:docMk/>
            <pc:sldMk cId="2758211574" sldId="266"/>
            <ac:spMk id="36" creationId="{D5B0017B-2ECA-49AF-B397-DC140825DF8D}"/>
          </ac:spMkLst>
        </pc:spChg>
        <pc:spChg chg="add">
          <ac:chgData name="riha kabeer" userId="a64176e5aae61ece" providerId="LiveId" clId="{EF905ACA-0EA7-48EE-B655-01FA123B5F52}" dt="2024-08-20T03:24:16.867" v="1273" actId="26606"/>
          <ac:spMkLst>
            <pc:docMk/>
            <pc:sldMk cId="2758211574" sldId="266"/>
            <ac:spMk id="38" creationId="{395ECC94-3D5E-46A7-A7A1-DE807E1563B4}"/>
          </ac:spMkLst>
        </pc:spChg>
        <pc:spChg chg="add">
          <ac:chgData name="riha kabeer" userId="a64176e5aae61ece" providerId="LiveId" clId="{EF905ACA-0EA7-48EE-B655-01FA123B5F52}" dt="2024-08-20T03:24:16.867" v="1273" actId="26606"/>
          <ac:spMkLst>
            <pc:docMk/>
            <pc:sldMk cId="2758211574" sldId="266"/>
            <ac:spMk id="40" creationId="{7E549738-9961-462D-81B7-4A7A44691102}"/>
          </ac:spMkLst>
        </pc:spChg>
        <pc:grpChg chg="add">
          <ac:chgData name="riha kabeer" userId="a64176e5aae61ece" providerId="LiveId" clId="{EF905ACA-0EA7-48EE-B655-01FA123B5F52}" dt="2024-08-20T03:24:16.867" v="1273" actId="26606"/>
          <ac:grpSpMkLst>
            <pc:docMk/>
            <pc:sldMk cId="2758211574" sldId="266"/>
            <ac:grpSpMk id="31" creationId="{AE1C45F0-260A-458C-96ED-C1F6D2151219}"/>
          </ac:grpSpMkLst>
        </pc:grpChg>
        <pc:picChg chg="add mod">
          <ac:chgData name="riha kabeer" userId="a64176e5aae61ece" providerId="LiveId" clId="{EF905ACA-0EA7-48EE-B655-01FA123B5F52}" dt="2024-08-20T03:24:16.867" v="1273" actId="26606"/>
          <ac:picMkLst>
            <pc:docMk/>
            <pc:sldMk cId="2758211574" sldId="266"/>
            <ac:picMk id="7" creationId="{94BA9A4C-2D39-9DB1-CDF1-2F0CEA00F31F}"/>
          </ac:picMkLst>
        </pc:picChg>
        <pc:picChg chg="add mod">
          <ac:chgData name="riha kabeer" userId="a64176e5aae61ece" providerId="LiveId" clId="{EF905ACA-0EA7-48EE-B655-01FA123B5F52}" dt="2024-08-20T03:24:16.867" v="1273" actId="26606"/>
          <ac:picMkLst>
            <pc:docMk/>
            <pc:sldMk cId="2758211574" sldId="266"/>
            <ac:picMk id="9" creationId="{8CFE98A3-4832-DB5D-DD3D-B2C8CCFD920F}"/>
          </ac:picMkLst>
        </pc:picChg>
        <pc:cxnChg chg="add">
          <ac:chgData name="riha kabeer" userId="a64176e5aae61ece" providerId="LiveId" clId="{EF905ACA-0EA7-48EE-B655-01FA123B5F52}" dt="2024-08-20T03:24:16.867" v="1273" actId="26606"/>
          <ac:cxnSpMkLst>
            <pc:docMk/>
            <pc:sldMk cId="2758211574" sldId="266"/>
            <ac:cxnSpMk id="42" creationId="{6CF1BAF6-AD41-4082-B212-8A1F9A2E8779}"/>
          </ac:cxnSpMkLst>
        </pc:cxnChg>
      </pc:sldChg>
      <pc:sldChg chg="new del">
        <pc:chgData name="riha kabeer" userId="a64176e5aae61ece" providerId="LiveId" clId="{EF905ACA-0EA7-48EE-B655-01FA123B5F52}" dt="2024-08-20T03:12:36.802" v="1121" actId="680"/>
        <pc:sldMkLst>
          <pc:docMk/>
          <pc:sldMk cId="3293375319" sldId="266"/>
        </pc:sldMkLst>
      </pc:sldChg>
      <pc:sldChg chg="addSp delSp modSp new add del mod setBg">
        <pc:chgData name="riha kabeer" userId="a64176e5aae61ece" providerId="LiveId" clId="{EF905ACA-0EA7-48EE-B655-01FA123B5F52}" dt="2024-08-22T19:48:27.137" v="1980" actId="47"/>
        <pc:sldMkLst>
          <pc:docMk/>
          <pc:sldMk cId="3731816877" sldId="267"/>
        </pc:sldMkLst>
        <pc:spChg chg="mod">
          <ac:chgData name="riha kabeer" userId="a64176e5aae61ece" providerId="LiveId" clId="{EF905ACA-0EA7-48EE-B655-01FA123B5F52}" dt="2024-08-20T03:59:56.491" v="1404" actId="26606"/>
          <ac:spMkLst>
            <pc:docMk/>
            <pc:sldMk cId="3731816877" sldId="267"/>
            <ac:spMk id="2" creationId="{885790C7-AD3D-5BDE-7D86-2CF42F511ED3}"/>
          </ac:spMkLst>
        </pc:spChg>
        <pc:spChg chg="mod ord">
          <ac:chgData name="riha kabeer" userId="a64176e5aae61ece" providerId="LiveId" clId="{EF905ACA-0EA7-48EE-B655-01FA123B5F52}" dt="2024-08-20T03:59:56.491" v="1404" actId="26606"/>
          <ac:spMkLst>
            <pc:docMk/>
            <pc:sldMk cId="3731816877" sldId="267"/>
            <ac:spMk id="3" creationId="{6E39BD84-DF29-5E59-0BC7-09B29B7A0705}"/>
          </ac:spMkLst>
        </pc:spChg>
        <pc:spChg chg="add del">
          <ac:chgData name="riha kabeer" userId="a64176e5aae61ece" providerId="LiveId" clId="{EF905ACA-0EA7-48EE-B655-01FA123B5F52}" dt="2024-08-20T03:59:51.759" v="1402" actId="26606"/>
          <ac:spMkLst>
            <pc:docMk/>
            <pc:sldMk cId="3731816877" sldId="267"/>
            <ac:spMk id="9" creationId="{8761DDFE-071F-4200-B0AA-394476C2D2D6}"/>
          </ac:spMkLst>
        </pc:spChg>
        <pc:spChg chg="add del">
          <ac:chgData name="riha kabeer" userId="a64176e5aae61ece" providerId="LiveId" clId="{EF905ACA-0EA7-48EE-B655-01FA123B5F52}" dt="2024-08-20T03:59:56.491" v="1404" actId="26606"/>
          <ac:spMkLst>
            <pc:docMk/>
            <pc:sldMk cId="3731816877" sldId="267"/>
            <ac:spMk id="11" creationId="{149FB5C3-7336-4FE0-A30C-CC0A3646D499}"/>
          </ac:spMkLst>
        </pc:spChg>
        <pc:spChg chg="add del">
          <ac:chgData name="riha kabeer" userId="a64176e5aae61ece" providerId="LiveId" clId="{EF905ACA-0EA7-48EE-B655-01FA123B5F52}" dt="2024-08-20T03:57:39.644" v="1373" actId="26606"/>
          <ac:spMkLst>
            <pc:docMk/>
            <pc:sldMk cId="3731816877" sldId="267"/>
            <ac:spMk id="12" creationId="{B712E947-0734-45F9-9C4F-41114EC3A33E}"/>
          </ac:spMkLst>
        </pc:spChg>
        <pc:spChg chg="add del">
          <ac:chgData name="riha kabeer" userId="a64176e5aae61ece" providerId="LiveId" clId="{EF905ACA-0EA7-48EE-B655-01FA123B5F52}" dt="2024-08-20T03:57:39.644" v="1373" actId="26606"/>
          <ac:spMkLst>
            <pc:docMk/>
            <pc:sldMk cId="3731816877" sldId="267"/>
            <ac:spMk id="14" creationId="{5A65989E-BBD5-44D7-AA86-7AFD5D46BBC0}"/>
          </ac:spMkLst>
        </pc:spChg>
        <pc:spChg chg="add del">
          <ac:chgData name="riha kabeer" userId="a64176e5aae61ece" providerId="LiveId" clId="{EF905ACA-0EA7-48EE-B655-01FA123B5F52}" dt="2024-08-20T03:57:39.644" v="1373" actId="26606"/>
          <ac:spMkLst>
            <pc:docMk/>
            <pc:sldMk cId="3731816877" sldId="267"/>
            <ac:spMk id="16" creationId="{231A2881-D8D7-4A7D-ACA3-E9F849F853D8}"/>
          </ac:spMkLst>
        </pc:spChg>
        <pc:spChg chg="add del">
          <ac:chgData name="riha kabeer" userId="a64176e5aae61ece" providerId="LiveId" clId="{EF905ACA-0EA7-48EE-B655-01FA123B5F52}" dt="2024-08-20T03:57:46.237" v="1375" actId="26606"/>
          <ac:spMkLst>
            <pc:docMk/>
            <pc:sldMk cId="3731816877" sldId="267"/>
            <ac:spMk id="18" creationId="{3873B707-463F-40B0-8227-E8CC6C67EB25}"/>
          </ac:spMkLst>
        </pc:spChg>
        <pc:spChg chg="add del">
          <ac:chgData name="riha kabeer" userId="a64176e5aae61ece" providerId="LiveId" clId="{EF905ACA-0EA7-48EE-B655-01FA123B5F52}" dt="2024-08-20T03:57:46.237" v="1375" actId="26606"/>
          <ac:spMkLst>
            <pc:docMk/>
            <pc:sldMk cId="3731816877" sldId="267"/>
            <ac:spMk id="19" creationId="{AAAE94E3-A7DB-4868-B1E3-E49703488BBC}"/>
          </ac:spMkLst>
        </pc:spChg>
        <pc:spChg chg="add del">
          <ac:chgData name="riha kabeer" userId="a64176e5aae61ece" providerId="LiveId" clId="{EF905ACA-0EA7-48EE-B655-01FA123B5F52}" dt="2024-08-20T03:57:46.237" v="1375" actId="26606"/>
          <ac:spMkLst>
            <pc:docMk/>
            <pc:sldMk cId="3731816877" sldId="267"/>
            <ac:spMk id="20" creationId="{C13237C8-E62C-4F0D-A318-BD6FB6C2D138}"/>
          </ac:spMkLst>
        </pc:spChg>
        <pc:spChg chg="add del">
          <ac:chgData name="riha kabeer" userId="a64176e5aae61ece" providerId="LiveId" clId="{EF905ACA-0EA7-48EE-B655-01FA123B5F52}" dt="2024-08-20T03:57:46.237" v="1375" actId="26606"/>
          <ac:spMkLst>
            <pc:docMk/>
            <pc:sldMk cId="3731816877" sldId="267"/>
            <ac:spMk id="22" creationId="{19C9EAEA-39D0-4B0E-A0EB-51E7B26740B1}"/>
          </ac:spMkLst>
        </pc:spChg>
        <pc:spChg chg="add del">
          <ac:chgData name="riha kabeer" userId="a64176e5aae61ece" providerId="LiveId" clId="{EF905ACA-0EA7-48EE-B655-01FA123B5F52}" dt="2024-08-20T03:57:55.255" v="1381" actId="26606"/>
          <ac:spMkLst>
            <pc:docMk/>
            <pc:sldMk cId="3731816877" sldId="267"/>
            <ac:spMk id="23" creationId="{7E549738-9961-462D-81B7-4A7A44691102}"/>
          </ac:spMkLst>
        </pc:spChg>
        <pc:spChg chg="add del">
          <ac:chgData name="riha kabeer" userId="a64176e5aae61ece" providerId="LiveId" clId="{EF905ACA-0EA7-48EE-B655-01FA123B5F52}" dt="2024-08-20T03:57:46.237" v="1375" actId="26606"/>
          <ac:spMkLst>
            <pc:docMk/>
            <pc:sldMk cId="3731816877" sldId="267"/>
            <ac:spMk id="24" creationId="{8CB5D2D7-DF65-4E86-BFBA-FFB9B5ACEB64}"/>
          </ac:spMkLst>
        </pc:spChg>
        <pc:spChg chg="add del">
          <ac:chgData name="riha kabeer" userId="a64176e5aae61ece" providerId="LiveId" clId="{EF905ACA-0EA7-48EE-B655-01FA123B5F52}" dt="2024-08-20T03:57:47.596" v="1377" actId="26606"/>
          <ac:spMkLst>
            <pc:docMk/>
            <pc:sldMk cId="3731816877" sldId="267"/>
            <ac:spMk id="26" creationId="{149FB5C3-7336-4FE0-A30C-CC0A3646D499}"/>
          </ac:spMkLst>
        </pc:spChg>
        <pc:spChg chg="add del">
          <ac:chgData name="riha kabeer" userId="a64176e5aae61ece" providerId="LiveId" clId="{EF905ACA-0EA7-48EE-B655-01FA123B5F52}" dt="2024-08-20T03:59:56.491" v="1404" actId="26606"/>
          <ac:spMkLst>
            <pc:docMk/>
            <pc:sldMk cId="3731816877" sldId="267"/>
            <ac:spMk id="28" creationId="{0DA909B4-15FF-46A6-8A7F-7AEF977FE9ED}"/>
          </ac:spMkLst>
        </pc:spChg>
        <pc:spChg chg="add del">
          <ac:chgData name="riha kabeer" userId="a64176e5aae61ece" providerId="LiveId" clId="{EF905ACA-0EA7-48EE-B655-01FA123B5F52}" dt="2024-08-20T03:59:56.491" v="1404" actId="26606"/>
          <ac:spMkLst>
            <pc:docMk/>
            <pc:sldMk cId="3731816877" sldId="267"/>
            <ac:spMk id="29" creationId="{1382A32C-5B0C-4B1C-A074-76C6DBCC9F87}"/>
          </ac:spMkLst>
        </pc:spChg>
        <pc:spChg chg="add del">
          <ac:chgData name="riha kabeer" userId="a64176e5aae61ece" providerId="LiveId" clId="{EF905ACA-0EA7-48EE-B655-01FA123B5F52}" dt="2024-08-20T03:57:47.596" v="1377" actId="26606"/>
          <ac:spMkLst>
            <pc:docMk/>
            <pc:sldMk cId="3731816877" sldId="267"/>
            <ac:spMk id="30" creationId="{0DA909B4-15FF-46A6-8A7F-7AEF977FE9ED}"/>
          </ac:spMkLst>
        </pc:spChg>
        <pc:spChg chg="add del">
          <ac:chgData name="riha kabeer" userId="a64176e5aae61ece" providerId="LiveId" clId="{EF905ACA-0EA7-48EE-B655-01FA123B5F52}" dt="2024-08-20T03:57:47.596" v="1377" actId="26606"/>
          <ac:spMkLst>
            <pc:docMk/>
            <pc:sldMk cId="3731816877" sldId="267"/>
            <ac:spMk id="31" creationId="{1382A32C-5B0C-4B1C-A074-76C6DBCC9F87}"/>
          </ac:spMkLst>
        </pc:spChg>
        <pc:spChg chg="add del">
          <ac:chgData name="riha kabeer" userId="a64176e5aae61ece" providerId="LiveId" clId="{EF905ACA-0EA7-48EE-B655-01FA123B5F52}" dt="2024-08-20T03:57:53.392" v="1379" actId="26606"/>
          <ac:spMkLst>
            <pc:docMk/>
            <pc:sldMk cId="3731816877" sldId="267"/>
            <ac:spMk id="33" creationId="{20366137-3DBB-4912-98D5-6727020207DE}"/>
          </ac:spMkLst>
        </pc:spChg>
        <pc:spChg chg="add del">
          <ac:chgData name="riha kabeer" userId="a64176e5aae61ece" providerId="LiveId" clId="{EF905ACA-0EA7-48EE-B655-01FA123B5F52}" dt="2024-08-20T03:57:53.392" v="1379" actId="26606"/>
          <ac:spMkLst>
            <pc:docMk/>
            <pc:sldMk cId="3731816877" sldId="267"/>
            <ac:spMk id="34" creationId="{5D28D1CE-5BF4-45B7-8D6D-B31A3198079C}"/>
          </ac:spMkLst>
        </pc:spChg>
        <pc:spChg chg="add del">
          <ac:chgData name="riha kabeer" userId="a64176e5aae61ece" providerId="LiveId" clId="{EF905ACA-0EA7-48EE-B655-01FA123B5F52}" dt="2024-08-20T03:57:55.255" v="1381" actId="26606"/>
          <ac:spMkLst>
            <pc:docMk/>
            <pc:sldMk cId="3731816877" sldId="267"/>
            <ac:spMk id="36" creationId="{922F19F4-FE70-43DC-856F-2CE5F521DC48}"/>
          </ac:spMkLst>
        </pc:spChg>
        <pc:spChg chg="add del">
          <ac:chgData name="riha kabeer" userId="a64176e5aae61ece" providerId="LiveId" clId="{EF905ACA-0EA7-48EE-B655-01FA123B5F52}" dt="2024-08-20T03:57:55.255" v="1381" actId="26606"/>
          <ac:spMkLst>
            <pc:docMk/>
            <pc:sldMk cId="3731816877" sldId="267"/>
            <ac:spMk id="39" creationId="{D5B0017B-2ECA-49AF-B397-DC140825DF8D}"/>
          </ac:spMkLst>
        </pc:spChg>
        <pc:spChg chg="add del">
          <ac:chgData name="riha kabeer" userId="a64176e5aae61ece" providerId="LiveId" clId="{EF905ACA-0EA7-48EE-B655-01FA123B5F52}" dt="2024-08-20T03:57:55.255" v="1381" actId="26606"/>
          <ac:spMkLst>
            <pc:docMk/>
            <pc:sldMk cId="3731816877" sldId="267"/>
            <ac:spMk id="40" creationId="{395ECC94-3D5E-46A7-A7A1-DE807E1563B4}"/>
          </ac:spMkLst>
        </pc:spChg>
        <pc:spChg chg="add del">
          <ac:chgData name="riha kabeer" userId="a64176e5aae61ece" providerId="LiveId" clId="{EF905ACA-0EA7-48EE-B655-01FA123B5F52}" dt="2024-08-20T03:58:02.790" v="1383" actId="26606"/>
          <ac:spMkLst>
            <pc:docMk/>
            <pc:sldMk cId="3731816877" sldId="267"/>
            <ac:spMk id="42" creationId="{20366137-3DBB-4912-98D5-6727020207DE}"/>
          </ac:spMkLst>
        </pc:spChg>
        <pc:spChg chg="add del">
          <ac:chgData name="riha kabeer" userId="a64176e5aae61ece" providerId="LiveId" clId="{EF905ACA-0EA7-48EE-B655-01FA123B5F52}" dt="2024-08-20T03:58:02.790" v="1383" actId="26606"/>
          <ac:spMkLst>
            <pc:docMk/>
            <pc:sldMk cId="3731816877" sldId="267"/>
            <ac:spMk id="43" creationId="{5D28D1CE-5BF4-45B7-8D6D-B31A3198079C}"/>
          </ac:spMkLst>
        </pc:spChg>
        <pc:spChg chg="add del">
          <ac:chgData name="riha kabeer" userId="a64176e5aae61ece" providerId="LiveId" clId="{EF905ACA-0EA7-48EE-B655-01FA123B5F52}" dt="2024-08-20T03:58:16.088" v="1387" actId="26606"/>
          <ac:spMkLst>
            <pc:docMk/>
            <pc:sldMk cId="3731816877" sldId="267"/>
            <ac:spMk id="48" creationId="{5EF17487-C386-4F99-B5EB-4FD3DF4236B2}"/>
          </ac:spMkLst>
        </pc:spChg>
        <pc:spChg chg="add del">
          <ac:chgData name="riha kabeer" userId="a64176e5aae61ece" providerId="LiveId" clId="{EF905ACA-0EA7-48EE-B655-01FA123B5F52}" dt="2024-08-20T03:58:16.088" v="1387" actId="26606"/>
          <ac:spMkLst>
            <pc:docMk/>
            <pc:sldMk cId="3731816877" sldId="267"/>
            <ac:spMk id="49" creationId="{A0DE92DF-4769-4DE9-93FD-EE31271850CA}"/>
          </ac:spMkLst>
        </pc:spChg>
        <pc:spChg chg="add del">
          <ac:chgData name="riha kabeer" userId="a64176e5aae61ece" providerId="LiveId" clId="{EF905ACA-0EA7-48EE-B655-01FA123B5F52}" dt="2024-08-20T03:58:21.980" v="1389" actId="26606"/>
          <ac:spMkLst>
            <pc:docMk/>
            <pc:sldMk cId="3731816877" sldId="267"/>
            <ac:spMk id="51" creationId="{74B0B678-CD10-4371-96E5-2706F4579FAD}"/>
          </ac:spMkLst>
        </pc:spChg>
        <pc:spChg chg="add del">
          <ac:chgData name="riha kabeer" userId="a64176e5aae61ece" providerId="LiveId" clId="{EF905ACA-0EA7-48EE-B655-01FA123B5F52}" dt="2024-08-20T03:58:21.980" v="1389" actId="26606"/>
          <ac:spMkLst>
            <pc:docMk/>
            <pc:sldMk cId="3731816877" sldId="267"/>
            <ac:spMk id="54" creationId="{CBC4F608-B4B8-48C3-9572-C0F061B1CD99}"/>
          </ac:spMkLst>
        </pc:spChg>
        <pc:spChg chg="add del">
          <ac:chgData name="riha kabeer" userId="a64176e5aae61ece" providerId="LiveId" clId="{EF905ACA-0EA7-48EE-B655-01FA123B5F52}" dt="2024-08-20T03:58:21.980" v="1389" actId="26606"/>
          <ac:spMkLst>
            <pc:docMk/>
            <pc:sldMk cId="3731816877" sldId="267"/>
            <ac:spMk id="55" creationId="{1382A32C-5B0C-4B1C-A074-76C6DBCC9F87}"/>
          </ac:spMkLst>
        </pc:spChg>
        <pc:spChg chg="add del">
          <ac:chgData name="riha kabeer" userId="a64176e5aae61ece" providerId="LiveId" clId="{EF905ACA-0EA7-48EE-B655-01FA123B5F52}" dt="2024-08-20T03:58:39.280" v="1391" actId="26606"/>
          <ac:spMkLst>
            <pc:docMk/>
            <pc:sldMk cId="3731816877" sldId="267"/>
            <ac:spMk id="57" creationId="{AE422339-2F71-4CA5-9807-D908FDA67E3B}"/>
          </ac:spMkLst>
        </pc:spChg>
        <pc:spChg chg="add del">
          <ac:chgData name="riha kabeer" userId="a64176e5aae61ece" providerId="LiveId" clId="{EF905ACA-0EA7-48EE-B655-01FA123B5F52}" dt="2024-08-20T03:58:45.590" v="1393" actId="26606"/>
          <ac:spMkLst>
            <pc:docMk/>
            <pc:sldMk cId="3731816877" sldId="267"/>
            <ac:spMk id="62" creationId="{922F19F4-FE70-43DC-856F-2CE5F521DC48}"/>
          </ac:spMkLst>
        </pc:spChg>
        <pc:spChg chg="add del">
          <ac:chgData name="riha kabeer" userId="a64176e5aae61ece" providerId="LiveId" clId="{EF905ACA-0EA7-48EE-B655-01FA123B5F52}" dt="2024-08-20T03:58:45.590" v="1393" actId="26606"/>
          <ac:spMkLst>
            <pc:docMk/>
            <pc:sldMk cId="3731816877" sldId="267"/>
            <ac:spMk id="65" creationId="{D5B0017B-2ECA-49AF-B397-DC140825DF8D}"/>
          </ac:spMkLst>
        </pc:spChg>
        <pc:spChg chg="add del">
          <ac:chgData name="riha kabeer" userId="a64176e5aae61ece" providerId="LiveId" clId="{EF905ACA-0EA7-48EE-B655-01FA123B5F52}" dt="2024-08-20T03:58:45.590" v="1393" actId="26606"/>
          <ac:spMkLst>
            <pc:docMk/>
            <pc:sldMk cId="3731816877" sldId="267"/>
            <ac:spMk id="66" creationId="{395ECC94-3D5E-46A7-A7A1-DE807E1563B4}"/>
          </ac:spMkLst>
        </pc:spChg>
        <pc:spChg chg="add del">
          <ac:chgData name="riha kabeer" userId="a64176e5aae61ece" providerId="LiveId" clId="{EF905ACA-0EA7-48EE-B655-01FA123B5F52}" dt="2024-08-20T03:58:45.590" v="1393" actId="26606"/>
          <ac:spMkLst>
            <pc:docMk/>
            <pc:sldMk cId="3731816877" sldId="267"/>
            <ac:spMk id="67" creationId="{7E549738-9961-462D-81B7-4A7A44691102}"/>
          </ac:spMkLst>
        </pc:spChg>
        <pc:spChg chg="add del">
          <ac:chgData name="riha kabeer" userId="a64176e5aae61ece" providerId="LiveId" clId="{EF905ACA-0EA7-48EE-B655-01FA123B5F52}" dt="2024-08-20T03:59:08.448" v="1395" actId="26606"/>
          <ac:spMkLst>
            <pc:docMk/>
            <pc:sldMk cId="3731816877" sldId="267"/>
            <ac:spMk id="70" creationId="{20366137-3DBB-4912-98D5-6727020207DE}"/>
          </ac:spMkLst>
        </pc:spChg>
        <pc:spChg chg="add del">
          <ac:chgData name="riha kabeer" userId="a64176e5aae61ece" providerId="LiveId" clId="{EF905ACA-0EA7-48EE-B655-01FA123B5F52}" dt="2024-08-20T03:59:08.448" v="1395" actId="26606"/>
          <ac:spMkLst>
            <pc:docMk/>
            <pc:sldMk cId="3731816877" sldId="267"/>
            <ac:spMk id="71" creationId="{5D28D1CE-5BF4-45B7-8D6D-B31A3198079C}"/>
          </ac:spMkLst>
        </pc:spChg>
        <pc:grpChg chg="add del">
          <ac:chgData name="riha kabeer" userId="a64176e5aae61ece" providerId="LiveId" clId="{EF905ACA-0EA7-48EE-B655-01FA123B5F52}" dt="2024-08-20T03:59:56.491" v="1404" actId="26606"/>
          <ac:grpSpMkLst>
            <pc:docMk/>
            <pc:sldMk cId="3731816877" sldId="267"/>
            <ac:grpSpMk id="13" creationId="{19A6B5CE-CB1D-48EE-8B43-E952235C8371}"/>
          </ac:grpSpMkLst>
        </pc:grpChg>
        <pc:grpChg chg="add del">
          <ac:chgData name="riha kabeer" userId="a64176e5aae61ece" providerId="LiveId" clId="{EF905ACA-0EA7-48EE-B655-01FA123B5F52}" dt="2024-08-20T03:57:46.237" v="1375" actId="26606"/>
          <ac:grpSpMkLst>
            <pc:docMk/>
            <pc:sldMk cId="3731816877" sldId="267"/>
            <ac:grpSpMk id="21" creationId="{1DE889C7-FAD6-4397-98E2-05D503484459}"/>
          </ac:grpSpMkLst>
        </pc:grpChg>
        <pc:grpChg chg="add del">
          <ac:chgData name="riha kabeer" userId="a64176e5aae61ece" providerId="LiveId" clId="{EF905ACA-0EA7-48EE-B655-01FA123B5F52}" dt="2024-08-20T03:57:47.596" v="1377" actId="26606"/>
          <ac:grpSpMkLst>
            <pc:docMk/>
            <pc:sldMk cId="3731816877" sldId="267"/>
            <ac:grpSpMk id="27" creationId="{19A6B5CE-CB1D-48EE-8B43-E952235C8371}"/>
          </ac:grpSpMkLst>
        </pc:grpChg>
        <pc:grpChg chg="add del">
          <ac:chgData name="riha kabeer" userId="a64176e5aae61ece" providerId="LiveId" clId="{EF905ACA-0EA7-48EE-B655-01FA123B5F52}" dt="2024-08-20T03:57:55.255" v="1381" actId="26606"/>
          <ac:grpSpMkLst>
            <pc:docMk/>
            <pc:sldMk cId="3731816877" sldId="267"/>
            <ac:grpSpMk id="37" creationId="{AE1C45F0-260A-458C-96ED-C1F6D2151219}"/>
          </ac:grpSpMkLst>
        </pc:grpChg>
        <pc:grpChg chg="add del">
          <ac:chgData name="riha kabeer" userId="a64176e5aae61ece" providerId="LiveId" clId="{EF905ACA-0EA7-48EE-B655-01FA123B5F52}" dt="2024-08-20T03:58:11.456" v="1385" actId="26606"/>
          <ac:grpSpMkLst>
            <pc:docMk/>
            <pc:sldMk cId="3731816877" sldId="267"/>
            <ac:grpSpMk id="45" creationId="{792AA144-DDFF-C43B-6866-516C9091D065}"/>
          </ac:grpSpMkLst>
        </pc:grpChg>
        <pc:grpChg chg="add del">
          <ac:chgData name="riha kabeer" userId="a64176e5aae61ece" providerId="LiveId" clId="{EF905ACA-0EA7-48EE-B655-01FA123B5F52}" dt="2024-08-20T03:58:21.980" v="1389" actId="26606"/>
          <ac:grpSpMkLst>
            <pc:docMk/>
            <pc:sldMk cId="3731816877" sldId="267"/>
            <ac:grpSpMk id="52" creationId="{A9270323-9616-4384-857D-E86B78272EFE}"/>
          </ac:grpSpMkLst>
        </pc:grpChg>
        <pc:grpChg chg="add del">
          <ac:chgData name="riha kabeer" userId="a64176e5aae61ece" providerId="LiveId" clId="{EF905ACA-0EA7-48EE-B655-01FA123B5F52}" dt="2024-08-20T03:58:39.280" v="1391" actId="26606"/>
          <ac:grpSpMkLst>
            <pc:docMk/>
            <pc:sldMk cId="3731816877" sldId="267"/>
            <ac:grpSpMk id="58" creationId="{D2A542E6-1924-4FE2-89D1-3CB19468C1F6}"/>
          </ac:grpSpMkLst>
        </pc:grpChg>
        <pc:grpChg chg="add del">
          <ac:chgData name="riha kabeer" userId="a64176e5aae61ece" providerId="LiveId" clId="{EF905ACA-0EA7-48EE-B655-01FA123B5F52}" dt="2024-08-20T03:58:45.590" v="1393" actId="26606"/>
          <ac:grpSpMkLst>
            <pc:docMk/>
            <pc:sldMk cId="3731816877" sldId="267"/>
            <ac:grpSpMk id="63" creationId="{AE1C45F0-260A-458C-96ED-C1F6D2151219}"/>
          </ac:grpSpMkLst>
        </pc:grpChg>
        <pc:picChg chg="add mod ord">
          <ac:chgData name="riha kabeer" userId="a64176e5aae61ece" providerId="LiveId" clId="{EF905ACA-0EA7-48EE-B655-01FA123B5F52}" dt="2024-08-20T03:59:56.491" v="1404" actId="26606"/>
          <ac:picMkLst>
            <pc:docMk/>
            <pc:sldMk cId="3731816877" sldId="267"/>
            <ac:picMk id="5" creationId="{2CCD2092-8AAF-D441-6EC7-02E43D5FF4A2}"/>
          </ac:picMkLst>
        </pc:picChg>
        <pc:picChg chg="add mod ord">
          <ac:chgData name="riha kabeer" userId="a64176e5aae61ece" providerId="LiveId" clId="{EF905ACA-0EA7-48EE-B655-01FA123B5F52}" dt="2024-08-20T03:59:56.491" v="1404" actId="26606"/>
          <ac:picMkLst>
            <pc:docMk/>
            <pc:sldMk cId="3731816877" sldId="267"/>
            <ac:picMk id="7" creationId="{6AA72112-0478-F2DE-F471-F79E9CBAF493}"/>
          </ac:picMkLst>
        </pc:picChg>
        <pc:cxnChg chg="add del">
          <ac:chgData name="riha kabeer" userId="a64176e5aae61ece" providerId="LiveId" clId="{EF905ACA-0EA7-48EE-B655-01FA123B5F52}" dt="2024-08-20T03:57:55.255" v="1381" actId="26606"/>
          <ac:cxnSpMkLst>
            <pc:docMk/>
            <pc:sldMk cId="3731816877" sldId="267"/>
            <ac:cxnSpMk id="25" creationId="{6CF1BAF6-AD41-4082-B212-8A1F9A2E8779}"/>
          </ac:cxnSpMkLst>
        </pc:cxnChg>
        <pc:cxnChg chg="add del">
          <ac:chgData name="riha kabeer" userId="a64176e5aae61ece" providerId="LiveId" clId="{EF905ACA-0EA7-48EE-B655-01FA123B5F52}" dt="2024-08-20T03:58:45.590" v="1393" actId="26606"/>
          <ac:cxnSpMkLst>
            <pc:docMk/>
            <pc:sldMk cId="3731816877" sldId="267"/>
            <ac:cxnSpMk id="68" creationId="{6CF1BAF6-AD41-4082-B212-8A1F9A2E8779}"/>
          </ac:cxnSpMkLst>
        </pc:cxnChg>
      </pc:sldChg>
      <pc:sldChg chg="new del">
        <pc:chgData name="riha kabeer" userId="a64176e5aae61ece" providerId="LiveId" clId="{EF905ACA-0EA7-48EE-B655-01FA123B5F52}" dt="2024-08-22T19:45:45.841" v="1957" actId="2696"/>
        <pc:sldMkLst>
          <pc:docMk/>
          <pc:sldMk cId="2439440271" sldId="268"/>
        </pc:sldMkLst>
      </pc:sldChg>
      <pc:sldChg chg="new del">
        <pc:chgData name="riha kabeer" userId="a64176e5aae61ece" providerId="LiveId" clId="{EF905ACA-0EA7-48EE-B655-01FA123B5F52}" dt="2024-08-22T19:29:39.710" v="1851" actId="680"/>
        <pc:sldMkLst>
          <pc:docMk/>
          <pc:sldMk cId="3703040822" sldId="268"/>
        </pc:sldMkLst>
      </pc:sldChg>
      <pc:sldChg chg="new del">
        <pc:chgData name="riha kabeer" userId="a64176e5aae61ece" providerId="LiveId" clId="{EF905ACA-0EA7-48EE-B655-01FA123B5F52}" dt="2024-08-22T19:45:48.624" v="1958" actId="2696"/>
        <pc:sldMkLst>
          <pc:docMk/>
          <pc:sldMk cId="1029112512" sldId="269"/>
        </pc:sldMkLst>
      </pc:sldChg>
      <pc:sldChg chg="new add del">
        <pc:chgData name="riha kabeer" userId="a64176e5aae61ece" providerId="LiveId" clId="{EF905ACA-0EA7-48EE-B655-01FA123B5F52}" dt="2024-08-22T20:56:36.418" v="2001" actId="47"/>
        <pc:sldMkLst>
          <pc:docMk/>
          <pc:sldMk cId="575600361" sldId="270"/>
        </pc:sldMkLst>
      </pc:sldChg>
      <pc:sldChg chg="new add del">
        <pc:chgData name="riha kabeer" userId="a64176e5aae61ece" providerId="LiveId" clId="{EF905ACA-0EA7-48EE-B655-01FA123B5F52}" dt="2024-08-22T20:56:31.126" v="2000" actId="47"/>
        <pc:sldMkLst>
          <pc:docMk/>
          <pc:sldMk cId="417064761" sldId="271"/>
        </pc:sldMkLst>
      </pc:sldChg>
      <pc:sldChg chg="new add del">
        <pc:chgData name="riha kabeer" userId="a64176e5aae61ece" providerId="LiveId" clId="{EF905ACA-0EA7-48EE-B655-01FA123B5F52}" dt="2024-08-22T20:56:31.126" v="2000" actId="47"/>
        <pc:sldMkLst>
          <pc:docMk/>
          <pc:sldMk cId="3050458036" sldId="272"/>
        </pc:sldMkLst>
      </pc:sldChg>
      <pc:sldChg chg="new add del">
        <pc:chgData name="riha kabeer" userId="a64176e5aae61ece" providerId="LiveId" clId="{EF905ACA-0EA7-48EE-B655-01FA123B5F52}" dt="2024-08-22T20:56:31.126" v="2000" actId="47"/>
        <pc:sldMkLst>
          <pc:docMk/>
          <pc:sldMk cId="2893757789" sldId="273"/>
        </pc:sldMkLst>
      </pc:sldChg>
      <pc:sldChg chg="new add del">
        <pc:chgData name="riha kabeer" userId="a64176e5aae61ece" providerId="LiveId" clId="{EF905ACA-0EA7-48EE-B655-01FA123B5F52}" dt="2024-08-22T20:56:31.126" v="2000" actId="47"/>
        <pc:sldMkLst>
          <pc:docMk/>
          <pc:sldMk cId="2117156820" sldId="274"/>
        </pc:sldMkLst>
      </pc:sldChg>
      <pc:sldChg chg="new add del">
        <pc:chgData name="riha kabeer" userId="a64176e5aae61ece" providerId="LiveId" clId="{EF905ACA-0EA7-48EE-B655-01FA123B5F52}" dt="2024-08-22T20:56:31.126" v="2000" actId="47"/>
        <pc:sldMkLst>
          <pc:docMk/>
          <pc:sldMk cId="3241487129" sldId="275"/>
        </pc:sldMkLst>
      </pc:sldChg>
      <pc:sldChg chg="new add del">
        <pc:chgData name="riha kabeer" userId="a64176e5aae61ece" providerId="LiveId" clId="{EF905ACA-0EA7-48EE-B655-01FA123B5F52}" dt="2024-08-22T20:56:31.126" v="2000" actId="47"/>
        <pc:sldMkLst>
          <pc:docMk/>
          <pc:sldMk cId="3599969089" sldId="276"/>
        </pc:sldMkLst>
      </pc:sldChg>
      <pc:sldChg chg="new add del">
        <pc:chgData name="riha kabeer" userId="a64176e5aae61ece" providerId="LiveId" clId="{EF905ACA-0EA7-48EE-B655-01FA123B5F52}" dt="2024-08-22T20:56:31.126" v="2000" actId="47"/>
        <pc:sldMkLst>
          <pc:docMk/>
          <pc:sldMk cId="2686633243" sldId="277"/>
        </pc:sldMkLst>
      </pc:sldChg>
      <pc:sldChg chg="new add del ord">
        <pc:chgData name="riha kabeer" userId="a64176e5aae61ece" providerId="LiveId" clId="{EF905ACA-0EA7-48EE-B655-01FA123B5F52}" dt="2024-08-22T20:56:31.126" v="2000" actId="47"/>
        <pc:sldMkLst>
          <pc:docMk/>
          <pc:sldMk cId="3905730501" sldId="278"/>
        </pc:sldMkLst>
      </pc:sldChg>
      <pc:sldChg chg="new add del">
        <pc:chgData name="riha kabeer" userId="a64176e5aae61ece" providerId="LiveId" clId="{EF905ACA-0EA7-48EE-B655-01FA123B5F52}" dt="2024-08-22T20:56:31.126" v="2000" actId="47"/>
        <pc:sldMkLst>
          <pc:docMk/>
          <pc:sldMk cId="3382333180" sldId="279"/>
        </pc:sldMkLst>
      </pc:sldChg>
      <pc:sldChg chg="new add del">
        <pc:chgData name="riha kabeer" userId="a64176e5aae61ece" providerId="LiveId" clId="{EF905ACA-0EA7-48EE-B655-01FA123B5F52}" dt="2024-08-22T20:56:31.126" v="2000" actId="47"/>
        <pc:sldMkLst>
          <pc:docMk/>
          <pc:sldMk cId="1201555711" sldId="280"/>
        </pc:sldMkLst>
      </pc:sldChg>
      <pc:sldChg chg="new add del">
        <pc:chgData name="riha kabeer" userId="a64176e5aae61ece" providerId="LiveId" clId="{EF905ACA-0EA7-48EE-B655-01FA123B5F52}" dt="2024-08-22T20:56:31.126" v="2000" actId="47"/>
        <pc:sldMkLst>
          <pc:docMk/>
          <pc:sldMk cId="3505940541" sldId="281"/>
        </pc:sldMkLst>
      </pc:sldChg>
      <pc:sldChg chg="new add del">
        <pc:chgData name="riha kabeer" userId="a64176e5aae61ece" providerId="LiveId" clId="{EF905ACA-0EA7-48EE-B655-01FA123B5F52}" dt="2024-08-22T20:56:31.126" v="2000" actId="47"/>
        <pc:sldMkLst>
          <pc:docMk/>
          <pc:sldMk cId="2505915630" sldId="282"/>
        </pc:sldMkLst>
      </pc:sldChg>
      <pc:sldChg chg="new add del">
        <pc:chgData name="riha kabeer" userId="a64176e5aae61ece" providerId="LiveId" clId="{EF905ACA-0EA7-48EE-B655-01FA123B5F52}" dt="2024-08-22T20:56:31.126" v="2000" actId="47"/>
        <pc:sldMkLst>
          <pc:docMk/>
          <pc:sldMk cId="2166325367" sldId="283"/>
        </pc:sldMkLst>
      </pc:sldChg>
      <pc:sldChg chg="new add del">
        <pc:chgData name="riha kabeer" userId="a64176e5aae61ece" providerId="LiveId" clId="{EF905ACA-0EA7-48EE-B655-01FA123B5F52}" dt="2024-08-22T20:56:31.126" v="2000" actId="47"/>
        <pc:sldMkLst>
          <pc:docMk/>
          <pc:sldMk cId="4236002814" sldId="284"/>
        </pc:sldMkLst>
      </pc:sldChg>
      <pc:sldChg chg="new add del">
        <pc:chgData name="riha kabeer" userId="a64176e5aae61ece" providerId="LiveId" clId="{EF905ACA-0EA7-48EE-B655-01FA123B5F52}" dt="2024-08-22T20:56:31.126" v="2000" actId="47"/>
        <pc:sldMkLst>
          <pc:docMk/>
          <pc:sldMk cId="795689406" sldId="285"/>
        </pc:sldMkLst>
      </pc:sldChg>
      <pc:sldChg chg="new add del">
        <pc:chgData name="riha kabeer" userId="a64176e5aae61ece" providerId="LiveId" clId="{EF905ACA-0EA7-48EE-B655-01FA123B5F52}" dt="2024-08-22T20:56:31.126" v="2000" actId="47"/>
        <pc:sldMkLst>
          <pc:docMk/>
          <pc:sldMk cId="277245836" sldId="286"/>
        </pc:sldMkLst>
      </pc:sldChg>
      <pc:sldChg chg="new add del">
        <pc:chgData name="riha kabeer" userId="a64176e5aae61ece" providerId="LiveId" clId="{EF905ACA-0EA7-48EE-B655-01FA123B5F52}" dt="2024-08-22T20:56:31.126" v="2000" actId="47"/>
        <pc:sldMkLst>
          <pc:docMk/>
          <pc:sldMk cId="195668959" sldId="287"/>
        </pc:sldMkLst>
      </pc:sldChg>
      <pc:sldChg chg="new add del">
        <pc:chgData name="riha kabeer" userId="a64176e5aae61ece" providerId="LiveId" clId="{EF905ACA-0EA7-48EE-B655-01FA123B5F52}" dt="2024-08-22T20:56:31.126" v="2000" actId="47"/>
        <pc:sldMkLst>
          <pc:docMk/>
          <pc:sldMk cId="617223504" sldId="288"/>
        </pc:sldMkLst>
      </pc:sldChg>
      <pc:sldChg chg="new add del">
        <pc:chgData name="riha kabeer" userId="a64176e5aae61ece" providerId="LiveId" clId="{EF905ACA-0EA7-48EE-B655-01FA123B5F52}" dt="2024-08-22T20:56:31.126" v="2000" actId="47"/>
        <pc:sldMkLst>
          <pc:docMk/>
          <pc:sldMk cId="1669232926" sldId="289"/>
        </pc:sldMkLst>
      </pc:sldChg>
      <pc:sldChg chg="new add del">
        <pc:chgData name="riha kabeer" userId="a64176e5aae61ece" providerId="LiveId" clId="{EF905ACA-0EA7-48EE-B655-01FA123B5F52}" dt="2024-08-22T20:56:31.126" v="2000" actId="47"/>
        <pc:sldMkLst>
          <pc:docMk/>
          <pc:sldMk cId="3170122316" sldId="290"/>
        </pc:sldMkLst>
      </pc:sldChg>
      <pc:sldChg chg="new add del">
        <pc:chgData name="riha kabeer" userId="a64176e5aae61ece" providerId="LiveId" clId="{EF905ACA-0EA7-48EE-B655-01FA123B5F52}" dt="2024-08-22T20:56:31.126" v="2000" actId="47"/>
        <pc:sldMkLst>
          <pc:docMk/>
          <pc:sldMk cId="734438770" sldId="291"/>
        </pc:sldMkLst>
      </pc:sldChg>
      <pc:sldChg chg="new add del">
        <pc:chgData name="riha kabeer" userId="a64176e5aae61ece" providerId="LiveId" clId="{EF905ACA-0EA7-48EE-B655-01FA123B5F52}" dt="2024-08-22T20:56:31.126" v="2000" actId="47"/>
        <pc:sldMkLst>
          <pc:docMk/>
          <pc:sldMk cId="1266688607" sldId="292"/>
        </pc:sldMkLst>
      </pc:sldChg>
      <pc:sldChg chg="new add del">
        <pc:chgData name="riha kabeer" userId="a64176e5aae61ece" providerId="LiveId" clId="{EF905ACA-0EA7-48EE-B655-01FA123B5F52}" dt="2024-08-22T20:56:31.126" v="2000" actId="47"/>
        <pc:sldMkLst>
          <pc:docMk/>
          <pc:sldMk cId="2301510855" sldId="293"/>
        </pc:sldMkLst>
      </pc:sldChg>
      <pc:sldChg chg="new add del">
        <pc:chgData name="riha kabeer" userId="a64176e5aae61ece" providerId="LiveId" clId="{EF905ACA-0EA7-48EE-B655-01FA123B5F52}" dt="2024-08-22T20:56:31.126" v="2000" actId="47"/>
        <pc:sldMkLst>
          <pc:docMk/>
          <pc:sldMk cId="2566246345" sldId="294"/>
        </pc:sldMkLst>
      </pc:sldChg>
      <pc:sldChg chg="new add del">
        <pc:chgData name="riha kabeer" userId="a64176e5aae61ece" providerId="LiveId" clId="{EF905ACA-0EA7-48EE-B655-01FA123B5F52}" dt="2024-08-22T20:56:31.126" v="2000" actId="47"/>
        <pc:sldMkLst>
          <pc:docMk/>
          <pc:sldMk cId="2384410558" sldId="295"/>
        </pc:sldMkLst>
      </pc:sldChg>
      <pc:sldChg chg="new add del">
        <pc:chgData name="riha kabeer" userId="a64176e5aae61ece" providerId="LiveId" clId="{EF905ACA-0EA7-48EE-B655-01FA123B5F52}" dt="2024-08-22T20:56:31.126" v="2000" actId="47"/>
        <pc:sldMkLst>
          <pc:docMk/>
          <pc:sldMk cId="3431784343" sldId="296"/>
        </pc:sldMkLst>
      </pc:sldChg>
      <pc:sldChg chg="new add del">
        <pc:chgData name="riha kabeer" userId="a64176e5aae61ece" providerId="LiveId" clId="{EF905ACA-0EA7-48EE-B655-01FA123B5F52}" dt="2024-08-22T20:56:31.126" v="2000" actId="47"/>
        <pc:sldMkLst>
          <pc:docMk/>
          <pc:sldMk cId="2081244851" sldId="297"/>
        </pc:sldMkLst>
      </pc:sldChg>
      <pc:sldChg chg="new add del">
        <pc:chgData name="riha kabeer" userId="a64176e5aae61ece" providerId="LiveId" clId="{EF905ACA-0EA7-48EE-B655-01FA123B5F52}" dt="2024-08-22T20:56:31.126" v="2000" actId="47"/>
        <pc:sldMkLst>
          <pc:docMk/>
          <pc:sldMk cId="1582903075" sldId="298"/>
        </pc:sldMkLst>
      </pc:sldChg>
      <pc:sldChg chg="new add del">
        <pc:chgData name="riha kabeer" userId="a64176e5aae61ece" providerId="LiveId" clId="{EF905ACA-0EA7-48EE-B655-01FA123B5F52}" dt="2024-08-22T20:56:31.126" v="2000" actId="47"/>
        <pc:sldMkLst>
          <pc:docMk/>
          <pc:sldMk cId="262207904" sldId="299"/>
        </pc:sldMkLst>
      </pc:sldChg>
      <pc:sldChg chg="new add del">
        <pc:chgData name="riha kabeer" userId="a64176e5aae61ece" providerId="LiveId" clId="{EF905ACA-0EA7-48EE-B655-01FA123B5F52}" dt="2024-08-22T20:56:31.126" v="2000" actId="47"/>
        <pc:sldMkLst>
          <pc:docMk/>
          <pc:sldMk cId="2536401408" sldId="300"/>
        </pc:sldMkLst>
      </pc:sldChg>
      <pc:sldChg chg="new add del">
        <pc:chgData name="riha kabeer" userId="a64176e5aae61ece" providerId="LiveId" clId="{EF905ACA-0EA7-48EE-B655-01FA123B5F52}" dt="2024-08-22T20:56:31.126" v="2000" actId="47"/>
        <pc:sldMkLst>
          <pc:docMk/>
          <pc:sldMk cId="592088653" sldId="301"/>
        </pc:sldMkLst>
      </pc:sldChg>
      <pc:sldChg chg="new add del">
        <pc:chgData name="riha kabeer" userId="a64176e5aae61ece" providerId="LiveId" clId="{EF905ACA-0EA7-48EE-B655-01FA123B5F52}" dt="2024-08-22T20:56:31.126" v="2000" actId="47"/>
        <pc:sldMkLst>
          <pc:docMk/>
          <pc:sldMk cId="169366766" sldId="302"/>
        </pc:sldMkLst>
      </pc:sldChg>
      <pc:sldChg chg="new add del">
        <pc:chgData name="riha kabeer" userId="a64176e5aae61ece" providerId="LiveId" clId="{EF905ACA-0EA7-48EE-B655-01FA123B5F52}" dt="2024-08-22T20:56:31.126" v="2000" actId="47"/>
        <pc:sldMkLst>
          <pc:docMk/>
          <pc:sldMk cId="1731872056" sldId="303"/>
        </pc:sldMkLst>
      </pc:sldChg>
      <pc:sldChg chg="new add del">
        <pc:chgData name="riha kabeer" userId="a64176e5aae61ece" providerId="LiveId" clId="{EF905ACA-0EA7-48EE-B655-01FA123B5F52}" dt="2024-08-22T20:56:31.126" v="2000" actId="47"/>
        <pc:sldMkLst>
          <pc:docMk/>
          <pc:sldMk cId="2147653521" sldId="304"/>
        </pc:sldMkLst>
      </pc:sldChg>
      <pc:sldChg chg="new add del">
        <pc:chgData name="riha kabeer" userId="a64176e5aae61ece" providerId="LiveId" clId="{EF905ACA-0EA7-48EE-B655-01FA123B5F52}" dt="2024-08-22T20:56:31.126" v="2000" actId="47"/>
        <pc:sldMkLst>
          <pc:docMk/>
          <pc:sldMk cId="2901462852" sldId="305"/>
        </pc:sldMkLst>
      </pc:sldChg>
      <pc:sldChg chg="new add del">
        <pc:chgData name="riha kabeer" userId="a64176e5aae61ece" providerId="LiveId" clId="{EF905ACA-0EA7-48EE-B655-01FA123B5F52}" dt="2024-08-22T20:56:31.126" v="2000" actId="47"/>
        <pc:sldMkLst>
          <pc:docMk/>
          <pc:sldMk cId="4271753862" sldId="306"/>
        </pc:sldMkLst>
      </pc:sldChg>
      <pc:sldChg chg="new add del">
        <pc:chgData name="riha kabeer" userId="a64176e5aae61ece" providerId="LiveId" clId="{EF905ACA-0EA7-48EE-B655-01FA123B5F52}" dt="2024-08-22T20:56:31.126" v="2000" actId="47"/>
        <pc:sldMkLst>
          <pc:docMk/>
          <pc:sldMk cId="2505109238" sldId="307"/>
        </pc:sldMkLst>
      </pc:sldChg>
      <pc:sldChg chg="new add del">
        <pc:chgData name="riha kabeer" userId="a64176e5aae61ece" providerId="LiveId" clId="{EF905ACA-0EA7-48EE-B655-01FA123B5F52}" dt="2024-08-22T20:56:31.126" v="2000" actId="47"/>
        <pc:sldMkLst>
          <pc:docMk/>
          <pc:sldMk cId="3849751515" sldId="308"/>
        </pc:sldMkLst>
      </pc:sldChg>
      <pc:sldChg chg="new add del">
        <pc:chgData name="riha kabeer" userId="a64176e5aae61ece" providerId="LiveId" clId="{EF905ACA-0EA7-48EE-B655-01FA123B5F52}" dt="2024-08-22T20:56:31.126" v="2000" actId="47"/>
        <pc:sldMkLst>
          <pc:docMk/>
          <pc:sldMk cId="2337718591" sldId="309"/>
        </pc:sldMkLst>
      </pc:sldChg>
      <pc:sldChg chg="new add del">
        <pc:chgData name="riha kabeer" userId="a64176e5aae61ece" providerId="LiveId" clId="{EF905ACA-0EA7-48EE-B655-01FA123B5F52}" dt="2024-08-22T20:56:31.126" v="2000" actId="47"/>
        <pc:sldMkLst>
          <pc:docMk/>
          <pc:sldMk cId="494754116" sldId="310"/>
        </pc:sldMkLst>
      </pc:sldChg>
      <pc:sldChg chg="new add del">
        <pc:chgData name="riha kabeer" userId="a64176e5aae61ece" providerId="LiveId" clId="{EF905ACA-0EA7-48EE-B655-01FA123B5F52}" dt="2024-08-22T20:56:31.126" v="2000" actId="47"/>
        <pc:sldMkLst>
          <pc:docMk/>
          <pc:sldMk cId="2661168631" sldId="311"/>
        </pc:sldMkLst>
      </pc:sldChg>
      <pc:sldChg chg="new add del">
        <pc:chgData name="riha kabeer" userId="a64176e5aae61ece" providerId="LiveId" clId="{EF905ACA-0EA7-48EE-B655-01FA123B5F52}" dt="2024-08-22T20:56:31.126" v="2000" actId="47"/>
        <pc:sldMkLst>
          <pc:docMk/>
          <pc:sldMk cId="3921881281" sldId="312"/>
        </pc:sldMkLst>
      </pc:sldChg>
      <pc:sldChg chg="new add del">
        <pc:chgData name="riha kabeer" userId="a64176e5aae61ece" providerId="LiveId" clId="{EF905ACA-0EA7-48EE-B655-01FA123B5F52}" dt="2024-08-22T20:56:31.126" v="2000" actId="47"/>
        <pc:sldMkLst>
          <pc:docMk/>
          <pc:sldMk cId="1908874720" sldId="313"/>
        </pc:sldMkLst>
      </pc:sldChg>
      <pc:sldChg chg="new add del">
        <pc:chgData name="riha kabeer" userId="a64176e5aae61ece" providerId="LiveId" clId="{EF905ACA-0EA7-48EE-B655-01FA123B5F52}" dt="2024-08-22T20:56:31.126" v="2000" actId="47"/>
        <pc:sldMkLst>
          <pc:docMk/>
          <pc:sldMk cId="408980042" sldId="314"/>
        </pc:sldMkLst>
      </pc:sldChg>
      <pc:sldChg chg="new add del">
        <pc:chgData name="riha kabeer" userId="a64176e5aae61ece" providerId="LiveId" clId="{EF905ACA-0EA7-48EE-B655-01FA123B5F52}" dt="2024-08-22T20:56:31.126" v="2000" actId="47"/>
        <pc:sldMkLst>
          <pc:docMk/>
          <pc:sldMk cId="4184935340" sldId="315"/>
        </pc:sldMkLst>
      </pc:sldChg>
      <pc:sldChg chg="new add del">
        <pc:chgData name="riha kabeer" userId="a64176e5aae61ece" providerId="LiveId" clId="{EF905ACA-0EA7-48EE-B655-01FA123B5F52}" dt="2024-08-22T20:56:31.126" v="2000" actId="47"/>
        <pc:sldMkLst>
          <pc:docMk/>
          <pc:sldMk cId="3719444120" sldId="316"/>
        </pc:sldMkLst>
      </pc:sldChg>
      <pc:sldChg chg="new add del">
        <pc:chgData name="riha kabeer" userId="a64176e5aae61ece" providerId="LiveId" clId="{EF905ACA-0EA7-48EE-B655-01FA123B5F52}" dt="2024-08-22T20:56:31.126" v="2000" actId="47"/>
        <pc:sldMkLst>
          <pc:docMk/>
          <pc:sldMk cId="4191189392" sldId="317"/>
        </pc:sldMkLst>
      </pc:sldChg>
      <pc:sldChg chg="new add del">
        <pc:chgData name="riha kabeer" userId="a64176e5aae61ece" providerId="LiveId" clId="{EF905ACA-0EA7-48EE-B655-01FA123B5F52}" dt="2024-08-22T20:56:31.126" v="2000" actId="47"/>
        <pc:sldMkLst>
          <pc:docMk/>
          <pc:sldMk cId="3066003753" sldId="318"/>
        </pc:sldMkLst>
      </pc:sldChg>
      <pc:sldChg chg="new add del">
        <pc:chgData name="riha kabeer" userId="a64176e5aae61ece" providerId="LiveId" clId="{EF905ACA-0EA7-48EE-B655-01FA123B5F52}" dt="2024-08-22T20:56:31.126" v="2000" actId="47"/>
        <pc:sldMkLst>
          <pc:docMk/>
          <pc:sldMk cId="1370663481" sldId="319"/>
        </pc:sldMkLst>
      </pc:sldChg>
      <pc:sldChg chg="new add del">
        <pc:chgData name="riha kabeer" userId="a64176e5aae61ece" providerId="LiveId" clId="{EF905ACA-0EA7-48EE-B655-01FA123B5F52}" dt="2024-08-22T20:56:31.126" v="2000" actId="47"/>
        <pc:sldMkLst>
          <pc:docMk/>
          <pc:sldMk cId="3122226335" sldId="320"/>
        </pc:sldMkLst>
      </pc:sldChg>
      <pc:sldChg chg="new add del">
        <pc:chgData name="riha kabeer" userId="a64176e5aae61ece" providerId="LiveId" clId="{EF905ACA-0EA7-48EE-B655-01FA123B5F52}" dt="2024-08-22T20:56:31.126" v="2000" actId="47"/>
        <pc:sldMkLst>
          <pc:docMk/>
          <pc:sldMk cId="2236826266" sldId="321"/>
        </pc:sldMkLst>
      </pc:sldChg>
      <pc:sldChg chg="new add del">
        <pc:chgData name="riha kabeer" userId="a64176e5aae61ece" providerId="LiveId" clId="{EF905ACA-0EA7-48EE-B655-01FA123B5F52}" dt="2024-08-22T20:56:31.126" v="2000" actId="47"/>
        <pc:sldMkLst>
          <pc:docMk/>
          <pc:sldMk cId="4174884316" sldId="322"/>
        </pc:sldMkLst>
      </pc:sldChg>
      <pc:sldChg chg="new add del">
        <pc:chgData name="riha kabeer" userId="a64176e5aae61ece" providerId="LiveId" clId="{EF905ACA-0EA7-48EE-B655-01FA123B5F52}" dt="2024-08-22T20:56:31.126" v="2000" actId="47"/>
        <pc:sldMkLst>
          <pc:docMk/>
          <pc:sldMk cId="1956858590" sldId="323"/>
        </pc:sldMkLst>
      </pc:sldChg>
      <pc:sldChg chg="new add del">
        <pc:chgData name="riha kabeer" userId="a64176e5aae61ece" providerId="LiveId" clId="{EF905ACA-0EA7-48EE-B655-01FA123B5F52}" dt="2024-08-22T20:56:31.126" v="2000" actId="47"/>
        <pc:sldMkLst>
          <pc:docMk/>
          <pc:sldMk cId="432463457" sldId="324"/>
        </pc:sldMkLst>
      </pc:sldChg>
      <pc:sldChg chg="new add del">
        <pc:chgData name="riha kabeer" userId="a64176e5aae61ece" providerId="LiveId" clId="{EF905ACA-0EA7-48EE-B655-01FA123B5F52}" dt="2024-08-22T20:56:31.126" v="2000" actId="47"/>
        <pc:sldMkLst>
          <pc:docMk/>
          <pc:sldMk cId="2917122255" sldId="325"/>
        </pc:sldMkLst>
      </pc:sldChg>
      <pc:sldChg chg="new add del">
        <pc:chgData name="riha kabeer" userId="a64176e5aae61ece" providerId="LiveId" clId="{EF905ACA-0EA7-48EE-B655-01FA123B5F52}" dt="2024-08-22T20:56:31.126" v="2000" actId="47"/>
        <pc:sldMkLst>
          <pc:docMk/>
          <pc:sldMk cId="2498400956" sldId="326"/>
        </pc:sldMkLst>
      </pc:sldChg>
      <pc:sldChg chg="new add del">
        <pc:chgData name="riha kabeer" userId="a64176e5aae61ece" providerId="LiveId" clId="{EF905ACA-0EA7-48EE-B655-01FA123B5F52}" dt="2024-08-22T20:56:31.126" v="2000" actId="47"/>
        <pc:sldMkLst>
          <pc:docMk/>
          <pc:sldMk cId="3449226991" sldId="327"/>
        </pc:sldMkLst>
      </pc:sldChg>
      <pc:sldChg chg="new add del">
        <pc:chgData name="riha kabeer" userId="a64176e5aae61ece" providerId="LiveId" clId="{EF905ACA-0EA7-48EE-B655-01FA123B5F52}" dt="2024-08-22T20:56:31.126" v="2000" actId="47"/>
        <pc:sldMkLst>
          <pc:docMk/>
          <pc:sldMk cId="2857225514" sldId="328"/>
        </pc:sldMkLst>
      </pc:sldChg>
      <pc:sldChg chg="new add del">
        <pc:chgData name="riha kabeer" userId="a64176e5aae61ece" providerId="LiveId" clId="{EF905ACA-0EA7-48EE-B655-01FA123B5F52}" dt="2024-08-22T20:56:31.126" v="2000" actId="47"/>
        <pc:sldMkLst>
          <pc:docMk/>
          <pc:sldMk cId="1930045079" sldId="329"/>
        </pc:sldMkLst>
      </pc:sldChg>
      <pc:sldChg chg="new add del">
        <pc:chgData name="riha kabeer" userId="a64176e5aae61ece" providerId="LiveId" clId="{EF905ACA-0EA7-48EE-B655-01FA123B5F52}" dt="2024-08-22T20:56:31.126" v="2000" actId="47"/>
        <pc:sldMkLst>
          <pc:docMk/>
          <pc:sldMk cId="2676948911" sldId="330"/>
        </pc:sldMkLst>
      </pc:sldChg>
      <pc:sldChg chg="new add del">
        <pc:chgData name="riha kabeer" userId="a64176e5aae61ece" providerId="LiveId" clId="{EF905ACA-0EA7-48EE-B655-01FA123B5F52}" dt="2024-08-22T20:56:31.126" v="2000" actId="47"/>
        <pc:sldMkLst>
          <pc:docMk/>
          <pc:sldMk cId="574669676" sldId="331"/>
        </pc:sldMkLst>
      </pc:sldChg>
      <pc:sldChg chg="new add del">
        <pc:chgData name="riha kabeer" userId="a64176e5aae61ece" providerId="LiveId" clId="{EF905ACA-0EA7-48EE-B655-01FA123B5F52}" dt="2024-08-22T20:56:31.126" v="2000" actId="47"/>
        <pc:sldMkLst>
          <pc:docMk/>
          <pc:sldMk cId="1692954524" sldId="332"/>
        </pc:sldMkLst>
      </pc:sldChg>
      <pc:sldChg chg="new del">
        <pc:chgData name="riha kabeer" userId="a64176e5aae61ece" providerId="LiveId" clId="{EF905ACA-0EA7-48EE-B655-01FA123B5F52}" dt="2024-08-22T19:45:25.327" v="1956" actId="680"/>
        <pc:sldMkLst>
          <pc:docMk/>
          <pc:sldMk cId="2073100096" sldId="333"/>
        </pc:sldMkLst>
      </pc:sldChg>
      <pc:sldChg chg="new del">
        <pc:chgData name="riha kabeer" userId="a64176e5aae61ece" providerId="LiveId" clId="{EF905ACA-0EA7-48EE-B655-01FA123B5F52}" dt="2024-08-22T19:45:25.159" v="1955" actId="680"/>
        <pc:sldMkLst>
          <pc:docMk/>
          <pc:sldMk cId="3855458716" sldId="334"/>
        </pc:sldMkLst>
      </pc:sldChg>
      <pc:sldChg chg="new del">
        <pc:chgData name="riha kabeer" userId="a64176e5aae61ece" providerId="LiveId" clId="{EF905ACA-0EA7-48EE-B655-01FA123B5F52}" dt="2024-08-22T19:45:25.012" v="1954" actId="680"/>
        <pc:sldMkLst>
          <pc:docMk/>
          <pc:sldMk cId="3091900648" sldId="335"/>
        </pc:sldMkLst>
      </pc:sldChg>
      <pc:sldChg chg="new del">
        <pc:chgData name="riha kabeer" userId="a64176e5aae61ece" providerId="LiveId" clId="{EF905ACA-0EA7-48EE-B655-01FA123B5F52}" dt="2024-08-22T19:45:24.827" v="1953" actId="680"/>
        <pc:sldMkLst>
          <pc:docMk/>
          <pc:sldMk cId="1392094464" sldId="336"/>
        </pc:sldMkLst>
      </pc:sldChg>
      <pc:sldChg chg="new del">
        <pc:chgData name="riha kabeer" userId="a64176e5aae61ece" providerId="LiveId" clId="{EF905ACA-0EA7-48EE-B655-01FA123B5F52}" dt="2024-08-22T19:45:24.677" v="1952" actId="680"/>
        <pc:sldMkLst>
          <pc:docMk/>
          <pc:sldMk cId="2406785827" sldId="337"/>
        </pc:sldMkLst>
      </pc:sldChg>
      <pc:sldChg chg="new del">
        <pc:chgData name="riha kabeer" userId="a64176e5aae61ece" providerId="LiveId" clId="{EF905ACA-0EA7-48EE-B655-01FA123B5F52}" dt="2024-08-22T19:45:24.509" v="1951" actId="680"/>
        <pc:sldMkLst>
          <pc:docMk/>
          <pc:sldMk cId="2768148364" sldId="338"/>
        </pc:sldMkLst>
      </pc:sldChg>
      <pc:sldChg chg="new del">
        <pc:chgData name="riha kabeer" userId="a64176e5aae61ece" providerId="LiveId" clId="{EF905ACA-0EA7-48EE-B655-01FA123B5F52}" dt="2024-08-22T19:45:24.325" v="1950" actId="680"/>
        <pc:sldMkLst>
          <pc:docMk/>
          <pc:sldMk cId="1556726815" sldId="339"/>
        </pc:sldMkLst>
      </pc:sldChg>
      <pc:sldChg chg="new del">
        <pc:chgData name="riha kabeer" userId="a64176e5aae61ece" providerId="LiveId" clId="{EF905ACA-0EA7-48EE-B655-01FA123B5F52}" dt="2024-08-22T19:45:24.178" v="1949" actId="680"/>
        <pc:sldMkLst>
          <pc:docMk/>
          <pc:sldMk cId="3831956453" sldId="340"/>
        </pc:sldMkLst>
      </pc:sldChg>
      <pc:sldChg chg="new del">
        <pc:chgData name="riha kabeer" userId="a64176e5aae61ece" providerId="LiveId" clId="{EF905ACA-0EA7-48EE-B655-01FA123B5F52}" dt="2024-08-22T19:45:23.994" v="1948" actId="680"/>
        <pc:sldMkLst>
          <pc:docMk/>
          <pc:sldMk cId="1304961648" sldId="341"/>
        </pc:sldMkLst>
      </pc:sldChg>
      <pc:sldChg chg="new del">
        <pc:chgData name="riha kabeer" userId="a64176e5aae61ece" providerId="LiveId" clId="{EF905ACA-0EA7-48EE-B655-01FA123B5F52}" dt="2024-08-22T19:45:23.806" v="1947" actId="680"/>
        <pc:sldMkLst>
          <pc:docMk/>
          <pc:sldMk cId="3722452132" sldId="342"/>
        </pc:sldMkLst>
      </pc:sldChg>
      <pc:sldChg chg="new del">
        <pc:chgData name="riha kabeer" userId="a64176e5aae61ece" providerId="LiveId" clId="{EF905ACA-0EA7-48EE-B655-01FA123B5F52}" dt="2024-08-22T19:45:23.647" v="1946" actId="680"/>
        <pc:sldMkLst>
          <pc:docMk/>
          <pc:sldMk cId="1145732124" sldId="343"/>
        </pc:sldMkLst>
      </pc:sldChg>
      <pc:sldChg chg="new del">
        <pc:chgData name="riha kabeer" userId="a64176e5aae61ece" providerId="LiveId" clId="{EF905ACA-0EA7-48EE-B655-01FA123B5F52}" dt="2024-08-22T19:45:23.425" v="1945" actId="680"/>
        <pc:sldMkLst>
          <pc:docMk/>
          <pc:sldMk cId="2265199634" sldId="344"/>
        </pc:sldMkLst>
      </pc:sldChg>
      <pc:sldChg chg="new del">
        <pc:chgData name="riha kabeer" userId="a64176e5aae61ece" providerId="LiveId" clId="{EF905ACA-0EA7-48EE-B655-01FA123B5F52}" dt="2024-08-22T19:45:22.912" v="1944" actId="680"/>
        <pc:sldMkLst>
          <pc:docMk/>
          <pc:sldMk cId="2577291701" sldId="345"/>
        </pc:sldMkLst>
      </pc:sldChg>
      <pc:sldChg chg="new del">
        <pc:chgData name="riha kabeer" userId="a64176e5aae61ece" providerId="LiveId" clId="{EF905ACA-0EA7-48EE-B655-01FA123B5F52}" dt="2024-08-22T19:45:22.485" v="1943" actId="680"/>
        <pc:sldMkLst>
          <pc:docMk/>
          <pc:sldMk cId="3063873068" sldId="346"/>
        </pc:sldMkLst>
      </pc:sldChg>
      <pc:sldChg chg="new del">
        <pc:chgData name="riha kabeer" userId="a64176e5aae61ece" providerId="LiveId" clId="{EF905ACA-0EA7-48EE-B655-01FA123B5F52}" dt="2024-08-22T19:45:21.739" v="1942" actId="680"/>
        <pc:sldMkLst>
          <pc:docMk/>
          <pc:sldMk cId="3068078678" sldId="347"/>
        </pc:sldMkLst>
      </pc:sldChg>
      <pc:sldChg chg="new del">
        <pc:chgData name="riha kabeer" userId="a64176e5aae61ece" providerId="LiveId" clId="{EF905ACA-0EA7-48EE-B655-01FA123B5F52}" dt="2024-08-22T19:45:21.536" v="1941" actId="680"/>
        <pc:sldMkLst>
          <pc:docMk/>
          <pc:sldMk cId="2472488003" sldId="348"/>
        </pc:sldMkLst>
      </pc:sldChg>
      <pc:sldChg chg="new del">
        <pc:chgData name="riha kabeer" userId="a64176e5aae61ece" providerId="LiveId" clId="{EF905ACA-0EA7-48EE-B655-01FA123B5F52}" dt="2024-08-22T19:45:21.293" v="1940" actId="680"/>
        <pc:sldMkLst>
          <pc:docMk/>
          <pc:sldMk cId="2239455245" sldId="349"/>
        </pc:sldMkLst>
      </pc:sldChg>
      <pc:sldChg chg="new del">
        <pc:chgData name="riha kabeer" userId="a64176e5aae61ece" providerId="LiveId" clId="{EF905ACA-0EA7-48EE-B655-01FA123B5F52}" dt="2024-08-22T19:45:21.047" v="1939" actId="680"/>
        <pc:sldMkLst>
          <pc:docMk/>
          <pc:sldMk cId="647256908" sldId="350"/>
        </pc:sldMkLst>
      </pc:sldChg>
      <pc:sldChg chg="new del">
        <pc:chgData name="riha kabeer" userId="a64176e5aae61ece" providerId="LiveId" clId="{EF905ACA-0EA7-48EE-B655-01FA123B5F52}" dt="2024-08-22T19:45:20.871" v="1938" actId="680"/>
        <pc:sldMkLst>
          <pc:docMk/>
          <pc:sldMk cId="3212576951" sldId="351"/>
        </pc:sldMkLst>
      </pc:sldChg>
      <pc:sldChg chg="new del">
        <pc:chgData name="riha kabeer" userId="a64176e5aae61ece" providerId="LiveId" clId="{EF905ACA-0EA7-48EE-B655-01FA123B5F52}" dt="2024-08-22T19:45:20.691" v="1937" actId="680"/>
        <pc:sldMkLst>
          <pc:docMk/>
          <pc:sldMk cId="3422729984" sldId="352"/>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01B29-C613-6A5B-41F3-2EA2E8138FC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C39B701-8FAC-714B-1A1A-EF764052F37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B15F190-6B4B-42DE-F519-AF81FE420A0E}"/>
              </a:ext>
            </a:extLst>
          </p:cNvPr>
          <p:cNvSpPr>
            <a:spLocks noGrp="1"/>
          </p:cNvSpPr>
          <p:nvPr>
            <p:ph type="dt" sz="half" idx="10"/>
          </p:nvPr>
        </p:nvSpPr>
        <p:spPr/>
        <p:txBody>
          <a:bodyPr/>
          <a:lstStyle/>
          <a:p>
            <a:fld id="{23AFC8C7-42A9-41B7-8B30-BBD0830C7072}" type="datetimeFigureOut">
              <a:rPr lang="en-US" smtClean="0"/>
              <a:t>8/22/2024</a:t>
            </a:fld>
            <a:endParaRPr lang="en-US"/>
          </a:p>
        </p:txBody>
      </p:sp>
      <p:sp>
        <p:nvSpPr>
          <p:cNvPr id="5" name="Footer Placeholder 4">
            <a:extLst>
              <a:ext uri="{FF2B5EF4-FFF2-40B4-BE49-F238E27FC236}">
                <a16:creationId xmlns:a16="http://schemas.microsoft.com/office/drawing/2014/main" id="{9B421BA5-CCD0-1BB7-0FF4-56FA056C75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2F9AFE-00B0-6190-B780-AC76E92B7A16}"/>
              </a:ext>
            </a:extLst>
          </p:cNvPr>
          <p:cNvSpPr>
            <a:spLocks noGrp="1"/>
          </p:cNvSpPr>
          <p:nvPr>
            <p:ph type="sldNum" sz="quarter" idx="12"/>
          </p:nvPr>
        </p:nvSpPr>
        <p:spPr/>
        <p:txBody>
          <a:bodyPr/>
          <a:lstStyle/>
          <a:p>
            <a:fld id="{6B31A0EC-E192-485A-A2C2-0A44BEDB62BE}" type="slidenum">
              <a:rPr lang="en-US" smtClean="0"/>
              <a:t>‹#›</a:t>
            </a:fld>
            <a:endParaRPr lang="en-US"/>
          </a:p>
        </p:txBody>
      </p:sp>
    </p:spTree>
    <p:extLst>
      <p:ext uri="{BB962C8B-B14F-4D97-AF65-F5344CB8AC3E}">
        <p14:creationId xmlns:p14="http://schemas.microsoft.com/office/powerpoint/2010/main" val="9339313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25F77-464D-1331-A215-B0DC31ADCDB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247627D-E72A-E1D1-2E06-38B4D6F884B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472127-A35C-2A60-F7AF-C2CCC232E210}"/>
              </a:ext>
            </a:extLst>
          </p:cNvPr>
          <p:cNvSpPr>
            <a:spLocks noGrp="1"/>
          </p:cNvSpPr>
          <p:nvPr>
            <p:ph type="dt" sz="half" idx="10"/>
          </p:nvPr>
        </p:nvSpPr>
        <p:spPr/>
        <p:txBody>
          <a:bodyPr/>
          <a:lstStyle/>
          <a:p>
            <a:fld id="{23AFC8C7-42A9-41B7-8B30-BBD0830C7072}" type="datetimeFigureOut">
              <a:rPr lang="en-US" smtClean="0"/>
              <a:t>8/22/2024</a:t>
            </a:fld>
            <a:endParaRPr lang="en-US"/>
          </a:p>
        </p:txBody>
      </p:sp>
      <p:sp>
        <p:nvSpPr>
          <p:cNvPr id="5" name="Footer Placeholder 4">
            <a:extLst>
              <a:ext uri="{FF2B5EF4-FFF2-40B4-BE49-F238E27FC236}">
                <a16:creationId xmlns:a16="http://schemas.microsoft.com/office/drawing/2014/main" id="{70961B48-D363-5178-CEE8-C9F938EB03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57045F-66E3-1514-B6BC-463E557B1DED}"/>
              </a:ext>
            </a:extLst>
          </p:cNvPr>
          <p:cNvSpPr>
            <a:spLocks noGrp="1"/>
          </p:cNvSpPr>
          <p:nvPr>
            <p:ph type="sldNum" sz="quarter" idx="12"/>
          </p:nvPr>
        </p:nvSpPr>
        <p:spPr/>
        <p:txBody>
          <a:bodyPr/>
          <a:lstStyle/>
          <a:p>
            <a:fld id="{6B31A0EC-E192-485A-A2C2-0A44BEDB62BE}" type="slidenum">
              <a:rPr lang="en-US" smtClean="0"/>
              <a:t>‹#›</a:t>
            </a:fld>
            <a:endParaRPr lang="en-US"/>
          </a:p>
        </p:txBody>
      </p:sp>
    </p:spTree>
    <p:extLst>
      <p:ext uri="{BB962C8B-B14F-4D97-AF65-F5344CB8AC3E}">
        <p14:creationId xmlns:p14="http://schemas.microsoft.com/office/powerpoint/2010/main" val="38645188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9357992-BBCC-F364-AFB1-77E480765F3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983EEA8-B36C-DE1F-D6A9-159362D442C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15647E-061D-FC04-FDE3-85AA3236B6A3}"/>
              </a:ext>
            </a:extLst>
          </p:cNvPr>
          <p:cNvSpPr>
            <a:spLocks noGrp="1"/>
          </p:cNvSpPr>
          <p:nvPr>
            <p:ph type="dt" sz="half" idx="10"/>
          </p:nvPr>
        </p:nvSpPr>
        <p:spPr/>
        <p:txBody>
          <a:bodyPr/>
          <a:lstStyle/>
          <a:p>
            <a:fld id="{23AFC8C7-42A9-41B7-8B30-BBD0830C7072}" type="datetimeFigureOut">
              <a:rPr lang="en-US" smtClean="0"/>
              <a:t>8/22/2024</a:t>
            </a:fld>
            <a:endParaRPr lang="en-US"/>
          </a:p>
        </p:txBody>
      </p:sp>
      <p:sp>
        <p:nvSpPr>
          <p:cNvPr id="5" name="Footer Placeholder 4">
            <a:extLst>
              <a:ext uri="{FF2B5EF4-FFF2-40B4-BE49-F238E27FC236}">
                <a16:creationId xmlns:a16="http://schemas.microsoft.com/office/drawing/2014/main" id="{711DB477-D087-A872-856F-DE7FA16B41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00675A-3219-3E44-5768-122AED44CAE7}"/>
              </a:ext>
            </a:extLst>
          </p:cNvPr>
          <p:cNvSpPr>
            <a:spLocks noGrp="1"/>
          </p:cNvSpPr>
          <p:nvPr>
            <p:ph type="sldNum" sz="quarter" idx="12"/>
          </p:nvPr>
        </p:nvSpPr>
        <p:spPr/>
        <p:txBody>
          <a:bodyPr/>
          <a:lstStyle/>
          <a:p>
            <a:fld id="{6B31A0EC-E192-485A-A2C2-0A44BEDB62BE}" type="slidenum">
              <a:rPr lang="en-US" smtClean="0"/>
              <a:t>‹#›</a:t>
            </a:fld>
            <a:endParaRPr lang="en-US"/>
          </a:p>
        </p:txBody>
      </p:sp>
    </p:spTree>
    <p:extLst>
      <p:ext uri="{BB962C8B-B14F-4D97-AF65-F5344CB8AC3E}">
        <p14:creationId xmlns:p14="http://schemas.microsoft.com/office/powerpoint/2010/main" val="9312805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1C653-EB37-F95B-2E08-C90A03B3558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4E25961-455E-5E3C-3BD3-1917BB32592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B92612-4097-7A34-C5B9-B39DAD3CF46B}"/>
              </a:ext>
            </a:extLst>
          </p:cNvPr>
          <p:cNvSpPr>
            <a:spLocks noGrp="1"/>
          </p:cNvSpPr>
          <p:nvPr>
            <p:ph type="dt" sz="half" idx="10"/>
          </p:nvPr>
        </p:nvSpPr>
        <p:spPr/>
        <p:txBody>
          <a:bodyPr/>
          <a:lstStyle/>
          <a:p>
            <a:fld id="{23AFC8C7-42A9-41B7-8B30-BBD0830C7072}" type="datetimeFigureOut">
              <a:rPr lang="en-US" smtClean="0"/>
              <a:t>8/22/2024</a:t>
            </a:fld>
            <a:endParaRPr lang="en-US"/>
          </a:p>
        </p:txBody>
      </p:sp>
      <p:sp>
        <p:nvSpPr>
          <p:cNvPr id="5" name="Footer Placeholder 4">
            <a:extLst>
              <a:ext uri="{FF2B5EF4-FFF2-40B4-BE49-F238E27FC236}">
                <a16:creationId xmlns:a16="http://schemas.microsoft.com/office/drawing/2014/main" id="{DD7E118A-9F9A-ED14-4447-D8B5F6C749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2594CE-5F23-058A-6AB7-B6F9C4CE491A}"/>
              </a:ext>
            </a:extLst>
          </p:cNvPr>
          <p:cNvSpPr>
            <a:spLocks noGrp="1"/>
          </p:cNvSpPr>
          <p:nvPr>
            <p:ph type="sldNum" sz="quarter" idx="12"/>
          </p:nvPr>
        </p:nvSpPr>
        <p:spPr/>
        <p:txBody>
          <a:bodyPr/>
          <a:lstStyle/>
          <a:p>
            <a:fld id="{6B31A0EC-E192-485A-A2C2-0A44BEDB62BE}" type="slidenum">
              <a:rPr lang="en-US" smtClean="0"/>
              <a:t>‹#›</a:t>
            </a:fld>
            <a:endParaRPr lang="en-US"/>
          </a:p>
        </p:txBody>
      </p:sp>
    </p:spTree>
    <p:extLst>
      <p:ext uri="{BB962C8B-B14F-4D97-AF65-F5344CB8AC3E}">
        <p14:creationId xmlns:p14="http://schemas.microsoft.com/office/powerpoint/2010/main" val="20847926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5A5C1-DABC-93EE-6F6A-997B7B893AE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EAA060A-E574-ADAE-7C79-66764A60F3A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787847B-9E7F-DDF6-41F4-A44D2DDA1E27}"/>
              </a:ext>
            </a:extLst>
          </p:cNvPr>
          <p:cNvSpPr>
            <a:spLocks noGrp="1"/>
          </p:cNvSpPr>
          <p:nvPr>
            <p:ph type="dt" sz="half" idx="10"/>
          </p:nvPr>
        </p:nvSpPr>
        <p:spPr/>
        <p:txBody>
          <a:bodyPr/>
          <a:lstStyle/>
          <a:p>
            <a:fld id="{23AFC8C7-42A9-41B7-8B30-BBD0830C7072}" type="datetimeFigureOut">
              <a:rPr lang="en-US" smtClean="0"/>
              <a:t>8/22/2024</a:t>
            </a:fld>
            <a:endParaRPr lang="en-US"/>
          </a:p>
        </p:txBody>
      </p:sp>
      <p:sp>
        <p:nvSpPr>
          <p:cNvPr id="5" name="Footer Placeholder 4">
            <a:extLst>
              <a:ext uri="{FF2B5EF4-FFF2-40B4-BE49-F238E27FC236}">
                <a16:creationId xmlns:a16="http://schemas.microsoft.com/office/drawing/2014/main" id="{16005F08-2633-9BBE-EDF5-31B55B0430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A8DB36-5117-E86D-582B-A31E30FDC900}"/>
              </a:ext>
            </a:extLst>
          </p:cNvPr>
          <p:cNvSpPr>
            <a:spLocks noGrp="1"/>
          </p:cNvSpPr>
          <p:nvPr>
            <p:ph type="sldNum" sz="quarter" idx="12"/>
          </p:nvPr>
        </p:nvSpPr>
        <p:spPr/>
        <p:txBody>
          <a:bodyPr/>
          <a:lstStyle/>
          <a:p>
            <a:fld id="{6B31A0EC-E192-485A-A2C2-0A44BEDB62BE}" type="slidenum">
              <a:rPr lang="en-US" smtClean="0"/>
              <a:t>‹#›</a:t>
            </a:fld>
            <a:endParaRPr lang="en-US"/>
          </a:p>
        </p:txBody>
      </p:sp>
    </p:spTree>
    <p:extLst>
      <p:ext uri="{BB962C8B-B14F-4D97-AF65-F5344CB8AC3E}">
        <p14:creationId xmlns:p14="http://schemas.microsoft.com/office/powerpoint/2010/main" val="18022312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FC776-5F2C-A6CF-0D86-75E3754B7CC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645110A-45F0-4881-DB78-9253BFF9C18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33F6B98-9BC5-8760-EE63-6D1F0E3545D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0B79EC1-B71C-BD96-3A83-853CDE2C37C3}"/>
              </a:ext>
            </a:extLst>
          </p:cNvPr>
          <p:cNvSpPr>
            <a:spLocks noGrp="1"/>
          </p:cNvSpPr>
          <p:nvPr>
            <p:ph type="dt" sz="half" idx="10"/>
          </p:nvPr>
        </p:nvSpPr>
        <p:spPr/>
        <p:txBody>
          <a:bodyPr/>
          <a:lstStyle/>
          <a:p>
            <a:fld id="{23AFC8C7-42A9-41B7-8B30-BBD0830C7072}" type="datetimeFigureOut">
              <a:rPr lang="en-US" smtClean="0"/>
              <a:t>8/22/2024</a:t>
            </a:fld>
            <a:endParaRPr lang="en-US"/>
          </a:p>
        </p:txBody>
      </p:sp>
      <p:sp>
        <p:nvSpPr>
          <p:cNvPr id="6" name="Footer Placeholder 5">
            <a:extLst>
              <a:ext uri="{FF2B5EF4-FFF2-40B4-BE49-F238E27FC236}">
                <a16:creationId xmlns:a16="http://schemas.microsoft.com/office/drawing/2014/main" id="{F21E3DAD-058D-3447-1CC0-2DD02E35168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E3BEF70-E27C-8F0A-A5A2-7E62540E7006}"/>
              </a:ext>
            </a:extLst>
          </p:cNvPr>
          <p:cNvSpPr>
            <a:spLocks noGrp="1"/>
          </p:cNvSpPr>
          <p:nvPr>
            <p:ph type="sldNum" sz="quarter" idx="12"/>
          </p:nvPr>
        </p:nvSpPr>
        <p:spPr/>
        <p:txBody>
          <a:bodyPr/>
          <a:lstStyle/>
          <a:p>
            <a:fld id="{6B31A0EC-E192-485A-A2C2-0A44BEDB62BE}" type="slidenum">
              <a:rPr lang="en-US" smtClean="0"/>
              <a:t>‹#›</a:t>
            </a:fld>
            <a:endParaRPr lang="en-US"/>
          </a:p>
        </p:txBody>
      </p:sp>
    </p:spTree>
    <p:extLst>
      <p:ext uri="{BB962C8B-B14F-4D97-AF65-F5344CB8AC3E}">
        <p14:creationId xmlns:p14="http://schemas.microsoft.com/office/powerpoint/2010/main" val="10245544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EACB3-0BB4-33D7-532D-E213EA2BB0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2191B82-E57F-7835-B92B-7DFAF5A7E8A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7AA8515-3D78-6B57-D351-294E7437712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6BC801D-5F5F-DBA7-C457-AEBF4C99B4C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DF68E4A-1A69-0F70-643E-10030230FF2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16B6721-37BA-A30D-F1CE-0A51A58CAC6C}"/>
              </a:ext>
            </a:extLst>
          </p:cNvPr>
          <p:cNvSpPr>
            <a:spLocks noGrp="1"/>
          </p:cNvSpPr>
          <p:nvPr>
            <p:ph type="dt" sz="half" idx="10"/>
          </p:nvPr>
        </p:nvSpPr>
        <p:spPr/>
        <p:txBody>
          <a:bodyPr/>
          <a:lstStyle/>
          <a:p>
            <a:fld id="{23AFC8C7-42A9-41B7-8B30-BBD0830C7072}" type="datetimeFigureOut">
              <a:rPr lang="en-US" smtClean="0"/>
              <a:t>8/22/2024</a:t>
            </a:fld>
            <a:endParaRPr lang="en-US"/>
          </a:p>
        </p:txBody>
      </p:sp>
      <p:sp>
        <p:nvSpPr>
          <p:cNvPr id="8" name="Footer Placeholder 7">
            <a:extLst>
              <a:ext uri="{FF2B5EF4-FFF2-40B4-BE49-F238E27FC236}">
                <a16:creationId xmlns:a16="http://schemas.microsoft.com/office/drawing/2014/main" id="{FB4DCF33-0BD3-4C40-1DB8-ECABA2D512D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A94F005-E5FE-A04E-F33C-AEB198CF497C}"/>
              </a:ext>
            </a:extLst>
          </p:cNvPr>
          <p:cNvSpPr>
            <a:spLocks noGrp="1"/>
          </p:cNvSpPr>
          <p:nvPr>
            <p:ph type="sldNum" sz="quarter" idx="12"/>
          </p:nvPr>
        </p:nvSpPr>
        <p:spPr/>
        <p:txBody>
          <a:bodyPr/>
          <a:lstStyle/>
          <a:p>
            <a:fld id="{6B31A0EC-E192-485A-A2C2-0A44BEDB62BE}" type="slidenum">
              <a:rPr lang="en-US" smtClean="0"/>
              <a:t>‹#›</a:t>
            </a:fld>
            <a:endParaRPr lang="en-US"/>
          </a:p>
        </p:txBody>
      </p:sp>
    </p:spTree>
    <p:extLst>
      <p:ext uri="{BB962C8B-B14F-4D97-AF65-F5344CB8AC3E}">
        <p14:creationId xmlns:p14="http://schemas.microsoft.com/office/powerpoint/2010/main" val="19616365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5DBE5-0A33-AA87-C272-CD3FC7F4AAD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E6BF5C7-2C35-87FC-4432-0C1964163503}"/>
              </a:ext>
            </a:extLst>
          </p:cNvPr>
          <p:cNvSpPr>
            <a:spLocks noGrp="1"/>
          </p:cNvSpPr>
          <p:nvPr>
            <p:ph type="dt" sz="half" idx="10"/>
          </p:nvPr>
        </p:nvSpPr>
        <p:spPr/>
        <p:txBody>
          <a:bodyPr/>
          <a:lstStyle/>
          <a:p>
            <a:fld id="{23AFC8C7-42A9-41B7-8B30-BBD0830C7072}" type="datetimeFigureOut">
              <a:rPr lang="en-US" smtClean="0"/>
              <a:t>8/22/2024</a:t>
            </a:fld>
            <a:endParaRPr lang="en-US"/>
          </a:p>
        </p:txBody>
      </p:sp>
      <p:sp>
        <p:nvSpPr>
          <p:cNvPr id="4" name="Footer Placeholder 3">
            <a:extLst>
              <a:ext uri="{FF2B5EF4-FFF2-40B4-BE49-F238E27FC236}">
                <a16:creationId xmlns:a16="http://schemas.microsoft.com/office/drawing/2014/main" id="{5CD91E7B-1C4B-90E3-A662-2438341FC68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A84A82D-E98E-5165-ECAF-FF451847CC27}"/>
              </a:ext>
            </a:extLst>
          </p:cNvPr>
          <p:cNvSpPr>
            <a:spLocks noGrp="1"/>
          </p:cNvSpPr>
          <p:nvPr>
            <p:ph type="sldNum" sz="quarter" idx="12"/>
          </p:nvPr>
        </p:nvSpPr>
        <p:spPr/>
        <p:txBody>
          <a:bodyPr/>
          <a:lstStyle/>
          <a:p>
            <a:fld id="{6B31A0EC-E192-485A-A2C2-0A44BEDB62BE}" type="slidenum">
              <a:rPr lang="en-US" smtClean="0"/>
              <a:t>‹#›</a:t>
            </a:fld>
            <a:endParaRPr lang="en-US"/>
          </a:p>
        </p:txBody>
      </p:sp>
    </p:spTree>
    <p:extLst>
      <p:ext uri="{BB962C8B-B14F-4D97-AF65-F5344CB8AC3E}">
        <p14:creationId xmlns:p14="http://schemas.microsoft.com/office/powerpoint/2010/main" val="15459341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36D4470-35BF-DB18-2A6F-300D03D034F8}"/>
              </a:ext>
            </a:extLst>
          </p:cNvPr>
          <p:cNvSpPr>
            <a:spLocks noGrp="1"/>
          </p:cNvSpPr>
          <p:nvPr>
            <p:ph type="dt" sz="half" idx="10"/>
          </p:nvPr>
        </p:nvSpPr>
        <p:spPr/>
        <p:txBody>
          <a:bodyPr/>
          <a:lstStyle/>
          <a:p>
            <a:fld id="{23AFC8C7-42A9-41B7-8B30-BBD0830C7072}" type="datetimeFigureOut">
              <a:rPr lang="en-US" smtClean="0"/>
              <a:t>8/22/2024</a:t>
            </a:fld>
            <a:endParaRPr lang="en-US"/>
          </a:p>
        </p:txBody>
      </p:sp>
      <p:sp>
        <p:nvSpPr>
          <p:cNvPr id="3" name="Footer Placeholder 2">
            <a:extLst>
              <a:ext uri="{FF2B5EF4-FFF2-40B4-BE49-F238E27FC236}">
                <a16:creationId xmlns:a16="http://schemas.microsoft.com/office/drawing/2014/main" id="{7C3AE8C2-9D3C-267E-BA27-68B08823590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749C088-973C-62F8-3665-3B939EF2D54C}"/>
              </a:ext>
            </a:extLst>
          </p:cNvPr>
          <p:cNvSpPr>
            <a:spLocks noGrp="1"/>
          </p:cNvSpPr>
          <p:nvPr>
            <p:ph type="sldNum" sz="quarter" idx="12"/>
          </p:nvPr>
        </p:nvSpPr>
        <p:spPr/>
        <p:txBody>
          <a:bodyPr/>
          <a:lstStyle/>
          <a:p>
            <a:fld id="{6B31A0EC-E192-485A-A2C2-0A44BEDB62BE}" type="slidenum">
              <a:rPr lang="en-US" smtClean="0"/>
              <a:t>‹#›</a:t>
            </a:fld>
            <a:endParaRPr lang="en-US"/>
          </a:p>
        </p:txBody>
      </p:sp>
    </p:spTree>
    <p:extLst>
      <p:ext uri="{BB962C8B-B14F-4D97-AF65-F5344CB8AC3E}">
        <p14:creationId xmlns:p14="http://schemas.microsoft.com/office/powerpoint/2010/main" val="15017457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39DB7-2314-19F0-48E9-264AA54187D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3B19134-44C2-4834-73CA-45BBB9D0646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C7A5B83-06FC-2E85-B8D4-6268E7293E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867C263-555D-3448-40E0-0E27D9C90C40}"/>
              </a:ext>
            </a:extLst>
          </p:cNvPr>
          <p:cNvSpPr>
            <a:spLocks noGrp="1"/>
          </p:cNvSpPr>
          <p:nvPr>
            <p:ph type="dt" sz="half" idx="10"/>
          </p:nvPr>
        </p:nvSpPr>
        <p:spPr/>
        <p:txBody>
          <a:bodyPr/>
          <a:lstStyle/>
          <a:p>
            <a:fld id="{23AFC8C7-42A9-41B7-8B30-BBD0830C7072}" type="datetimeFigureOut">
              <a:rPr lang="en-US" smtClean="0"/>
              <a:t>8/22/2024</a:t>
            </a:fld>
            <a:endParaRPr lang="en-US"/>
          </a:p>
        </p:txBody>
      </p:sp>
      <p:sp>
        <p:nvSpPr>
          <p:cNvPr id="6" name="Footer Placeholder 5">
            <a:extLst>
              <a:ext uri="{FF2B5EF4-FFF2-40B4-BE49-F238E27FC236}">
                <a16:creationId xmlns:a16="http://schemas.microsoft.com/office/drawing/2014/main" id="{A8640ABF-C68A-537C-E37D-E7120AF48F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5EE8A08-E2C9-81A6-2553-9687F042DF46}"/>
              </a:ext>
            </a:extLst>
          </p:cNvPr>
          <p:cNvSpPr>
            <a:spLocks noGrp="1"/>
          </p:cNvSpPr>
          <p:nvPr>
            <p:ph type="sldNum" sz="quarter" idx="12"/>
          </p:nvPr>
        </p:nvSpPr>
        <p:spPr/>
        <p:txBody>
          <a:bodyPr/>
          <a:lstStyle/>
          <a:p>
            <a:fld id="{6B31A0EC-E192-485A-A2C2-0A44BEDB62BE}" type="slidenum">
              <a:rPr lang="en-US" smtClean="0"/>
              <a:t>‹#›</a:t>
            </a:fld>
            <a:endParaRPr lang="en-US"/>
          </a:p>
        </p:txBody>
      </p:sp>
    </p:spTree>
    <p:extLst>
      <p:ext uri="{BB962C8B-B14F-4D97-AF65-F5344CB8AC3E}">
        <p14:creationId xmlns:p14="http://schemas.microsoft.com/office/powerpoint/2010/main" val="42695909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55F24-AA12-AD31-25BA-2F34AF22A8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ED2C816-C316-B63D-8210-7E94A610EAD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685FB89-BCC3-4772-14C7-E9618EEBB4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1A195BC-ED3D-C8A5-1463-C0A598061968}"/>
              </a:ext>
            </a:extLst>
          </p:cNvPr>
          <p:cNvSpPr>
            <a:spLocks noGrp="1"/>
          </p:cNvSpPr>
          <p:nvPr>
            <p:ph type="dt" sz="half" idx="10"/>
          </p:nvPr>
        </p:nvSpPr>
        <p:spPr/>
        <p:txBody>
          <a:bodyPr/>
          <a:lstStyle/>
          <a:p>
            <a:fld id="{23AFC8C7-42A9-41B7-8B30-BBD0830C7072}" type="datetimeFigureOut">
              <a:rPr lang="en-US" smtClean="0"/>
              <a:t>8/22/2024</a:t>
            </a:fld>
            <a:endParaRPr lang="en-US"/>
          </a:p>
        </p:txBody>
      </p:sp>
      <p:sp>
        <p:nvSpPr>
          <p:cNvPr id="6" name="Footer Placeholder 5">
            <a:extLst>
              <a:ext uri="{FF2B5EF4-FFF2-40B4-BE49-F238E27FC236}">
                <a16:creationId xmlns:a16="http://schemas.microsoft.com/office/drawing/2014/main" id="{27DE6105-9883-A295-A818-A2AC2A65987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C7AC8AB-E7A9-D99D-BC9B-95351ED4A15D}"/>
              </a:ext>
            </a:extLst>
          </p:cNvPr>
          <p:cNvSpPr>
            <a:spLocks noGrp="1"/>
          </p:cNvSpPr>
          <p:nvPr>
            <p:ph type="sldNum" sz="quarter" idx="12"/>
          </p:nvPr>
        </p:nvSpPr>
        <p:spPr/>
        <p:txBody>
          <a:bodyPr/>
          <a:lstStyle/>
          <a:p>
            <a:fld id="{6B31A0EC-E192-485A-A2C2-0A44BEDB62BE}" type="slidenum">
              <a:rPr lang="en-US" smtClean="0"/>
              <a:t>‹#›</a:t>
            </a:fld>
            <a:endParaRPr lang="en-US"/>
          </a:p>
        </p:txBody>
      </p:sp>
    </p:spTree>
    <p:extLst>
      <p:ext uri="{BB962C8B-B14F-4D97-AF65-F5344CB8AC3E}">
        <p14:creationId xmlns:p14="http://schemas.microsoft.com/office/powerpoint/2010/main" val="32614294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63E3E82-78F6-A278-240C-37EA74F726E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46E03C4-33FF-0888-B55F-8EB400CCB4F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2F9BF2-A0F5-184A-C579-98F9C7BC8B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3AFC8C7-42A9-41B7-8B30-BBD0830C7072}" type="datetimeFigureOut">
              <a:rPr lang="en-US" smtClean="0"/>
              <a:t>8/22/2024</a:t>
            </a:fld>
            <a:endParaRPr lang="en-US"/>
          </a:p>
        </p:txBody>
      </p:sp>
      <p:sp>
        <p:nvSpPr>
          <p:cNvPr id="5" name="Footer Placeholder 4">
            <a:extLst>
              <a:ext uri="{FF2B5EF4-FFF2-40B4-BE49-F238E27FC236}">
                <a16:creationId xmlns:a16="http://schemas.microsoft.com/office/drawing/2014/main" id="{6D3960E1-B742-5C44-DCEC-51592EFE45C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6D568115-09D7-F457-39D7-5BC14E1A294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B31A0EC-E192-485A-A2C2-0A44BEDB62BE}" type="slidenum">
              <a:rPr lang="en-US" smtClean="0"/>
              <a:t>‹#›</a:t>
            </a:fld>
            <a:endParaRPr lang="en-US"/>
          </a:p>
        </p:txBody>
      </p:sp>
    </p:spTree>
    <p:extLst>
      <p:ext uri="{BB962C8B-B14F-4D97-AF65-F5344CB8AC3E}">
        <p14:creationId xmlns:p14="http://schemas.microsoft.com/office/powerpoint/2010/main" val="31809122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7" name="Rectangle 46">
            <a:extLst>
              <a:ext uri="{FF2B5EF4-FFF2-40B4-BE49-F238E27FC236}">
                <a16:creationId xmlns:a16="http://schemas.microsoft.com/office/drawing/2014/main" id="{6F828D28-8E09-41CC-8229-3070B5467A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742AC183-2EB2-7FAD-D128-877A40B5257C}"/>
              </a:ext>
            </a:extLst>
          </p:cNvPr>
          <p:cNvPicPr>
            <a:picLocks noChangeAspect="1"/>
          </p:cNvPicPr>
          <p:nvPr/>
        </p:nvPicPr>
        <p:blipFill>
          <a:blip r:embed="rId2">
            <a:extLst>
              <a:ext uri="{28A0092B-C50C-407E-A947-70E740481C1C}">
                <a14:useLocalDpi xmlns:a14="http://schemas.microsoft.com/office/drawing/2010/main" val="0"/>
              </a:ext>
            </a:extLst>
          </a:blip>
          <a:srcRect t="5375" b="10355"/>
          <a:stretch/>
        </p:blipFill>
        <p:spPr>
          <a:xfrm>
            <a:off x="20" y="-22"/>
            <a:ext cx="12191977" cy="6858022"/>
          </a:xfrm>
          <a:prstGeom prst="rect">
            <a:avLst/>
          </a:prstGeom>
        </p:spPr>
      </p:pic>
      <p:sp>
        <p:nvSpPr>
          <p:cNvPr id="48" name="Rectangle 47">
            <a:extLst>
              <a:ext uri="{FF2B5EF4-FFF2-40B4-BE49-F238E27FC236}">
                <a16:creationId xmlns:a16="http://schemas.microsoft.com/office/drawing/2014/main" id="{D5B012D8-7F27-4758-9AC6-C889B154BD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103377" y="1100316"/>
            <a:ext cx="6858003" cy="4657347"/>
          </a:xfrm>
          <a:prstGeom prst="rect">
            <a:avLst/>
          </a:prstGeom>
          <a:gradFill flip="none" rotWithShape="1">
            <a:gsLst>
              <a:gs pos="48000">
                <a:srgbClr val="000000">
                  <a:alpha val="24000"/>
                </a:srgbClr>
              </a:gs>
              <a:gs pos="85000">
                <a:srgbClr val="000000">
                  <a:alpha val="45000"/>
                </a:srgbClr>
              </a:gs>
              <a:gs pos="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76F39D-C659-0BA7-FC5D-B6A563BB254A}"/>
              </a:ext>
            </a:extLst>
          </p:cNvPr>
          <p:cNvSpPr>
            <a:spLocks noGrp="1"/>
          </p:cNvSpPr>
          <p:nvPr>
            <p:ph type="ctrTitle"/>
          </p:nvPr>
        </p:nvSpPr>
        <p:spPr>
          <a:xfrm>
            <a:off x="643466" y="643467"/>
            <a:ext cx="5452529" cy="3569242"/>
          </a:xfrm>
        </p:spPr>
        <p:txBody>
          <a:bodyPr anchor="t">
            <a:normAutofit/>
          </a:bodyPr>
          <a:lstStyle/>
          <a:p>
            <a:pPr algn="l"/>
            <a:r>
              <a:rPr lang="en-US" sz="5200" dirty="0">
                <a:solidFill>
                  <a:srgbClr val="FFFFFF"/>
                </a:solidFill>
                <a:latin typeface="Tahoma" panose="020B0604030504040204" pitchFamily="34" charset="0"/>
                <a:ea typeface="Tahoma" panose="020B0604030504040204" pitchFamily="34" charset="0"/>
                <a:cs typeface="Tahoma" panose="020B0604030504040204" pitchFamily="34" charset="0"/>
              </a:rPr>
              <a:t>AI-Powered Diabetes Risk Prediction </a:t>
            </a:r>
          </a:p>
        </p:txBody>
      </p:sp>
      <p:sp>
        <p:nvSpPr>
          <p:cNvPr id="3" name="Subtitle 2">
            <a:extLst>
              <a:ext uri="{FF2B5EF4-FFF2-40B4-BE49-F238E27FC236}">
                <a16:creationId xmlns:a16="http://schemas.microsoft.com/office/drawing/2014/main" id="{FE02F530-6AC5-4905-575F-8ECB0A190143}"/>
              </a:ext>
            </a:extLst>
          </p:cNvPr>
          <p:cNvSpPr>
            <a:spLocks noGrp="1"/>
          </p:cNvSpPr>
          <p:nvPr>
            <p:ph type="subTitle" idx="1"/>
          </p:nvPr>
        </p:nvSpPr>
        <p:spPr>
          <a:xfrm>
            <a:off x="643466" y="4551037"/>
            <a:ext cx="5449479" cy="1578054"/>
          </a:xfrm>
        </p:spPr>
        <p:txBody>
          <a:bodyPr anchor="b">
            <a:normAutofit/>
          </a:bodyPr>
          <a:lstStyle/>
          <a:p>
            <a:pPr algn="l"/>
            <a:r>
              <a:rPr lang="en-US" dirty="0">
                <a:solidFill>
                  <a:srgbClr val="FFFFFF"/>
                </a:solidFill>
                <a:latin typeface="Tahoma" panose="020B0604030504040204" pitchFamily="34" charset="0"/>
                <a:ea typeface="Tahoma" panose="020B0604030504040204" pitchFamily="34" charset="0"/>
                <a:cs typeface="Tahoma" panose="020B0604030504040204" pitchFamily="34" charset="0"/>
              </a:rPr>
              <a:t>A Machine Learning Approach to Early Diagnosis and Intervention</a:t>
            </a:r>
          </a:p>
        </p:txBody>
      </p:sp>
      <p:sp>
        <p:nvSpPr>
          <p:cNvPr id="49" name="Rectangle 48">
            <a:extLst>
              <a:ext uri="{FF2B5EF4-FFF2-40B4-BE49-F238E27FC236}">
                <a16:creationId xmlns:a16="http://schemas.microsoft.com/office/drawing/2014/main" id="{4063B759-00FC-46D1-9898-8E8625268F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40187" y="2206184"/>
            <a:ext cx="6858003" cy="2445624"/>
          </a:xfrm>
          <a:prstGeom prst="rect">
            <a:avLst/>
          </a:prstGeom>
          <a:gradFill flip="none" rotWithShape="1">
            <a:gsLst>
              <a:gs pos="48000">
                <a:srgbClr val="000000">
                  <a:alpha val="24000"/>
                </a:srgbClr>
              </a:gs>
              <a:gs pos="85000">
                <a:srgbClr val="000000">
                  <a:alpha val="45000"/>
                </a:srgbClr>
              </a:gs>
              <a:gs pos="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676605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erson touching a screen&#10;&#10;Description automatically generated">
            <a:extLst>
              <a:ext uri="{FF2B5EF4-FFF2-40B4-BE49-F238E27FC236}">
                <a16:creationId xmlns:a16="http://schemas.microsoft.com/office/drawing/2014/main" id="{CD0AEE09-89FE-FF95-77C5-DBE119164526}"/>
              </a:ext>
            </a:extLst>
          </p:cNvPr>
          <p:cNvPicPr>
            <a:picLocks noChangeAspect="1"/>
          </p:cNvPicPr>
          <p:nvPr/>
        </p:nvPicPr>
        <p:blipFill>
          <a:blip r:embed="rId2">
            <a:extLst>
              <a:ext uri="{28A0092B-C50C-407E-A947-70E740481C1C}">
                <a14:useLocalDpi xmlns:a14="http://schemas.microsoft.com/office/drawing/2010/main" val="0"/>
              </a:ext>
            </a:extLst>
          </a:blip>
          <a:srcRect l="5884" r="-1" b="-1"/>
          <a:stretch/>
        </p:blipFill>
        <p:spPr>
          <a:xfrm>
            <a:off x="2522356" y="10"/>
            <a:ext cx="9669642" cy="6857990"/>
          </a:xfrm>
          <a:prstGeom prst="rect">
            <a:avLst/>
          </a:prstGeom>
        </p:spPr>
      </p:pic>
      <p:sp>
        <p:nvSpPr>
          <p:cNvPr id="37" name="Rectangle 36">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73B77A6-E0E4-5910-B383-3F152511FB8B}"/>
              </a:ext>
            </a:extLst>
          </p:cNvPr>
          <p:cNvSpPr>
            <a:spLocks noGrp="1"/>
          </p:cNvSpPr>
          <p:nvPr>
            <p:ph type="ctrTitle"/>
          </p:nvPr>
        </p:nvSpPr>
        <p:spPr>
          <a:xfrm>
            <a:off x="401453" y="264867"/>
            <a:ext cx="4241800" cy="1158875"/>
          </a:xfrm>
        </p:spPr>
        <p:txBody>
          <a:bodyPr vert="horz" lIns="91440" tIns="45720" rIns="91440" bIns="45720" rtlCol="0" anchor="ctr">
            <a:normAutofit/>
          </a:bodyPr>
          <a:lstStyle/>
          <a:p>
            <a:pPr algn="l"/>
            <a:r>
              <a:rPr lang="en-US" sz="4000" dirty="0">
                <a:latin typeface="Tahoma" panose="020B0604030504040204" pitchFamily="34" charset="0"/>
                <a:ea typeface="Tahoma" panose="020B0604030504040204" pitchFamily="34" charset="0"/>
                <a:cs typeface="Tahoma" panose="020B0604030504040204" pitchFamily="34" charset="0"/>
              </a:rPr>
              <a:t>Future work</a:t>
            </a:r>
          </a:p>
        </p:txBody>
      </p:sp>
      <p:sp>
        <p:nvSpPr>
          <p:cNvPr id="3" name="Subtitle 2">
            <a:extLst>
              <a:ext uri="{FF2B5EF4-FFF2-40B4-BE49-F238E27FC236}">
                <a16:creationId xmlns:a16="http://schemas.microsoft.com/office/drawing/2014/main" id="{F6854ED5-47E2-3F07-CAB0-02D16B20943B}"/>
              </a:ext>
            </a:extLst>
          </p:cNvPr>
          <p:cNvSpPr>
            <a:spLocks noGrp="1"/>
          </p:cNvSpPr>
          <p:nvPr>
            <p:ph type="subTitle" idx="1"/>
          </p:nvPr>
        </p:nvSpPr>
        <p:spPr>
          <a:xfrm>
            <a:off x="265547" y="1640335"/>
            <a:ext cx="4814454" cy="5001072"/>
          </a:xfrm>
        </p:spPr>
        <p:txBody>
          <a:bodyPr vert="horz" lIns="91440" tIns="45720" rIns="91440" bIns="45720" rtlCol="0">
            <a:normAutofit/>
          </a:bodyPr>
          <a:lstStyle/>
          <a:p>
            <a:pPr marL="57150" indent="-285750" algn="just">
              <a:buFont typeface="Wingdings" panose="05000000000000000000" pitchFamily="2" charset="2"/>
              <a:buChar char="§"/>
            </a:pPr>
            <a:r>
              <a:rPr lang="en-US" sz="1600" b="1" dirty="0">
                <a:latin typeface="Times New Roman" panose="02020603050405020304" pitchFamily="18" charset="0"/>
                <a:cs typeface="Times New Roman" panose="02020603050405020304" pitchFamily="18" charset="0"/>
              </a:rPr>
              <a:t>Integration with Wearable Devices:</a:t>
            </a:r>
            <a:r>
              <a:rPr lang="en-US" sz="1600" dirty="0">
                <a:latin typeface="Times New Roman" panose="02020603050405020304" pitchFamily="18" charset="0"/>
                <a:cs typeface="Times New Roman" panose="02020603050405020304" pitchFamily="18" charset="0"/>
              </a:rPr>
              <a:t> Collect real-time health data from wearables to improve prediction accuracy and enable continuous monitoring.</a:t>
            </a:r>
          </a:p>
          <a:p>
            <a:pPr marL="57150" indent="-285750" algn="just">
              <a:buFont typeface="Wingdings" panose="05000000000000000000" pitchFamily="2" charset="2"/>
              <a:buChar char="§"/>
            </a:pPr>
            <a:r>
              <a:rPr lang="en-US" sz="1600" b="1" dirty="0">
                <a:latin typeface="Times New Roman" panose="02020603050405020304" pitchFamily="18" charset="0"/>
                <a:cs typeface="Times New Roman" panose="02020603050405020304" pitchFamily="18" charset="0"/>
              </a:rPr>
              <a:t>Mobile Application Development: </a:t>
            </a:r>
            <a:r>
              <a:rPr lang="en-US" sz="1600" dirty="0">
                <a:latin typeface="Times New Roman" panose="02020603050405020304" pitchFamily="18" charset="0"/>
                <a:cs typeface="Times New Roman" panose="02020603050405020304" pitchFamily="18" charset="0"/>
              </a:rPr>
              <a:t>Extend the app to mobile platforms for on-the-go access and wider user adoption.</a:t>
            </a:r>
          </a:p>
          <a:p>
            <a:pPr marL="57150" indent="-285750" algn="just">
              <a:buFont typeface="Wingdings" panose="05000000000000000000" pitchFamily="2" charset="2"/>
              <a:buChar char="§"/>
            </a:pPr>
            <a:r>
              <a:rPr lang="en-US" sz="1600" b="1" dirty="0">
                <a:latin typeface="Times New Roman" panose="02020603050405020304" pitchFamily="18" charset="0"/>
                <a:cs typeface="Times New Roman" panose="02020603050405020304" pitchFamily="18" charset="0"/>
              </a:rPr>
              <a:t>Enhanced Model Accuracy: </a:t>
            </a:r>
            <a:r>
              <a:rPr lang="en-US" sz="1600" dirty="0">
                <a:latin typeface="Times New Roman" panose="02020603050405020304" pitchFamily="18" charset="0"/>
                <a:cs typeface="Times New Roman" panose="02020603050405020304" pitchFamily="18" charset="0"/>
              </a:rPr>
              <a:t>Experiment with more advanced machine learning algorithms like XGBoost or deep learning for improved prediction accuracy.</a:t>
            </a:r>
          </a:p>
          <a:p>
            <a:pPr marL="57150" indent="-285750" algn="just">
              <a:buFont typeface="Wingdings" panose="05000000000000000000" pitchFamily="2" charset="2"/>
              <a:buChar char="§"/>
            </a:pPr>
            <a:r>
              <a:rPr lang="en-US" sz="1600" b="1" dirty="0">
                <a:latin typeface="Times New Roman" panose="02020603050405020304" pitchFamily="18" charset="0"/>
                <a:cs typeface="Times New Roman" panose="02020603050405020304" pitchFamily="18" charset="0"/>
              </a:rPr>
              <a:t>Incorporation of More Health Metrics: </a:t>
            </a:r>
            <a:r>
              <a:rPr lang="en-US" sz="1600" dirty="0">
                <a:latin typeface="Times New Roman" panose="02020603050405020304" pitchFamily="18" charset="0"/>
                <a:cs typeface="Times New Roman" panose="02020603050405020304" pitchFamily="18" charset="0"/>
              </a:rPr>
              <a:t>Include additional health factors like physical activity levels, diet, and genetics to refine predictions.</a:t>
            </a:r>
          </a:p>
          <a:p>
            <a:pPr marL="57150" indent="-285750" algn="just">
              <a:buFont typeface="Wingdings" panose="05000000000000000000" pitchFamily="2" charset="2"/>
              <a:buChar char="§"/>
            </a:pPr>
            <a:r>
              <a:rPr lang="en-US" sz="1600" b="1" dirty="0">
                <a:latin typeface="Times New Roman" panose="02020603050405020304" pitchFamily="18" charset="0"/>
                <a:cs typeface="Times New Roman" panose="02020603050405020304" pitchFamily="18" charset="0"/>
              </a:rPr>
              <a:t>Longitudinal Data Analysis:</a:t>
            </a:r>
            <a:r>
              <a:rPr lang="en-US" sz="1600" dirty="0">
                <a:latin typeface="Times New Roman" panose="02020603050405020304" pitchFamily="18" charset="0"/>
                <a:cs typeface="Times New Roman" panose="02020603050405020304" pitchFamily="18" charset="0"/>
              </a:rPr>
              <a:t> Implement methods to track patient health data over time and predict diabetes progression.</a:t>
            </a:r>
          </a:p>
          <a:p>
            <a:pPr marL="57150" indent="-285750" algn="just">
              <a:buFont typeface="Wingdings" panose="05000000000000000000" pitchFamily="2" charset="2"/>
              <a:buChar char="§"/>
            </a:pPr>
            <a:r>
              <a:rPr lang="en-US" sz="1600" b="1" dirty="0">
                <a:latin typeface="Times New Roman" panose="02020603050405020304" pitchFamily="18" charset="0"/>
                <a:cs typeface="Times New Roman" panose="02020603050405020304" pitchFamily="18" charset="0"/>
              </a:rPr>
              <a:t>Explainability and Transparency: </a:t>
            </a:r>
            <a:r>
              <a:rPr lang="en-US" sz="1600" dirty="0">
                <a:latin typeface="Times New Roman" panose="02020603050405020304" pitchFamily="18" charset="0"/>
                <a:cs typeface="Times New Roman" panose="02020603050405020304" pitchFamily="18" charset="0"/>
              </a:rPr>
              <a:t>Introduce model explainability tools (e.g., SHAP) to give users more insight into individual predictions.</a:t>
            </a:r>
          </a:p>
        </p:txBody>
      </p:sp>
    </p:spTree>
    <p:extLst>
      <p:ext uri="{BB962C8B-B14F-4D97-AF65-F5344CB8AC3E}">
        <p14:creationId xmlns:p14="http://schemas.microsoft.com/office/powerpoint/2010/main" val="5241577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45">
            <a:extLst>
              <a:ext uri="{FF2B5EF4-FFF2-40B4-BE49-F238E27FC236}">
                <a16:creationId xmlns:a16="http://schemas.microsoft.com/office/drawing/2014/main" id="{74751229-0244-4FBB-BED1-407467F4C9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35A45A-2AFA-2912-AC86-F7C0185C2C6F}"/>
              </a:ext>
            </a:extLst>
          </p:cNvPr>
          <p:cNvSpPr>
            <a:spLocks noGrp="1"/>
          </p:cNvSpPr>
          <p:nvPr>
            <p:ph type="ctrTitle"/>
          </p:nvPr>
        </p:nvSpPr>
        <p:spPr>
          <a:xfrm>
            <a:off x="2123187" y="1211792"/>
            <a:ext cx="4978399" cy="1289051"/>
          </a:xfrm>
        </p:spPr>
        <p:txBody>
          <a:bodyPr anchor="b">
            <a:normAutofit/>
          </a:bodyPr>
          <a:lstStyle/>
          <a:p>
            <a:pPr algn="l"/>
            <a:r>
              <a:rPr lang="en-US" sz="4000" dirty="0">
                <a:latin typeface="Tahoma" panose="020B0604030504040204" pitchFamily="34" charset="0"/>
                <a:ea typeface="Tahoma" panose="020B0604030504040204" pitchFamily="34" charset="0"/>
                <a:cs typeface="Tahoma" panose="020B0604030504040204" pitchFamily="34" charset="0"/>
              </a:rPr>
              <a:t>Problem Statement</a:t>
            </a:r>
          </a:p>
        </p:txBody>
      </p:sp>
      <p:sp>
        <p:nvSpPr>
          <p:cNvPr id="3" name="Subtitle 2">
            <a:extLst>
              <a:ext uri="{FF2B5EF4-FFF2-40B4-BE49-F238E27FC236}">
                <a16:creationId xmlns:a16="http://schemas.microsoft.com/office/drawing/2014/main" id="{B1C4D8DC-90C7-37A0-4D63-878C74D63AF5}"/>
              </a:ext>
            </a:extLst>
          </p:cNvPr>
          <p:cNvSpPr>
            <a:spLocks noGrp="1"/>
          </p:cNvSpPr>
          <p:nvPr>
            <p:ph type="subTitle" idx="1"/>
          </p:nvPr>
        </p:nvSpPr>
        <p:spPr>
          <a:xfrm>
            <a:off x="2123187" y="2776619"/>
            <a:ext cx="7621716" cy="3626907"/>
          </a:xfrm>
        </p:spPr>
        <p:txBody>
          <a:bodyPr>
            <a:noAutofit/>
          </a:bodyPr>
          <a:lstStyle/>
          <a:p>
            <a:pPr algn="just">
              <a:lnSpc>
                <a:spcPct val="150000"/>
              </a:lnSpc>
            </a:pPr>
            <a:r>
              <a:rPr lang="en-US" sz="1600" dirty="0">
                <a:latin typeface="Times New Roman" panose="02020603050405020304" pitchFamily="18" charset="0"/>
                <a:ea typeface="Tahoma" panose="020B0604030504040204" pitchFamily="34" charset="0"/>
                <a:cs typeface="Times New Roman" panose="02020603050405020304" pitchFamily="18" charset="0"/>
              </a:rPr>
              <a:t>Diabetes is a chronic and increasingly prevalent disease worldwide, leading to significant health complications like heart disease, kidney failure, and blindness if not diagnosed early. However, early detection remains a challenge, especially in remote or under-resourced areas where routine medical screening is limited. The lack of accessible diagnostic tools leads to delayed interventions, increasing the risk of severe complications and placing a substantial burden on healthcare systems.</a:t>
            </a:r>
          </a:p>
        </p:txBody>
      </p:sp>
      <p:pic>
        <p:nvPicPr>
          <p:cNvPr id="41" name="Graphic 40" descr="Head with Gears">
            <a:extLst>
              <a:ext uri="{FF2B5EF4-FFF2-40B4-BE49-F238E27FC236}">
                <a16:creationId xmlns:a16="http://schemas.microsoft.com/office/drawing/2014/main" id="{4DD1D0A8-9AA1-E0FF-7CBB-BCFB8976A0C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17549" y="2776619"/>
            <a:ext cx="1289051" cy="1289051"/>
          </a:xfrm>
          <a:prstGeom prst="rect">
            <a:avLst/>
          </a:prstGeom>
        </p:spPr>
      </p:pic>
      <p:pic>
        <p:nvPicPr>
          <p:cNvPr id="43" name="Graphic 42" descr="Head with Gears">
            <a:extLst>
              <a:ext uri="{FF2B5EF4-FFF2-40B4-BE49-F238E27FC236}">
                <a16:creationId xmlns:a16="http://schemas.microsoft.com/office/drawing/2014/main" id="{25D60A1F-CB23-48BB-B5B4-0EA145655C8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5000"/>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07815" y="716407"/>
            <a:ext cx="5411343" cy="5411343"/>
          </a:xfrm>
          <a:prstGeom prst="rect">
            <a:avLst/>
          </a:prstGeom>
        </p:spPr>
      </p:pic>
    </p:spTree>
    <p:extLst>
      <p:ext uri="{BB962C8B-B14F-4D97-AF65-F5344CB8AC3E}">
        <p14:creationId xmlns:p14="http://schemas.microsoft.com/office/powerpoint/2010/main" val="27862400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AD19043E-729E-B8C6-2912-D08061BCC36A}"/>
              </a:ext>
            </a:extLst>
          </p:cNvPr>
          <p:cNvPicPr>
            <a:picLocks noChangeAspect="1"/>
          </p:cNvPicPr>
          <p:nvPr/>
        </p:nvPicPr>
        <p:blipFill>
          <a:blip r:embed="rId2">
            <a:duotone>
              <a:prstClr val="black"/>
              <a:schemeClr val="tx2">
                <a:tint val="45000"/>
                <a:satMod val="400000"/>
              </a:schemeClr>
            </a:duotone>
            <a:alphaModFix amt="25000"/>
          </a:blip>
          <a:srcRect t="10000"/>
          <a:stretch/>
        </p:blipFill>
        <p:spPr>
          <a:xfrm>
            <a:off x="20" y="10"/>
            <a:ext cx="12191980" cy="6857990"/>
          </a:xfrm>
          <a:prstGeom prst="rect">
            <a:avLst/>
          </a:prstGeom>
        </p:spPr>
      </p:pic>
      <p:sp>
        <p:nvSpPr>
          <p:cNvPr id="2" name="Title 1">
            <a:extLst>
              <a:ext uri="{FF2B5EF4-FFF2-40B4-BE49-F238E27FC236}">
                <a16:creationId xmlns:a16="http://schemas.microsoft.com/office/drawing/2014/main" id="{572BC703-944F-2D3B-B7FD-CB7D7E13693C}"/>
              </a:ext>
            </a:extLst>
          </p:cNvPr>
          <p:cNvSpPr>
            <a:spLocks noGrp="1"/>
          </p:cNvSpPr>
          <p:nvPr>
            <p:ph type="ctrTitle"/>
          </p:nvPr>
        </p:nvSpPr>
        <p:spPr>
          <a:xfrm>
            <a:off x="838200" y="365125"/>
            <a:ext cx="10515600" cy="1325563"/>
          </a:xfrm>
        </p:spPr>
        <p:txBody>
          <a:bodyPr vert="horz" lIns="91440" tIns="45720" rIns="91440" bIns="45720" rtlCol="0" anchor="ctr">
            <a:normAutofit/>
          </a:bodyPr>
          <a:lstStyle/>
          <a:p>
            <a:pPr algn="l"/>
            <a:r>
              <a:rPr lang="en-US" sz="4000" dirty="0"/>
              <a:t>About The Project</a:t>
            </a:r>
          </a:p>
        </p:txBody>
      </p:sp>
      <p:sp>
        <p:nvSpPr>
          <p:cNvPr id="3" name="Subtitle 2">
            <a:extLst>
              <a:ext uri="{FF2B5EF4-FFF2-40B4-BE49-F238E27FC236}">
                <a16:creationId xmlns:a16="http://schemas.microsoft.com/office/drawing/2014/main" id="{9ECEF905-C8F4-D76A-4521-7A73D948D9D7}"/>
              </a:ext>
            </a:extLst>
          </p:cNvPr>
          <p:cNvSpPr>
            <a:spLocks noGrp="1"/>
          </p:cNvSpPr>
          <p:nvPr>
            <p:ph type="subTitle" idx="1"/>
          </p:nvPr>
        </p:nvSpPr>
        <p:spPr>
          <a:xfrm>
            <a:off x="838200" y="1261872"/>
            <a:ext cx="11140440" cy="5468112"/>
          </a:xfrm>
        </p:spPr>
        <p:txBody>
          <a:bodyPr vert="horz" lIns="91440" tIns="45720" rIns="91440" bIns="45720" rtlCol="0">
            <a:normAutofit/>
          </a:bodyPr>
          <a:lstStyle/>
          <a:p>
            <a:pPr marL="342900" indent="-285750" algn="l">
              <a:lnSpc>
                <a:spcPct val="100000"/>
              </a:lnSpc>
              <a:buFont typeface="Wingdings" panose="05000000000000000000" pitchFamily="2" charset="2"/>
              <a:buChar char="§"/>
            </a:pPr>
            <a:endParaRPr lang="en-US" sz="1400" dirty="0">
              <a:latin typeface="Times New Roman" panose="02020603050405020304" pitchFamily="18" charset="0"/>
              <a:cs typeface="Times New Roman" panose="02020603050405020304" pitchFamily="18" charset="0"/>
            </a:endParaRPr>
          </a:p>
          <a:p>
            <a:pPr marL="342900" indent="-285750" algn="l">
              <a:lnSpc>
                <a:spcPct val="100000"/>
              </a:lnSpc>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This project is a </a:t>
            </a:r>
            <a:r>
              <a:rPr lang="en-US" sz="1600" b="1" dirty="0">
                <a:latin typeface="Times New Roman" panose="02020603050405020304" pitchFamily="18" charset="0"/>
                <a:cs typeface="Times New Roman" panose="02020603050405020304" pitchFamily="18" charset="0"/>
              </a:rPr>
              <a:t>Diabetes Prediction App</a:t>
            </a:r>
            <a:r>
              <a:rPr lang="en-US" sz="1600" dirty="0">
                <a:latin typeface="Times New Roman" panose="02020603050405020304" pitchFamily="18" charset="0"/>
                <a:cs typeface="Times New Roman" panose="02020603050405020304" pitchFamily="18" charset="0"/>
              </a:rPr>
              <a:t> that utilizes machine learning techniques to predict the likelihood of diabetes based on user input parameters such as glucose levels, blood pressure, insulin levels, etc. It is built as a web application using Streamlit as the front-end framework.</a:t>
            </a:r>
          </a:p>
          <a:p>
            <a:pPr marL="342900" indent="-285750" algn="l">
              <a:lnSpc>
                <a:spcPct val="100000"/>
              </a:lnSpc>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Languages used : Python </a:t>
            </a:r>
          </a:p>
          <a:p>
            <a:pPr marL="342900" indent="-285750" algn="l">
              <a:lnSpc>
                <a:spcPct val="100000"/>
              </a:lnSpc>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Frontend Framework : Streamlit</a:t>
            </a:r>
          </a:p>
          <a:p>
            <a:pPr marL="342900" indent="-285750" algn="l">
              <a:lnSpc>
                <a:spcPct val="100000"/>
              </a:lnSpc>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Machine Learning Model : Random Forest Classifier (using Scikit-learn)</a:t>
            </a:r>
          </a:p>
          <a:p>
            <a:pPr marL="342900" indent="-285750" algn="l">
              <a:lnSpc>
                <a:spcPct val="100000"/>
              </a:lnSpc>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Libraries: Pandas, NumPy, Matplotlib, Seaborn, Joblib</a:t>
            </a:r>
          </a:p>
          <a:p>
            <a:pPr algn="l">
              <a:lnSpc>
                <a:spcPct val="100000"/>
              </a:lnSpc>
            </a:pPr>
            <a:endParaRPr lang="en-US" sz="1600" dirty="0">
              <a:latin typeface="Times New Roman" panose="02020603050405020304" pitchFamily="18" charset="0"/>
              <a:cs typeface="Times New Roman" panose="02020603050405020304" pitchFamily="18" charset="0"/>
            </a:endParaRPr>
          </a:p>
          <a:p>
            <a:pPr algn="l">
              <a:lnSpc>
                <a:spcPct val="100000"/>
              </a:lnSpc>
            </a:pPr>
            <a:r>
              <a:rPr lang="en-US" sz="1600" b="1" dirty="0">
                <a:latin typeface="Times New Roman" panose="02020603050405020304" pitchFamily="18" charset="0"/>
                <a:cs typeface="Times New Roman" panose="02020603050405020304" pitchFamily="18" charset="0"/>
              </a:rPr>
              <a:t>Functionality</a:t>
            </a:r>
            <a:r>
              <a:rPr lang="en-US" sz="1600" dirty="0">
                <a:latin typeface="Times New Roman" panose="02020603050405020304" pitchFamily="18" charset="0"/>
                <a:cs typeface="Times New Roman" panose="02020603050405020304" pitchFamily="18" charset="0"/>
              </a:rPr>
              <a:t> :</a:t>
            </a:r>
          </a:p>
          <a:p>
            <a:pPr marL="342900" indent="-285750" algn="l">
              <a:lnSpc>
                <a:spcPct val="100000"/>
              </a:lnSpc>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Collects user input through sliders</a:t>
            </a:r>
          </a:p>
          <a:p>
            <a:pPr marL="342900" indent="-285750" algn="l">
              <a:lnSpc>
                <a:spcPct val="100000"/>
              </a:lnSpc>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Predicts diabetes likelihood based on health factors</a:t>
            </a:r>
          </a:p>
          <a:p>
            <a:pPr marL="342900" indent="-285750" algn="l">
              <a:lnSpc>
                <a:spcPct val="100000"/>
              </a:lnSpc>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Visualizes feature distributions and correlations</a:t>
            </a:r>
          </a:p>
          <a:p>
            <a:pPr marL="342900" indent="-285750" algn="l">
              <a:lnSpc>
                <a:spcPct val="100000"/>
              </a:lnSpc>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Evaluates model accuracy and feature importance</a:t>
            </a:r>
          </a:p>
          <a:p>
            <a:pPr marL="342900" indent="-285750" algn="l">
              <a:lnSpc>
                <a:spcPct val="100000"/>
              </a:lnSpc>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Provides real-time predictions with probability</a:t>
            </a:r>
          </a:p>
          <a:p>
            <a:pPr marL="285750" indent="-228600" algn="l">
              <a:buFont typeface="Arial" panose="020B0604020202020204" pitchFamily="34" charset="0"/>
              <a:buChar char="•"/>
            </a:pPr>
            <a:endParaRPr lang="en-US" sz="1600" dirty="0"/>
          </a:p>
          <a:p>
            <a:pPr marL="285750" indent="-228600" algn="l">
              <a:buFont typeface="Arial" panose="020B0604020202020204" pitchFamily="34" charset="0"/>
              <a:buChar char="•"/>
            </a:pPr>
            <a:endParaRPr lang="en-US" sz="1300" dirty="0"/>
          </a:p>
          <a:p>
            <a:pPr indent="-228600" algn="l">
              <a:buFont typeface="Arial" panose="020B0604020202020204" pitchFamily="34" charset="0"/>
              <a:buChar char="•"/>
            </a:pPr>
            <a:endParaRPr lang="en-US" sz="1300" dirty="0"/>
          </a:p>
          <a:p>
            <a:pPr indent="-228600" algn="l">
              <a:buFont typeface="Arial" panose="020B0604020202020204" pitchFamily="34" charset="0"/>
              <a:buChar char="•"/>
            </a:pPr>
            <a:endParaRPr lang="en-US" sz="1300" dirty="0"/>
          </a:p>
          <a:p>
            <a:pPr indent="-228600" algn="l">
              <a:buFont typeface="Arial" panose="020B0604020202020204" pitchFamily="34" charset="0"/>
              <a:buChar char="•"/>
            </a:pPr>
            <a:endParaRPr lang="en-US" sz="1300" dirty="0"/>
          </a:p>
        </p:txBody>
      </p:sp>
    </p:spTree>
    <p:extLst>
      <p:ext uri="{BB962C8B-B14F-4D97-AF65-F5344CB8AC3E}">
        <p14:creationId xmlns:p14="http://schemas.microsoft.com/office/powerpoint/2010/main" val="1698122213"/>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D736EE9-CFB0-BF8B-9062-5B0953433B36}"/>
              </a:ext>
            </a:extLst>
          </p:cNvPr>
          <p:cNvPicPr>
            <a:picLocks noChangeAspect="1"/>
          </p:cNvPicPr>
          <p:nvPr/>
        </p:nvPicPr>
        <p:blipFill>
          <a:blip r:embed="rId2">
            <a:duotone>
              <a:prstClr val="black"/>
              <a:schemeClr val="tx2">
                <a:tint val="45000"/>
                <a:satMod val="400000"/>
              </a:schemeClr>
            </a:duotone>
            <a:alphaModFix amt="25000"/>
          </a:blip>
          <a:srcRect b="6250"/>
          <a:stretch/>
        </p:blipFill>
        <p:spPr>
          <a:xfrm>
            <a:off x="20" y="10"/>
            <a:ext cx="12191980" cy="6857990"/>
          </a:xfrm>
          <a:prstGeom prst="rect">
            <a:avLst/>
          </a:prstGeom>
        </p:spPr>
      </p:pic>
      <p:sp>
        <p:nvSpPr>
          <p:cNvPr id="2" name="Title 1">
            <a:extLst>
              <a:ext uri="{FF2B5EF4-FFF2-40B4-BE49-F238E27FC236}">
                <a16:creationId xmlns:a16="http://schemas.microsoft.com/office/drawing/2014/main" id="{F1B97DD9-335A-75E6-3CCC-646543AF89D7}"/>
              </a:ext>
            </a:extLst>
          </p:cNvPr>
          <p:cNvSpPr>
            <a:spLocks noGrp="1"/>
          </p:cNvSpPr>
          <p:nvPr>
            <p:ph type="ctrTitle"/>
          </p:nvPr>
        </p:nvSpPr>
        <p:spPr>
          <a:xfrm>
            <a:off x="838200" y="365125"/>
            <a:ext cx="10515600" cy="1325563"/>
          </a:xfrm>
        </p:spPr>
        <p:txBody>
          <a:bodyPr vert="horz" lIns="91440" tIns="45720" rIns="91440" bIns="45720" rtlCol="0" anchor="ctr">
            <a:normAutofit/>
          </a:bodyPr>
          <a:lstStyle/>
          <a:p>
            <a:pPr algn="l"/>
            <a:r>
              <a:rPr lang="en-US" sz="4400" dirty="0"/>
              <a:t>   </a:t>
            </a:r>
            <a:r>
              <a:rPr lang="en-US" sz="4000" dirty="0">
                <a:latin typeface="Tahoma" panose="020B0604030504040204" pitchFamily="34" charset="0"/>
                <a:ea typeface="Tahoma" panose="020B0604030504040204" pitchFamily="34" charset="0"/>
                <a:cs typeface="Tahoma" panose="020B0604030504040204" pitchFamily="34" charset="0"/>
              </a:rPr>
              <a:t>Procedure </a:t>
            </a:r>
          </a:p>
        </p:txBody>
      </p:sp>
      <p:sp>
        <p:nvSpPr>
          <p:cNvPr id="3" name="Subtitle 2">
            <a:extLst>
              <a:ext uri="{FF2B5EF4-FFF2-40B4-BE49-F238E27FC236}">
                <a16:creationId xmlns:a16="http://schemas.microsoft.com/office/drawing/2014/main" id="{CCD5280A-CF7B-EA33-C811-50ADDF0BAE95}"/>
              </a:ext>
            </a:extLst>
          </p:cNvPr>
          <p:cNvSpPr>
            <a:spLocks noGrp="1"/>
          </p:cNvSpPr>
          <p:nvPr>
            <p:ph type="subTitle" idx="1"/>
          </p:nvPr>
        </p:nvSpPr>
        <p:spPr>
          <a:xfrm>
            <a:off x="838200" y="1690688"/>
            <a:ext cx="10515600" cy="4708381"/>
          </a:xfrm>
        </p:spPr>
        <p:txBody>
          <a:bodyPr vert="horz" lIns="91440" tIns="45720" rIns="91440" bIns="45720" rtlCol="0">
            <a:normAutofit/>
          </a:bodyPr>
          <a:lstStyle/>
          <a:p>
            <a:pPr marL="457200" indent="-342900" algn="l">
              <a:lnSpc>
                <a:spcPct val="10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Data Loading &amp; Preprocessing: Load and split the dataset (80% train, 20% test).</a:t>
            </a:r>
          </a:p>
          <a:p>
            <a:pPr marL="457200" indent="-342900" algn="l">
              <a:lnSpc>
                <a:spcPct val="10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Exploratory Data Analysis: Summarize data and visualize feature distributions, Create a correlation heatmap.</a:t>
            </a:r>
          </a:p>
          <a:p>
            <a:pPr marL="457200" indent="-342900" algn="l">
              <a:lnSpc>
                <a:spcPct val="10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Model Training &amp; Tuning: Train a Random Forest model, Use GridSearchCV for hyperparameter tuning.</a:t>
            </a:r>
          </a:p>
          <a:p>
            <a:pPr marL="457200" indent="-342900" algn="l">
              <a:lnSpc>
                <a:spcPct val="10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Model Evaluation: Measure accuracy and plot feature importance &amp; ROC curve.</a:t>
            </a:r>
          </a:p>
          <a:p>
            <a:pPr marL="457200" indent="-342900" algn="l">
              <a:lnSpc>
                <a:spcPct val="10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User Input &amp; Prediction: Collect health data via Streamlit sliders, Predict diabetes likelihood and display results.</a:t>
            </a:r>
          </a:p>
          <a:p>
            <a:pPr marL="457200" indent="-342900" algn="l">
              <a:lnSpc>
                <a:spcPct val="10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Model Saving: Option to save the trained model.</a:t>
            </a:r>
          </a:p>
        </p:txBody>
      </p:sp>
    </p:spTree>
    <p:extLst>
      <p:ext uri="{BB962C8B-B14F-4D97-AF65-F5344CB8AC3E}">
        <p14:creationId xmlns:p14="http://schemas.microsoft.com/office/powerpoint/2010/main" val="2027135235"/>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7" name="Picture 6" descr="Vibrant multicolour checkered floor design">
            <a:extLst>
              <a:ext uri="{FF2B5EF4-FFF2-40B4-BE49-F238E27FC236}">
                <a16:creationId xmlns:a16="http://schemas.microsoft.com/office/drawing/2014/main" id="{2E9FA4E1-FD59-18D1-504A-B7A30E7AB2F4}"/>
              </a:ext>
            </a:extLst>
          </p:cNvPr>
          <p:cNvPicPr>
            <a:picLocks noChangeAspect="1"/>
          </p:cNvPicPr>
          <p:nvPr/>
        </p:nvPicPr>
        <p:blipFill>
          <a:blip r:embed="rId2">
            <a:duotone>
              <a:prstClr val="black"/>
              <a:schemeClr val="tx2">
                <a:tint val="45000"/>
                <a:satMod val="400000"/>
              </a:schemeClr>
            </a:duotone>
            <a:alphaModFix amt="25000"/>
          </a:blip>
          <a:srcRect t="16667"/>
          <a:stretch/>
        </p:blipFill>
        <p:spPr>
          <a:xfrm>
            <a:off x="20" y="0"/>
            <a:ext cx="12191980" cy="6857990"/>
          </a:xfrm>
          <a:prstGeom prst="rect">
            <a:avLst/>
          </a:prstGeom>
        </p:spPr>
      </p:pic>
      <p:sp>
        <p:nvSpPr>
          <p:cNvPr id="2" name="Title 1">
            <a:extLst>
              <a:ext uri="{FF2B5EF4-FFF2-40B4-BE49-F238E27FC236}">
                <a16:creationId xmlns:a16="http://schemas.microsoft.com/office/drawing/2014/main" id="{7FACA6B8-E989-8D6F-2FF6-43A6B1DB0F8F}"/>
              </a:ext>
            </a:extLst>
          </p:cNvPr>
          <p:cNvSpPr>
            <a:spLocks noGrp="1"/>
          </p:cNvSpPr>
          <p:nvPr>
            <p:ph type="ctrTitle"/>
          </p:nvPr>
        </p:nvSpPr>
        <p:spPr>
          <a:xfrm>
            <a:off x="838200" y="365125"/>
            <a:ext cx="10515600" cy="1325563"/>
          </a:xfrm>
        </p:spPr>
        <p:txBody>
          <a:bodyPr vert="horz" lIns="91440" tIns="45720" rIns="91440" bIns="45720" rtlCol="0" anchor="ctr">
            <a:normAutofit/>
          </a:bodyPr>
          <a:lstStyle/>
          <a:p>
            <a:pPr algn="l"/>
            <a:r>
              <a:rPr lang="en-US" sz="4000" dirty="0"/>
              <a:t>Algorithms Used</a:t>
            </a:r>
          </a:p>
        </p:txBody>
      </p:sp>
      <p:sp>
        <p:nvSpPr>
          <p:cNvPr id="3" name="Subtitle 2">
            <a:extLst>
              <a:ext uri="{FF2B5EF4-FFF2-40B4-BE49-F238E27FC236}">
                <a16:creationId xmlns:a16="http://schemas.microsoft.com/office/drawing/2014/main" id="{CE31EA5D-7BFB-58D7-34F3-0EAED1A15A6E}"/>
              </a:ext>
            </a:extLst>
          </p:cNvPr>
          <p:cNvSpPr>
            <a:spLocks noGrp="1"/>
          </p:cNvSpPr>
          <p:nvPr>
            <p:ph type="subTitle" idx="1"/>
          </p:nvPr>
        </p:nvSpPr>
        <p:spPr>
          <a:xfrm>
            <a:off x="838200" y="1825625"/>
            <a:ext cx="10515600" cy="4351338"/>
          </a:xfrm>
        </p:spPr>
        <p:txBody>
          <a:bodyPr vert="horz" lIns="91440" tIns="45720" rIns="91440" bIns="45720" rtlCol="0">
            <a:normAutofit/>
          </a:bodyPr>
          <a:lstStyle/>
          <a:p>
            <a:pPr marL="114300" indent="-342900" algn="just">
              <a:lnSpc>
                <a:spcPct val="100000"/>
              </a:lnSpc>
              <a:buFont typeface="Wingdings" panose="05000000000000000000" pitchFamily="2" charset="2"/>
              <a:buChar char="§"/>
            </a:pPr>
            <a:r>
              <a:rPr lang="en-US" b="1" dirty="0"/>
              <a:t>Random Forest Classifier</a:t>
            </a:r>
            <a:r>
              <a:rPr lang="en-US" dirty="0"/>
              <a:t>: An ensemble learning algorithm that builds multiple decision trees during training. It combines the predictions of each tree to improve accuracy and reduce overfitting. It is highly effective for classification tasks like predicting diabetes based on health parameters.</a:t>
            </a:r>
          </a:p>
          <a:p>
            <a:pPr marL="114300" indent="-342900" algn="just">
              <a:lnSpc>
                <a:spcPct val="100000"/>
              </a:lnSpc>
              <a:buFont typeface="Wingdings" panose="05000000000000000000" pitchFamily="2" charset="2"/>
              <a:buChar char="§"/>
            </a:pPr>
            <a:endParaRPr lang="en-US" dirty="0"/>
          </a:p>
          <a:p>
            <a:pPr marL="114300" indent="-342900" algn="just">
              <a:lnSpc>
                <a:spcPct val="100000"/>
              </a:lnSpc>
              <a:buFont typeface="Wingdings" panose="05000000000000000000" pitchFamily="2" charset="2"/>
              <a:buChar char="§"/>
            </a:pPr>
            <a:r>
              <a:rPr lang="en-US" b="1" dirty="0"/>
              <a:t>GridSearchCV</a:t>
            </a:r>
            <a:r>
              <a:rPr lang="en-US" dirty="0"/>
              <a:t>: A hyperparameter tuning technique that systematically tests different parameter combinations for the Random Forest model. By using cross-validation, it selects the best-performing model with the optimal parameters, enhancing the model's predictive performance.</a:t>
            </a:r>
          </a:p>
          <a:p>
            <a:pPr indent="-228600" algn="l">
              <a:buFont typeface="Arial" panose="020B0604020202020204" pitchFamily="34" charset="0"/>
              <a:buChar char="•"/>
            </a:pPr>
            <a:endParaRPr lang="en-US" dirty="0"/>
          </a:p>
        </p:txBody>
      </p:sp>
    </p:spTree>
    <p:extLst>
      <p:ext uri="{BB962C8B-B14F-4D97-AF65-F5344CB8AC3E}">
        <p14:creationId xmlns:p14="http://schemas.microsoft.com/office/powerpoint/2010/main" val="2220680082"/>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4" name="Rectangle 63">
            <a:extLst>
              <a:ext uri="{FF2B5EF4-FFF2-40B4-BE49-F238E27FC236}">
                <a16:creationId xmlns:a16="http://schemas.microsoft.com/office/drawing/2014/main" id="{C497725C-6431-496A-B11C-691354780D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63F766-891C-83DD-807C-CB0C45916CC8}"/>
              </a:ext>
            </a:extLst>
          </p:cNvPr>
          <p:cNvSpPr>
            <a:spLocks noGrp="1"/>
          </p:cNvSpPr>
          <p:nvPr>
            <p:ph type="ctrTitle"/>
          </p:nvPr>
        </p:nvSpPr>
        <p:spPr>
          <a:xfrm>
            <a:off x="1113810" y="3023754"/>
            <a:ext cx="4900144" cy="2736965"/>
          </a:xfrm>
        </p:spPr>
        <p:txBody>
          <a:bodyPr anchor="t">
            <a:normAutofit/>
          </a:bodyPr>
          <a:lstStyle/>
          <a:p>
            <a:pPr algn="l"/>
            <a:r>
              <a:rPr lang="en-US" sz="4000" dirty="0">
                <a:latin typeface="Tahoma" panose="020B0604030504040204" pitchFamily="34" charset="0"/>
                <a:ea typeface="Tahoma" panose="020B0604030504040204" pitchFamily="34" charset="0"/>
                <a:cs typeface="Tahoma" panose="020B0604030504040204" pitchFamily="34" charset="0"/>
              </a:rPr>
              <a:t>Implementation</a:t>
            </a:r>
          </a:p>
        </p:txBody>
      </p:sp>
      <p:sp>
        <p:nvSpPr>
          <p:cNvPr id="3" name="Subtitle 2">
            <a:extLst>
              <a:ext uri="{FF2B5EF4-FFF2-40B4-BE49-F238E27FC236}">
                <a16:creationId xmlns:a16="http://schemas.microsoft.com/office/drawing/2014/main" id="{FC81A4B6-CA3B-B623-38B5-26D3589DBAC1}"/>
              </a:ext>
            </a:extLst>
          </p:cNvPr>
          <p:cNvSpPr>
            <a:spLocks noGrp="1"/>
          </p:cNvSpPr>
          <p:nvPr>
            <p:ph type="subTitle" idx="1"/>
          </p:nvPr>
        </p:nvSpPr>
        <p:spPr>
          <a:xfrm>
            <a:off x="1072787" y="142564"/>
            <a:ext cx="4982190" cy="2551371"/>
          </a:xfrm>
        </p:spPr>
        <p:txBody>
          <a:bodyPr anchor="b">
            <a:normAutofit/>
          </a:bodyPr>
          <a:lstStyle/>
          <a:p>
            <a:pPr marL="285750" indent="-285750" algn="l">
              <a:lnSpc>
                <a:spcPct val="100000"/>
              </a:lnSpc>
              <a:buFont typeface="Wingdings" panose="05000000000000000000" pitchFamily="2" charset="2"/>
              <a:buChar char="§"/>
            </a:pPr>
            <a:r>
              <a:rPr lang="en-US" sz="1600" b="1" dirty="0">
                <a:latin typeface="Times New Roman" panose="02020603050405020304" pitchFamily="18" charset="0"/>
                <a:cs typeface="Times New Roman" panose="02020603050405020304" pitchFamily="18" charset="0"/>
              </a:rPr>
              <a:t>Data Preprocessing</a:t>
            </a:r>
            <a:r>
              <a:rPr lang="en-US" sz="1600" dirty="0">
                <a:latin typeface="Times New Roman" panose="02020603050405020304" pitchFamily="18" charset="0"/>
                <a:cs typeface="Times New Roman" panose="02020603050405020304" pitchFamily="18" charset="0"/>
              </a:rPr>
              <a:t>: Loaded the diabetes dataset and split it into training and testing sets, Handled data imbalances and cleaned the dataset as necessary.</a:t>
            </a:r>
          </a:p>
          <a:p>
            <a:pPr marL="285750" indent="-285750" algn="l">
              <a:lnSpc>
                <a:spcPct val="100000"/>
              </a:lnSpc>
              <a:buFont typeface="Wingdings" panose="05000000000000000000" pitchFamily="2" charset="2"/>
              <a:buChar char="§"/>
            </a:pPr>
            <a:r>
              <a:rPr lang="en-US" sz="1600" b="1" dirty="0">
                <a:latin typeface="Times New Roman" panose="02020603050405020304" pitchFamily="18" charset="0"/>
                <a:cs typeface="Times New Roman" panose="02020603050405020304" pitchFamily="18" charset="0"/>
              </a:rPr>
              <a:t>Feature Selection and Visualization</a:t>
            </a:r>
            <a:r>
              <a:rPr lang="en-US" sz="1600" dirty="0">
                <a:latin typeface="Times New Roman" panose="02020603050405020304" pitchFamily="18" charset="0"/>
                <a:cs typeface="Times New Roman" panose="02020603050405020304" pitchFamily="18" charset="0"/>
              </a:rPr>
              <a:t>: Visualized the feature distributions using histogram.</a:t>
            </a:r>
            <a:endParaRPr lang="en-US" sz="1700" dirty="0"/>
          </a:p>
        </p:txBody>
      </p:sp>
      <p:grpSp>
        <p:nvGrpSpPr>
          <p:cNvPr id="65" name="Group 64">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048031"/>
            <a:ext cx="731521" cy="673460"/>
            <a:chOff x="3940602" y="308034"/>
            <a:chExt cx="2116791" cy="3428999"/>
          </a:xfrm>
          <a:solidFill>
            <a:schemeClr val="accent4"/>
          </a:solidFill>
        </p:grpSpPr>
        <p:sp>
          <p:nvSpPr>
            <p:cNvPr id="16" name="Rectangle 15">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Rectangle 19">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B089A89A-1E9C-4761-9DFF-53C275FBF8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0" y="257770"/>
            <a:ext cx="4837176" cy="297996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group of blue and white bars">
            <a:extLst>
              <a:ext uri="{FF2B5EF4-FFF2-40B4-BE49-F238E27FC236}">
                <a16:creationId xmlns:a16="http://schemas.microsoft.com/office/drawing/2014/main" id="{1C66A2D7-DBAF-CDE5-AAC8-591C8BF7643B}"/>
              </a:ext>
            </a:extLst>
          </p:cNvPr>
          <p:cNvPicPr>
            <a:picLocks noChangeAspect="1"/>
          </p:cNvPicPr>
          <p:nvPr/>
        </p:nvPicPr>
        <p:blipFill rotWithShape="1">
          <a:blip r:embed="rId2">
            <a:extLst>
              <a:ext uri="{28A0092B-C50C-407E-A947-70E740481C1C}">
                <a14:useLocalDpi xmlns:a14="http://schemas.microsoft.com/office/drawing/2010/main" val="0"/>
              </a:ext>
            </a:extLst>
          </a:blip>
          <a:srcRect l="800" r="1759" b="3"/>
          <a:stretch/>
        </p:blipFill>
        <p:spPr>
          <a:xfrm>
            <a:off x="7114162" y="471748"/>
            <a:ext cx="4324849" cy="2552007"/>
          </a:xfrm>
          <a:prstGeom prst="rect">
            <a:avLst/>
          </a:prstGeom>
        </p:spPr>
      </p:pic>
      <p:sp>
        <p:nvSpPr>
          <p:cNvPr id="67" name="Rectangle 66">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0" y="3462252"/>
            <a:ext cx="4837176" cy="297996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screenshot of a medical survey">
            <a:extLst>
              <a:ext uri="{FF2B5EF4-FFF2-40B4-BE49-F238E27FC236}">
                <a16:creationId xmlns:a16="http://schemas.microsoft.com/office/drawing/2014/main" id="{3FDBBCC4-3249-C8CD-7602-4C06C914CD1A}"/>
              </a:ext>
            </a:extLst>
          </p:cNvPr>
          <p:cNvPicPr>
            <a:picLocks noChangeAspect="1"/>
          </p:cNvPicPr>
          <p:nvPr/>
        </p:nvPicPr>
        <p:blipFill rotWithShape="1">
          <a:blip r:embed="rId3">
            <a:extLst>
              <a:ext uri="{28A0092B-C50C-407E-A947-70E740481C1C}">
                <a14:useLocalDpi xmlns:a14="http://schemas.microsoft.com/office/drawing/2010/main" val="0"/>
              </a:ext>
            </a:extLst>
          </a:blip>
          <a:srcRect r="-1" b="7073"/>
          <a:stretch/>
        </p:blipFill>
        <p:spPr>
          <a:xfrm>
            <a:off x="7114162" y="3676230"/>
            <a:ext cx="4324849" cy="2552007"/>
          </a:xfrm>
          <a:prstGeom prst="rect">
            <a:avLst/>
          </a:prstGeom>
        </p:spPr>
      </p:pic>
    </p:spTree>
    <p:extLst>
      <p:ext uri="{BB962C8B-B14F-4D97-AF65-F5344CB8AC3E}">
        <p14:creationId xmlns:p14="http://schemas.microsoft.com/office/powerpoint/2010/main" val="3994997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500"/>
                                  </p:stCondLst>
                                  <p:iterate>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7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922F19F4-FE70-43DC-856F-2CE5F521DC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 name="Group 30">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062849"/>
            <a:ext cx="731521" cy="673460"/>
            <a:chOff x="3940602" y="308034"/>
            <a:chExt cx="2116791" cy="3428999"/>
          </a:xfrm>
          <a:solidFill>
            <a:schemeClr val="accent4"/>
          </a:solidFill>
        </p:grpSpPr>
        <p:sp>
          <p:nvSpPr>
            <p:cNvPr id="32" name="Rectangle 31">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6" name="Rectangle 35">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656150"/>
            <a:ext cx="5590787" cy="14315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3F4D724-F565-0327-130A-67BCFC2A69C6}"/>
              </a:ext>
            </a:extLst>
          </p:cNvPr>
          <p:cNvSpPr>
            <a:spLocks noGrp="1"/>
          </p:cNvSpPr>
          <p:nvPr>
            <p:ph type="title"/>
          </p:nvPr>
        </p:nvSpPr>
        <p:spPr>
          <a:xfrm>
            <a:off x="1043631" y="873940"/>
            <a:ext cx="4928291" cy="1035781"/>
          </a:xfrm>
        </p:spPr>
        <p:txBody>
          <a:bodyPr anchor="ctr">
            <a:normAutofit/>
          </a:bodyPr>
          <a:lstStyle/>
          <a:p>
            <a:r>
              <a:rPr lang="en-US" sz="4000" dirty="0">
                <a:latin typeface="Tahoma" panose="020B0604030504040204" pitchFamily="34" charset="0"/>
                <a:ea typeface="Tahoma" panose="020B0604030504040204" pitchFamily="34" charset="0"/>
                <a:cs typeface="Tahoma" panose="020B0604030504040204" pitchFamily="34" charset="0"/>
              </a:rPr>
              <a:t>Implementation</a:t>
            </a:r>
          </a:p>
        </p:txBody>
      </p:sp>
      <p:sp>
        <p:nvSpPr>
          <p:cNvPr id="3" name="Content Placeholder 2">
            <a:extLst>
              <a:ext uri="{FF2B5EF4-FFF2-40B4-BE49-F238E27FC236}">
                <a16:creationId xmlns:a16="http://schemas.microsoft.com/office/drawing/2014/main" id="{267BC353-4F94-35CC-6478-153C7B6EFB49}"/>
              </a:ext>
            </a:extLst>
          </p:cNvPr>
          <p:cNvSpPr>
            <a:spLocks noGrp="1"/>
          </p:cNvSpPr>
          <p:nvPr>
            <p:ph idx="1"/>
          </p:nvPr>
        </p:nvSpPr>
        <p:spPr>
          <a:xfrm>
            <a:off x="1045029" y="2524721"/>
            <a:ext cx="4991629" cy="3677123"/>
          </a:xfrm>
        </p:spPr>
        <p:txBody>
          <a:bodyPr anchor="ctr">
            <a:normAutofit/>
          </a:bodyPr>
          <a:lstStyle/>
          <a:p>
            <a:pPr>
              <a:lnSpc>
                <a:spcPct val="100000"/>
              </a:lnSpc>
              <a:buFont typeface="Wingdings" panose="05000000000000000000" pitchFamily="2" charset="2"/>
              <a:buChar char="§"/>
            </a:pPr>
            <a:r>
              <a:rPr lang="en-US" sz="2000" b="1" dirty="0">
                <a:latin typeface="Times New Roman" panose="02020603050405020304" pitchFamily="18" charset="0"/>
                <a:cs typeface="Times New Roman" panose="02020603050405020304" pitchFamily="18" charset="0"/>
              </a:rPr>
              <a:t>Feature Selection and Visualization</a:t>
            </a:r>
            <a:r>
              <a:rPr lang="en-US" sz="2000" dirty="0">
                <a:latin typeface="Times New Roman" panose="02020603050405020304" pitchFamily="18" charset="0"/>
                <a:cs typeface="Times New Roman" panose="02020603050405020304" pitchFamily="18" charset="0"/>
              </a:rPr>
              <a:t>: created a correlation heatmap to explore the relationships between features.</a:t>
            </a:r>
          </a:p>
        </p:txBody>
      </p:sp>
      <p:sp>
        <p:nvSpPr>
          <p:cNvPr id="38" name="Rectangle 37">
            <a:extLst>
              <a:ext uri="{FF2B5EF4-FFF2-40B4-BE49-F238E27FC236}">
                <a16:creationId xmlns:a16="http://schemas.microsoft.com/office/drawing/2014/main" id="{395ECC94-3D5E-46A7-A7A1-DE807E1563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34418" y="658367"/>
            <a:ext cx="4719382" cy="26791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diagram of heatmap">
            <a:extLst>
              <a:ext uri="{FF2B5EF4-FFF2-40B4-BE49-F238E27FC236}">
                <a16:creationId xmlns:a16="http://schemas.microsoft.com/office/drawing/2014/main" id="{94BA9A4C-2D39-9DB1-CDF1-2F0CEA00F3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14746" y="841905"/>
            <a:ext cx="2758545" cy="2317178"/>
          </a:xfrm>
          <a:prstGeom prst="rect">
            <a:avLst/>
          </a:prstGeom>
        </p:spPr>
      </p:pic>
      <p:sp>
        <p:nvSpPr>
          <p:cNvPr id="40" name="Rectangle 39">
            <a:extLst>
              <a:ext uri="{FF2B5EF4-FFF2-40B4-BE49-F238E27FC236}">
                <a16:creationId xmlns:a16="http://schemas.microsoft.com/office/drawing/2014/main" id="{7E549738-9961-462D-81B7-4A7A446911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34418" y="3530966"/>
            <a:ext cx="4719382" cy="26791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graph of a number of people">
            <a:extLst>
              <a:ext uri="{FF2B5EF4-FFF2-40B4-BE49-F238E27FC236}">
                <a16:creationId xmlns:a16="http://schemas.microsoft.com/office/drawing/2014/main" id="{8CFE98A3-4832-DB5D-DD3D-B2C8CCFD92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54365" y="3703659"/>
            <a:ext cx="3079306" cy="2317178"/>
          </a:xfrm>
          <a:prstGeom prst="rect">
            <a:avLst/>
          </a:prstGeom>
        </p:spPr>
      </p:pic>
      <p:cxnSp>
        <p:nvCxnSpPr>
          <p:cNvPr id="42" name="Straight Connector 41">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92240"/>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82115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790C7-AD3D-5BDE-7D86-2CF42F511ED3}"/>
              </a:ext>
            </a:extLst>
          </p:cNvPr>
          <p:cNvSpPr>
            <a:spLocks noGrp="1"/>
          </p:cNvSpPr>
          <p:nvPr>
            <p:ph type="title"/>
          </p:nvPr>
        </p:nvSpPr>
        <p:spPr>
          <a:xfrm>
            <a:off x="838200" y="365125"/>
            <a:ext cx="10515600" cy="1061339"/>
          </a:xfrm>
        </p:spPr>
        <p:txBody>
          <a:bodyPr>
            <a:normAutofit/>
          </a:bodyPr>
          <a:lstStyle/>
          <a:p>
            <a:r>
              <a:rPr lang="en-US" sz="4000"/>
              <a:t>Implementation</a:t>
            </a:r>
            <a:endParaRPr lang="en-US" sz="4000" dirty="0"/>
          </a:p>
        </p:txBody>
      </p:sp>
      <p:sp>
        <p:nvSpPr>
          <p:cNvPr id="3" name="Content Placeholder 2">
            <a:extLst>
              <a:ext uri="{FF2B5EF4-FFF2-40B4-BE49-F238E27FC236}">
                <a16:creationId xmlns:a16="http://schemas.microsoft.com/office/drawing/2014/main" id="{6E39BD84-DF29-5E59-0BC7-09B29B7A0705}"/>
              </a:ext>
            </a:extLst>
          </p:cNvPr>
          <p:cNvSpPr>
            <a:spLocks noGrp="1"/>
          </p:cNvSpPr>
          <p:nvPr>
            <p:ph idx="1"/>
          </p:nvPr>
        </p:nvSpPr>
        <p:spPr>
          <a:xfrm>
            <a:off x="844296" y="1225296"/>
            <a:ext cx="7751064" cy="1883664"/>
          </a:xfrm>
        </p:spPr>
        <p:txBody>
          <a:bodyPr>
            <a:normAutofit fontScale="70000" lnSpcReduction="20000"/>
          </a:bodyPr>
          <a:lstStyle/>
          <a:p>
            <a:endParaRPr lang="en-US" sz="1600" b="1">
              <a:latin typeface="Times New Roman" panose="02020603050405020304" pitchFamily="18" charset="0"/>
              <a:cs typeface="Times New Roman" panose="02020603050405020304" pitchFamily="18" charset="0"/>
            </a:endParaRPr>
          </a:p>
          <a:p>
            <a:pPr>
              <a:lnSpc>
                <a:spcPct val="120000"/>
              </a:lnSpc>
              <a:buFont typeface="Wingdings" panose="05000000000000000000" pitchFamily="2" charset="2"/>
              <a:buChar char="§"/>
            </a:pPr>
            <a:r>
              <a:rPr lang="en-US" sz="2000" b="1">
                <a:latin typeface="Times New Roman" panose="02020603050405020304" pitchFamily="18" charset="0"/>
                <a:cs typeface="Times New Roman" panose="02020603050405020304" pitchFamily="18" charset="0"/>
              </a:rPr>
              <a:t>Model Evaluation</a:t>
            </a:r>
            <a:r>
              <a:rPr lang="en-US" sz="2000">
                <a:latin typeface="Times New Roman" panose="02020603050405020304" pitchFamily="18" charset="0"/>
                <a:cs typeface="Times New Roman" panose="02020603050405020304" pitchFamily="18" charset="0"/>
              </a:rPr>
              <a:t>: Assessed the model's performance using metrics like accuracy and AUC (Area Under the ROC Curve), Visualized the ROC curve to evaluate the classifier's performance.</a:t>
            </a:r>
          </a:p>
          <a:p>
            <a:pPr>
              <a:lnSpc>
                <a:spcPct val="120000"/>
              </a:lnSpc>
              <a:buFont typeface="Wingdings" panose="05000000000000000000" pitchFamily="2" charset="2"/>
              <a:buChar char="§"/>
            </a:pPr>
            <a:r>
              <a:rPr lang="en-US" sz="2000" b="1">
                <a:latin typeface="Times New Roman" panose="02020603050405020304" pitchFamily="18" charset="0"/>
                <a:cs typeface="Times New Roman" panose="02020603050405020304" pitchFamily="18" charset="0"/>
              </a:rPr>
              <a:t>User Input &amp; Prediction</a:t>
            </a:r>
            <a:r>
              <a:rPr lang="en-US" sz="2000">
                <a:latin typeface="Times New Roman" panose="02020603050405020304" pitchFamily="18" charset="0"/>
                <a:cs typeface="Times New Roman" panose="02020603050405020304" pitchFamily="18" charset="0"/>
              </a:rPr>
              <a:t>: Collected real-time user inputs via sliders in the app. Generated predictions based on these inputs, indicating the likelihood of diabetes.</a:t>
            </a:r>
          </a:p>
          <a:p>
            <a:pPr>
              <a:lnSpc>
                <a:spcPct val="120000"/>
              </a:lnSpc>
              <a:buFont typeface="Wingdings" panose="05000000000000000000" pitchFamily="2" charset="2"/>
              <a:buChar char="§"/>
            </a:pPr>
            <a:r>
              <a:rPr lang="en-US" sz="2000" b="1">
                <a:latin typeface="Times New Roman" panose="02020603050405020304" pitchFamily="18" charset="0"/>
                <a:cs typeface="Times New Roman" panose="02020603050405020304" pitchFamily="18" charset="0"/>
              </a:rPr>
              <a:t>Model Deployment</a:t>
            </a:r>
            <a:r>
              <a:rPr lang="en-US" sz="2000">
                <a:latin typeface="Times New Roman" panose="02020603050405020304" pitchFamily="18" charset="0"/>
                <a:cs typeface="Times New Roman" panose="02020603050405020304" pitchFamily="18" charset="0"/>
              </a:rPr>
              <a:t>: Integrated the trained model into a </a:t>
            </a:r>
            <a:r>
              <a:rPr lang="en-US" sz="2000" b="1">
                <a:latin typeface="Times New Roman" panose="02020603050405020304" pitchFamily="18" charset="0"/>
                <a:cs typeface="Times New Roman" panose="02020603050405020304" pitchFamily="18" charset="0"/>
              </a:rPr>
              <a:t>Streamlit</a:t>
            </a:r>
            <a:r>
              <a:rPr lang="en-US" sz="2000">
                <a:latin typeface="Times New Roman" panose="02020603050405020304" pitchFamily="18" charset="0"/>
                <a:cs typeface="Times New Roman" panose="02020603050405020304" pitchFamily="18" charset="0"/>
              </a:rPr>
              <a:t> web app, allowing for interactive user input and real-time predictions. Provided an option to save the trained model for future use.</a:t>
            </a:r>
          </a:p>
          <a:p>
            <a:endParaRPr lang="en-US" dirty="0"/>
          </a:p>
        </p:txBody>
      </p:sp>
      <p:pic>
        <p:nvPicPr>
          <p:cNvPr id="5" name="Picture 4" descr="A graph with orange lines">
            <a:extLst>
              <a:ext uri="{FF2B5EF4-FFF2-40B4-BE49-F238E27FC236}">
                <a16:creationId xmlns:a16="http://schemas.microsoft.com/office/drawing/2014/main" id="{2CCD2092-8AAF-D441-6EC7-02E43D5FF4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44209" y="3108959"/>
            <a:ext cx="4148082" cy="3722119"/>
          </a:xfrm>
          <a:prstGeom prst="rect">
            <a:avLst/>
          </a:prstGeom>
        </p:spPr>
      </p:pic>
      <p:pic>
        <p:nvPicPr>
          <p:cNvPr id="7" name="Picture 6" descr="A screenshot of a computer">
            <a:extLst>
              <a:ext uri="{FF2B5EF4-FFF2-40B4-BE49-F238E27FC236}">
                <a16:creationId xmlns:a16="http://schemas.microsoft.com/office/drawing/2014/main" id="{6AA72112-0478-F2DE-F471-F79E9CBAF4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07965" y="107039"/>
            <a:ext cx="2387308" cy="6643922"/>
          </a:xfrm>
          <a:prstGeom prst="rect">
            <a:avLst/>
          </a:prstGeom>
        </p:spPr>
      </p:pic>
    </p:spTree>
    <p:extLst>
      <p:ext uri="{BB962C8B-B14F-4D97-AF65-F5344CB8AC3E}">
        <p14:creationId xmlns:p14="http://schemas.microsoft.com/office/powerpoint/2010/main" val="37318168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B3623F37-A8C4-480F-BCB1-CF9E49F0C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EA3E6C2-0820-41EE-816A-5D9A9CB330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6232712" cy="6857997"/>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75E7435-CDD7-AF91-F160-62C38B4BBF58}"/>
              </a:ext>
            </a:extLst>
          </p:cNvPr>
          <p:cNvSpPr>
            <a:spLocks noGrp="1"/>
          </p:cNvSpPr>
          <p:nvPr>
            <p:ph type="ctrTitle"/>
          </p:nvPr>
        </p:nvSpPr>
        <p:spPr>
          <a:xfrm>
            <a:off x="731521" y="1170431"/>
            <a:ext cx="4875904" cy="5138923"/>
          </a:xfrm>
        </p:spPr>
        <p:txBody>
          <a:bodyPr vert="horz" lIns="91440" tIns="45720" rIns="91440" bIns="45720" rtlCol="0" anchor="ctr">
            <a:normAutofit/>
          </a:bodyPr>
          <a:lstStyle/>
          <a:p>
            <a:pPr algn="l"/>
            <a:r>
              <a:rPr lang="en-US" sz="5400" kern="1200">
                <a:solidFill>
                  <a:schemeClr val="tx2"/>
                </a:solidFill>
                <a:latin typeface="+mj-lt"/>
                <a:ea typeface="+mj-ea"/>
                <a:cs typeface="+mj-cs"/>
              </a:rPr>
              <a:t>Key Features</a:t>
            </a:r>
          </a:p>
        </p:txBody>
      </p:sp>
      <p:cxnSp>
        <p:nvCxnSpPr>
          <p:cNvPr id="23" name="Straight Connector 22">
            <a:extLst>
              <a:ext uri="{FF2B5EF4-FFF2-40B4-BE49-F238E27FC236}">
                <a16:creationId xmlns:a16="http://schemas.microsoft.com/office/drawing/2014/main" id="{A2CF87F1-3B54-482D-A798-9F4A99449EC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2568" y="246028"/>
            <a:ext cx="255495" cy="546559"/>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C5E070C7-7A1A-D103-8624-7D936FC348CF}"/>
              </a:ext>
            </a:extLst>
          </p:cNvPr>
          <p:cNvSpPr>
            <a:spLocks noGrp="1"/>
          </p:cNvSpPr>
          <p:nvPr>
            <p:ph type="subTitle" idx="1"/>
          </p:nvPr>
        </p:nvSpPr>
        <p:spPr>
          <a:xfrm>
            <a:off x="6555441" y="792587"/>
            <a:ext cx="5002187" cy="5138920"/>
          </a:xfrm>
        </p:spPr>
        <p:txBody>
          <a:bodyPr vert="horz" lIns="91440" tIns="45720" rIns="91440" bIns="45720" rtlCol="0" anchor="ctr">
            <a:normAutofit/>
          </a:bodyPr>
          <a:lstStyle/>
          <a:p>
            <a:pPr marL="57150" indent="-285750" algn="l">
              <a:lnSpc>
                <a:spcPct val="100000"/>
              </a:lnSpc>
              <a:buFont typeface="Wingdings" panose="05000000000000000000" pitchFamily="2" charset="2"/>
              <a:buChar char="§"/>
            </a:pPr>
            <a:r>
              <a:rPr lang="en-US" sz="1600" b="1" dirty="0">
                <a:solidFill>
                  <a:schemeClr val="tx2"/>
                </a:solidFill>
                <a:latin typeface="Times New Roman" panose="02020603050405020304" pitchFamily="18" charset="0"/>
                <a:cs typeface="Times New Roman" panose="02020603050405020304" pitchFamily="18" charset="0"/>
              </a:rPr>
              <a:t>Real-Time Predictions: </a:t>
            </a:r>
            <a:r>
              <a:rPr lang="en-US" sz="1600" dirty="0">
                <a:solidFill>
                  <a:schemeClr val="tx2"/>
                </a:solidFill>
                <a:latin typeface="Times New Roman" panose="02020603050405020304" pitchFamily="18" charset="0"/>
                <a:cs typeface="Times New Roman" panose="02020603050405020304" pitchFamily="18" charset="0"/>
              </a:rPr>
              <a:t>Instantly predicts the likelihood of diabetes based on user inputs.</a:t>
            </a:r>
          </a:p>
          <a:p>
            <a:pPr marL="57150" indent="-285750" algn="l">
              <a:lnSpc>
                <a:spcPct val="100000"/>
              </a:lnSpc>
              <a:buFont typeface="Wingdings" panose="05000000000000000000" pitchFamily="2" charset="2"/>
              <a:buChar char="§"/>
            </a:pPr>
            <a:r>
              <a:rPr lang="en-US" sz="1600" b="1" dirty="0">
                <a:solidFill>
                  <a:schemeClr val="tx2"/>
                </a:solidFill>
                <a:latin typeface="Times New Roman" panose="02020603050405020304" pitchFamily="18" charset="0"/>
                <a:cs typeface="Times New Roman" panose="02020603050405020304" pitchFamily="18" charset="0"/>
              </a:rPr>
              <a:t>User-Friendly Interface: </a:t>
            </a:r>
            <a:r>
              <a:rPr lang="en-US" sz="1600" dirty="0">
                <a:solidFill>
                  <a:schemeClr val="tx2"/>
                </a:solidFill>
                <a:latin typeface="Times New Roman" panose="02020603050405020304" pitchFamily="18" charset="0"/>
                <a:cs typeface="Times New Roman" panose="02020603050405020304" pitchFamily="18" charset="0"/>
              </a:rPr>
              <a:t>Simple and interactive input sliders for key health parameters.</a:t>
            </a:r>
          </a:p>
          <a:p>
            <a:pPr marL="57150" indent="-285750" algn="l">
              <a:lnSpc>
                <a:spcPct val="100000"/>
              </a:lnSpc>
              <a:buFont typeface="Wingdings" panose="05000000000000000000" pitchFamily="2" charset="2"/>
              <a:buChar char="§"/>
            </a:pPr>
            <a:r>
              <a:rPr lang="en-US" sz="1600" b="1" dirty="0">
                <a:solidFill>
                  <a:schemeClr val="tx2"/>
                </a:solidFill>
                <a:latin typeface="Times New Roman" panose="02020603050405020304" pitchFamily="18" charset="0"/>
                <a:cs typeface="Times New Roman" panose="02020603050405020304" pitchFamily="18" charset="0"/>
              </a:rPr>
              <a:t>Advanced Machine Learning:</a:t>
            </a:r>
            <a:r>
              <a:rPr lang="en-US" sz="1600" dirty="0">
                <a:solidFill>
                  <a:schemeClr val="tx2"/>
                </a:solidFill>
                <a:latin typeface="Times New Roman" panose="02020603050405020304" pitchFamily="18" charset="0"/>
                <a:cs typeface="Times New Roman" panose="02020603050405020304" pitchFamily="18" charset="0"/>
              </a:rPr>
              <a:t> Utilizes a tuned Random Forest algorithm for accurate diabetes prediction.</a:t>
            </a:r>
          </a:p>
          <a:p>
            <a:pPr marL="57150" indent="-285750" algn="l">
              <a:lnSpc>
                <a:spcPct val="100000"/>
              </a:lnSpc>
              <a:buFont typeface="Wingdings" panose="05000000000000000000" pitchFamily="2" charset="2"/>
              <a:buChar char="§"/>
            </a:pPr>
            <a:r>
              <a:rPr lang="en-US" sz="1600" b="1" dirty="0">
                <a:solidFill>
                  <a:schemeClr val="tx2"/>
                </a:solidFill>
                <a:latin typeface="Times New Roman" panose="02020603050405020304" pitchFamily="18" charset="0"/>
                <a:cs typeface="Times New Roman" panose="02020603050405020304" pitchFamily="18" charset="0"/>
              </a:rPr>
              <a:t>Data Visualization: </a:t>
            </a:r>
            <a:r>
              <a:rPr lang="en-US" sz="1600" dirty="0">
                <a:solidFill>
                  <a:schemeClr val="tx2"/>
                </a:solidFill>
                <a:latin typeface="Times New Roman" panose="02020603050405020304" pitchFamily="18" charset="0"/>
                <a:cs typeface="Times New Roman" panose="02020603050405020304" pitchFamily="18" charset="0"/>
              </a:rPr>
              <a:t>Provides histograms for feature distributions and a correlation heatmap for better insight into the dataset.</a:t>
            </a:r>
          </a:p>
          <a:p>
            <a:pPr marL="57150" indent="-285750" algn="l">
              <a:lnSpc>
                <a:spcPct val="100000"/>
              </a:lnSpc>
              <a:buFont typeface="Wingdings" panose="05000000000000000000" pitchFamily="2" charset="2"/>
              <a:buChar char="§"/>
            </a:pPr>
            <a:r>
              <a:rPr lang="en-US" sz="1600" b="1" dirty="0">
                <a:solidFill>
                  <a:schemeClr val="tx2"/>
                </a:solidFill>
                <a:latin typeface="Times New Roman" panose="02020603050405020304" pitchFamily="18" charset="0"/>
                <a:cs typeface="Times New Roman" panose="02020603050405020304" pitchFamily="18" charset="0"/>
              </a:rPr>
              <a:t>Model Insights:</a:t>
            </a:r>
            <a:r>
              <a:rPr lang="en-US" sz="1600" dirty="0">
                <a:solidFill>
                  <a:schemeClr val="tx2"/>
                </a:solidFill>
                <a:latin typeface="Times New Roman" panose="02020603050405020304" pitchFamily="18" charset="0"/>
                <a:cs typeface="Times New Roman" panose="02020603050405020304" pitchFamily="18" charset="0"/>
              </a:rPr>
              <a:t> Displays feature importance to help users understand which factors influence predictions the most.</a:t>
            </a:r>
          </a:p>
          <a:p>
            <a:pPr marL="57150" indent="-285750" algn="l">
              <a:lnSpc>
                <a:spcPct val="100000"/>
              </a:lnSpc>
              <a:buFont typeface="Wingdings" panose="05000000000000000000" pitchFamily="2" charset="2"/>
              <a:buChar char="§"/>
            </a:pPr>
            <a:r>
              <a:rPr lang="en-US" sz="1600" b="1" dirty="0">
                <a:solidFill>
                  <a:schemeClr val="tx2"/>
                </a:solidFill>
                <a:latin typeface="Times New Roman" panose="02020603050405020304" pitchFamily="18" charset="0"/>
                <a:cs typeface="Times New Roman" panose="02020603050405020304" pitchFamily="18" charset="0"/>
              </a:rPr>
              <a:t>Performance Metrics: </a:t>
            </a:r>
            <a:r>
              <a:rPr lang="en-US" sz="1600" dirty="0">
                <a:solidFill>
                  <a:schemeClr val="tx2"/>
                </a:solidFill>
                <a:latin typeface="Times New Roman" panose="02020603050405020304" pitchFamily="18" charset="0"/>
                <a:cs typeface="Times New Roman" panose="02020603050405020304" pitchFamily="18" charset="0"/>
              </a:rPr>
              <a:t>Includes accuracy score and ROC curve to evaluate model performance.</a:t>
            </a:r>
          </a:p>
          <a:p>
            <a:pPr marL="57150" indent="-285750" algn="l">
              <a:lnSpc>
                <a:spcPct val="100000"/>
              </a:lnSpc>
              <a:buFont typeface="Wingdings" panose="05000000000000000000" pitchFamily="2" charset="2"/>
              <a:buChar char="§"/>
            </a:pPr>
            <a:r>
              <a:rPr lang="en-US" sz="1600" b="1" dirty="0">
                <a:solidFill>
                  <a:schemeClr val="tx2"/>
                </a:solidFill>
                <a:latin typeface="Times New Roman" panose="02020603050405020304" pitchFamily="18" charset="0"/>
                <a:cs typeface="Times New Roman" panose="02020603050405020304" pitchFamily="18" charset="0"/>
              </a:rPr>
              <a:t>Model Persistence: </a:t>
            </a:r>
            <a:r>
              <a:rPr lang="en-US" sz="1600" dirty="0">
                <a:solidFill>
                  <a:schemeClr val="tx2"/>
                </a:solidFill>
                <a:latin typeface="Times New Roman" panose="02020603050405020304" pitchFamily="18" charset="0"/>
                <a:cs typeface="Times New Roman" panose="02020603050405020304" pitchFamily="18" charset="0"/>
              </a:rPr>
              <a:t>Option to save the trained model for future predictions.</a:t>
            </a:r>
          </a:p>
        </p:txBody>
      </p:sp>
      <p:cxnSp>
        <p:nvCxnSpPr>
          <p:cNvPr id="24" name="Straight Connector 23">
            <a:extLst>
              <a:ext uri="{FF2B5EF4-FFF2-40B4-BE49-F238E27FC236}">
                <a16:creationId xmlns:a16="http://schemas.microsoft.com/office/drawing/2014/main" id="{C3994C9B-C550-4E20-89C5-83F12CB5A90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0441" y="6522756"/>
            <a:ext cx="10717187" cy="0"/>
          </a:xfrm>
          <a:prstGeom prst="line">
            <a:avLst/>
          </a:prstGeom>
          <a:ln w="12700" cap="sq">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25" name="Group 24">
            <a:extLst>
              <a:ext uri="{FF2B5EF4-FFF2-40B4-BE49-F238E27FC236}">
                <a16:creationId xmlns:a16="http://schemas.microsoft.com/office/drawing/2014/main" id="{B16AE491-4898-437E-9E32-86A2F19209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2829917" y="6400800"/>
            <a:ext cx="338328" cy="240175"/>
            <a:chOff x="4089400" y="933450"/>
            <a:chExt cx="338328" cy="341938"/>
          </a:xfrm>
        </p:grpSpPr>
        <p:cxnSp>
          <p:nvCxnSpPr>
            <p:cNvPr id="26" name="Straight Connector 25">
              <a:extLst>
                <a:ext uri="{FF2B5EF4-FFF2-40B4-BE49-F238E27FC236}">
                  <a16:creationId xmlns:a16="http://schemas.microsoft.com/office/drawing/2014/main" id="{17F55C76-861C-49BA-925A-099CA01184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258564" y="933450"/>
              <a:ext cx="0" cy="34193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494BE9A-C1C3-41FE-B2E9-6DBE5EBA2E3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089400" y="1104419"/>
              <a:ext cx="338328"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6228751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5092</TotalTime>
  <Words>767</Words>
  <Application>Microsoft Office PowerPoint</Application>
  <PresentationFormat>Widescreen</PresentationFormat>
  <Paragraphs>57</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Aptos</vt:lpstr>
      <vt:lpstr>Aptos Display</vt:lpstr>
      <vt:lpstr>Arial</vt:lpstr>
      <vt:lpstr>Tahoma</vt:lpstr>
      <vt:lpstr>Times New Roman</vt:lpstr>
      <vt:lpstr>Wingdings</vt:lpstr>
      <vt:lpstr>Office Theme</vt:lpstr>
      <vt:lpstr>AI-Powered Diabetes Risk Prediction </vt:lpstr>
      <vt:lpstr>Problem Statement</vt:lpstr>
      <vt:lpstr>About The Project</vt:lpstr>
      <vt:lpstr>   Procedure </vt:lpstr>
      <vt:lpstr>Algorithms Used</vt:lpstr>
      <vt:lpstr>Implementation</vt:lpstr>
      <vt:lpstr>Implementation</vt:lpstr>
      <vt:lpstr>Implementation</vt:lpstr>
      <vt:lpstr>Key Features</vt:lpstr>
      <vt:lpstr>Future 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Riha Kabeer</dc:creator>
  <cp:lastModifiedBy>riha kabeer</cp:lastModifiedBy>
  <cp:revision>1</cp:revision>
  <dcterms:created xsi:type="dcterms:W3CDTF">2024-08-19T04:55:49Z</dcterms:created>
  <dcterms:modified xsi:type="dcterms:W3CDTF">2024-08-22T20:56:41Z</dcterms:modified>
</cp:coreProperties>
</file>