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6" r:id="rId2"/>
    <p:sldId id="257" r:id="rId3"/>
    <p:sldId id="259" r:id="rId4"/>
    <p:sldId id="261" r:id="rId5"/>
    <p:sldId id="262" r:id="rId6"/>
    <p:sldId id="263" r:id="rId7"/>
    <p:sldId id="264" r:id="rId8"/>
    <p:sldId id="265" r:id="rId9"/>
    <p:sldId id="266" r:id="rId10"/>
    <p:sldId id="267"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53C3880-075E-4611-B93F-533889B80CC6}">
          <p14:sldIdLst>
            <p14:sldId id="256"/>
            <p14:sldId id="257"/>
            <p14:sldId id="259"/>
            <p14:sldId id="261"/>
            <p14:sldId id="262"/>
            <p14:sldId id="263"/>
            <p14:sldId id="264"/>
            <p14:sldId id="265"/>
            <p14:sldId id="266"/>
            <p14:sldId id="267"/>
            <p14:sldId id="269"/>
            <p14:sldId id="270"/>
            <p14:sldId id="271"/>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003635"/>
    <a:srgbClr val="9EFF29"/>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464" autoAdjust="0"/>
  </p:normalViewPr>
  <p:slideViewPr>
    <p:cSldViewPr snapToGrid="0">
      <p:cViewPr varScale="1">
        <p:scale>
          <a:sx n="87" d="100"/>
          <a:sy n="87" d="100"/>
        </p:scale>
        <p:origin x="792" y="-240"/>
      </p:cViewPr>
      <p:guideLst>
        <p:guide orient="horz" pos="1620"/>
        <p:guide pos="2880"/>
      </p:guideLst>
    </p:cSldViewPr>
  </p:slideViewPr>
  <p:outlineViewPr>
    <p:cViewPr>
      <p:scale>
        <a:sx n="33" d="100"/>
        <a:sy n="33" d="100"/>
      </p:scale>
      <p:origin x="0" y="-1152"/>
    </p:cViewPr>
  </p:outlineViewPr>
  <p:notesTextViewPr>
    <p:cViewPr>
      <p:scale>
        <a:sx n="1" d="1"/>
        <a:sy n="1" d="1"/>
      </p:scale>
      <p:origin x="0" y="0"/>
    </p:cViewPr>
  </p:notesTextViewPr>
  <p:sorterViewPr>
    <p:cViewPr varScale="1">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E88F0-C710-4D8E-8A0C-92A9FBAF399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AFD0061-3ED2-4932-970B-F31979F1088C}">
      <dgm:prSet phldrT="[Text]"/>
      <dgm:spPr/>
      <dgm:t>
        <a:bodyPr/>
        <a:lstStyle/>
        <a:p>
          <a:r>
            <a:rPr lang="en-US" dirty="0"/>
            <a:t>RAM</a:t>
          </a:r>
        </a:p>
      </dgm:t>
    </dgm:pt>
    <dgm:pt modelId="{911B1642-22D9-46F8-8210-BB2852B7FD96}" type="parTrans" cxnId="{D6734D28-29E1-4018-8B24-FE7F2DF651C8}">
      <dgm:prSet/>
      <dgm:spPr/>
      <dgm:t>
        <a:bodyPr/>
        <a:lstStyle/>
        <a:p>
          <a:endParaRPr lang="en-US"/>
        </a:p>
      </dgm:t>
    </dgm:pt>
    <dgm:pt modelId="{59F9AC32-4E48-4614-8C9F-3402008DA53A}" type="sibTrans" cxnId="{D6734D28-29E1-4018-8B24-FE7F2DF651C8}">
      <dgm:prSet/>
      <dgm:spPr/>
      <dgm:t>
        <a:bodyPr/>
        <a:lstStyle/>
        <a:p>
          <a:endParaRPr lang="en-US"/>
        </a:p>
      </dgm:t>
    </dgm:pt>
    <dgm:pt modelId="{D174F527-F48A-4C7A-9E32-0E3FA57EA42A}">
      <dgm:prSet phldrT="[Text]"/>
      <dgm:spPr/>
      <dgm:t>
        <a:bodyPr/>
        <a:lstStyle/>
        <a:p>
          <a:r>
            <a:rPr lang="en-US" dirty="0"/>
            <a:t>DRAM</a:t>
          </a:r>
        </a:p>
      </dgm:t>
    </dgm:pt>
    <dgm:pt modelId="{FBA50D3B-10AA-4A72-AEFA-D7B23F82E2CB}" type="parTrans" cxnId="{0B1ACA1D-F37D-49EE-BA9E-A32EE9B71351}">
      <dgm:prSet/>
      <dgm:spPr/>
      <dgm:t>
        <a:bodyPr/>
        <a:lstStyle/>
        <a:p>
          <a:endParaRPr lang="en-US"/>
        </a:p>
      </dgm:t>
    </dgm:pt>
    <dgm:pt modelId="{065F658B-48DD-45EB-AC4F-5611A4B9B4CE}" type="sibTrans" cxnId="{0B1ACA1D-F37D-49EE-BA9E-A32EE9B71351}">
      <dgm:prSet/>
      <dgm:spPr/>
      <dgm:t>
        <a:bodyPr/>
        <a:lstStyle/>
        <a:p>
          <a:endParaRPr lang="en-US"/>
        </a:p>
      </dgm:t>
    </dgm:pt>
    <dgm:pt modelId="{26EA9A04-0D82-4FCE-9620-EAB51626BB44}">
      <dgm:prSet phldrT="[Text]"/>
      <dgm:spPr/>
      <dgm:t>
        <a:bodyPr/>
        <a:lstStyle/>
        <a:p>
          <a:r>
            <a:rPr lang="en-US" dirty="0"/>
            <a:t>SDRAM</a:t>
          </a:r>
        </a:p>
      </dgm:t>
    </dgm:pt>
    <dgm:pt modelId="{277E297D-426E-4886-A2E2-6BAEE1022E9C}" type="parTrans" cxnId="{9AB79C55-2685-40D1-9D1F-3633524CADF0}">
      <dgm:prSet/>
      <dgm:spPr/>
      <dgm:t>
        <a:bodyPr/>
        <a:lstStyle/>
        <a:p>
          <a:endParaRPr lang="en-US"/>
        </a:p>
      </dgm:t>
    </dgm:pt>
    <dgm:pt modelId="{B5C0646C-CFCA-495D-89C3-1800C6DB839B}" type="sibTrans" cxnId="{9AB79C55-2685-40D1-9D1F-3633524CADF0}">
      <dgm:prSet/>
      <dgm:spPr/>
      <dgm:t>
        <a:bodyPr/>
        <a:lstStyle/>
        <a:p>
          <a:endParaRPr lang="en-US"/>
        </a:p>
      </dgm:t>
    </dgm:pt>
    <dgm:pt modelId="{2ECF631B-76F8-49A2-8C6C-10C4BF999DC9}">
      <dgm:prSet phldrT="[Text]"/>
      <dgm:spPr/>
      <dgm:t>
        <a:bodyPr/>
        <a:lstStyle/>
        <a:p>
          <a:r>
            <a:rPr lang="en-US" dirty="0"/>
            <a:t>RDRAM</a:t>
          </a:r>
        </a:p>
      </dgm:t>
    </dgm:pt>
    <dgm:pt modelId="{EF725649-E23E-4DCC-B69E-AD19EE01AA59}" type="parTrans" cxnId="{0038745A-4EEF-4C94-9452-FE6ED65FB006}">
      <dgm:prSet/>
      <dgm:spPr/>
      <dgm:t>
        <a:bodyPr/>
        <a:lstStyle/>
        <a:p>
          <a:endParaRPr lang="en-US"/>
        </a:p>
      </dgm:t>
    </dgm:pt>
    <dgm:pt modelId="{4E7D66C7-BC36-462C-A18C-775F1365C09E}" type="sibTrans" cxnId="{0038745A-4EEF-4C94-9452-FE6ED65FB006}">
      <dgm:prSet/>
      <dgm:spPr/>
      <dgm:t>
        <a:bodyPr/>
        <a:lstStyle/>
        <a:p>
          <a:endParaRPr lang="en-US"/>
        </a:p>
      </dgm:t>
    </dgm:pt>
    <dgm:pt modelId="{7A6FB42C-57C6-45CF-840A-BEA9AC634A7D}">
      <dgm:prSet phldrT="[Text]"/>
      <dgm:spPr/>
      <dgm:t>
        <a:bodyPr/>
        <a:lstStyle/>
        <a:p>
          <a:r>
            <a:rPr lang="en-US" dirty="0"/>
            <a:t>SRAM</a:t>
          </a:r>
        </a:p>
      </dgm:t>
    </dgm:pt>
    <dgm:pt modelId="{8D1129C1-E612-4D6E-BD70-AE799E3E8023}" type="parTrans" cxnId="{3C678178-1B60-4A75-AD79-45DD3B3AD911}">
      <dgm:prSet/>
      <dgm:spPr/>
      <dgm:t>
        <a:bodyPr/>
        <a:lstStyle/>
        <a:p>
          <a:endParaRPr lang="en-US"/>
        </a:p>
      </dgm:t>
    </dgm:pt>
    <dgm:pt modelId="{6C4112D5-F93A-4FB6-AC8B-CACE242CE4FB}" type="sibTrans" cxnId="{3C678178-1B60-4A75-AD79-45DD3B3AD911}">
      <dgm:prSet/>
      <dgm:spPr/>
      <dgm:t>
        <a:bodyPr/>
        <a:lstStyle/>
        <a:p>
          <a:endParaRPr lang="en-US"/>
        </a:p>
      </dgm:t>
    </dgm:pt>
    <dgm:pt modelId="{5BA41949-5665-4F1A-8342-B20DF09102E5}">
      <dgm:prSet phldrT="[Text]"/>
      <dgm:spPr/>
      <dgm:t>
        <a:bodyPr/>
        <a:lstStyle/>
        <a:p>
          <a:r>
            <a:rPr lang="en-US" dirty="0"/>
            <a:t>DDRRAM</a:t>
          </a:r>
        </a:p>
      </dgm:t>
    </dgm:pt>
    <dgm:pt modelId="{2671F516-08CA-4214-BDD0-CE31DB22EFC0}" type="parTrans" cxnId="{8289904C-E2D9-49C7-84FE-14FA8CA88C91}">
      <dgm:prSet/>
      <dgm:spPr/>
      <dgm:t>
        <a:bodyPr/>
        <a:lstStyle/>
        <a:p>
          <a:endParaRPr lang="en-US"/>
        </a:p>
      </dgm:t>
    </dgm:pt>
    <dgm:pt modelId="{6E3E30E2-A244-4F02-9329-C3C51D72A0FA}" type="sibTrans" cxnId="{8289904C-E2D9-49C7-84FE-14FA8CA88C91}">
      <dgm:prSet/>
      <dgm:spPr/>
      <dgm:t>
        <a:bodyPr/>
        <a:lstStyle/>
        <a:p>
          <a:endParaRPr lang="en-US"/>
        </a:p>
      </dgm:t>
    </dgm:pt>
    <dgm:pt modelId="{BDE68F27-861E-4E08-922A-1CD4DC340297}">
      <dgm:prSet phldrT="[Text]"/>
      <dgm:spPr/>
      <dgm:t>
        <a:bodyPr/>
        <a:lstStyle/>
        <a:p>
          <a:r>
            <a:rPr lang="en-US" dirty="0"/>
            <a:t>DDR1</a:t>
          </a:r>
        </a:p>
      </dgm:t>
    </dgm:pt>
    <dgm:pt modelId="{21FED21D-2410-46B8-A717-CFF6B751752D}" type="parTrans" cxnId="{276BC71B-857E-4764-AB02-9ECCAD55F89F}">
      <dgm:prSet/>
      <dgm:spPr/>
      <dgm:t>
        <a:bodyPr/>
        <a:lstStyle/>
        <a:p>
          <a:endParaRPr lang="en-US"/>
        </a:p>
      </dgm:t>
    </dgm:pt>
    <dgm:pt modelId="{FA09C61F-93D4-42AE-BE71-5459B48ACBF3}" type="sibTrans" cxnId="{276BC71B-857E-4764-AB02-9ECCAD55F89F}">
      <dgm:prSet/>
      <dgm:spPr/>
      <dgm:t>
        <a:bodyPr/>
        <a:lstStyle/>
        <a:p>
          <a:endParaRPr lang="en-US"/>
        </a:p>
      </dgm:t>
    </dgm:pt>
    <dgm:pt modelId="{7D501D8C-CE3B-4658-8E11-700153E592B7}">
      <dgm:prSet phldrT="[Text]"/>
      <dgm:spPr/>
      <dgm:t>
        <a:bodyPr/>
        <a:lstStyle/>
        <a:p>
          <a:r>
            <a:rPr lang="en-US" dirty="0"/>
            <a:t>DDR2</a:t>
          </a:r>
        </a:p>
      </dgm:t>
    </dgm:pt>
    <dgm:pt modelId="{14465257-61E8-4059-94D4-8224AA601BAF}" type="parTrans" cxnId="{1908A833-8A45-49AA-A46F-0992A6498EE6}">
      <dgm:prSet/>
      <dgm:spPr/>
      <dgm:t>
        <a:bodyPr/>
        <a:lstStyle/>
        <a:p>
          <a:endParaRPr lang="en-US"/>
        </a:p>
      </dgm:t>
    </dgm:pt>
    <dgm:pt modelId="{50EB3B74-DCDA-44A1-AC9F-28B29D32730F}" type="sibTrans" cxnId="{1908A833-8A45-49AA-A46F-0992A6498EE6}">
      <dgm:prSet/>
      <dgm:spPr/>
      <dgm:t>
        <a:bodyPr/>
        <a:lstStyle/>
        <a:p>
          <a:endParaRPr lang="en-US"/>
        </a:p>
      </dgm:t>
    </dgm:pt>
    <dgm:pt modelId="{6E170F40-D412-4DB6-AC28-B5A8197CF86E}">
      <dgm:prSet phldrT="[Text]"/>
      <dgm:spPr/>
      <dgm:t>
        <a:bodyPr/>
        <a:lstStyle/>
        <a:p>
          <a:r>
            <a:rPr lang="en-US" dirty="0"/>
            <a:t>DDR3</a:t>
          </a:r>
        </a:p>
      </dgm:t>
    </dgm:pt>
    <dgm:pt modelId="{C634C623-B025-460E-BB50-7F2D9953AFCF}" type="parTrans" cxnId="{535091B6-B456-45DB-924B-C8E5B45F0DFC}">
      <dgm:prSet/>
      <dgm:spPr/>
      <dgm:t>
        <a:bodyPr/>
        <a:lstStyle/>
        <a:p>
          <a:endParaRPr lang="en-US"/>
        </a:p>
      </dgm:t>
    </dgm:pt>
    <dgm:pt modelId="{C0278FFF-9E6F-4049-AF0B-3E2257E66734}" type="sibTrans" cxnId="{535091B6-B456-45DB-924B-C8E5B45F0DFC}">
      <dgm:prSet/>
      <dgm:spPr/>
      <dgm:t>
        <a:bodyPr/>
        <a:lstStyle/>
        <a:p>
          <a:endParaRPr lang="en-US"/>
        </a:p>
      </dgm:t>
    </dgm:pt>
    <dgm:pt modelId="{2764D9AB-1886-4692-874E-3F0DEB358A30}">
      <dgm:prSet phldrT="[Text]"/>
      <dgm:spPr/>
      <dgm:t>
        <a:bodyPr/>
        <a:lstStyle/>
        <a:p>
          <a:r>
            <a:rPr lang="en-US" dirty="0"/>
            <a:t>DDR4</a:t>
          </a:r>
        </a:p>
      </dgm:t>
    </dgm:pt>
    <dgm:pt modelId="{8E0FD691-9338-4DAE-B8A2-637F5D4CFCCF}" type="parTrans" cxnId="{2322F78F-3E11-4B99-80D1-EC930CB7B0B6}">
      <dgm:prSet/>
      <dgm:spPr/>
      <dgm:t>
        <a:bodyPr/>
        <a:lstStyle/>
        <a:p>
          <a:endParaRPr lang="en-US"/>
        </a:p>
      </dgm:t>
    </dgm:pt>
    <dgm:pt modelId="{64887BE6-6285-4C6B-AEA6-7993A83C1E5A}" type="sibTrans" cxnId="{2322F78F-3E11-4B99-80D1-EC930CB7B0B6}">
      <dgm:prSet/>
      <dgm:spPr/>
      <dgm:t>
        <a:bodyPr/>
        <a:lstStyle/>
        <a:p>
          <a:endParaRPr lang="en-US"/>
        </a:p>
      </dgm:t>
    </dgm:pt>
    <dgm:pt modelId="{D0606B5C-50E8-4C75-9ED6-5BAB04F61BE1}" type="pres">
      <dgm:prSet presAssocID="{517E88F0-C710-4D8E-8A0C-92A9FBAF3999}" presName="hierChild1" presStyleCnt="0">
        <dgm:presLayoutVars>
          <dgm:chPref val="1"/>
          <dgm:dir/>
          <dgm:animOne val="branch"/>
          <dgm:animLvl val="lvl"/>
          <dgm:resizeHandles/>
        </dgm:presLayoutVars>
      </dgm:prSet>
      <dgm:spPr/>
    </dgm:pt>
    <dgm:pt modelId="{7FACC79C-9D77-4804-A107-6D753329D647}" type="pres">
      <dgm:prSet presAssocID="{DAFD0061-3ED2-4932-970B-F31979F1088C}" presName="hierRoot1" presStyleCnt="0"/>
      <dgm:spPr/>
    </dgm:pt>
    <dgm:pt modelId="{69FE28C9-E7C5-4C8F-9B56-BF55B0CAD8CC}" type="pres">
      <dgm:prSet presAssocID="{DAFD0061-3ED2-4932-970B-F31979F1088C}" presName="composite" presStyleCnt="0"/>
      <dgm:spPr/>
    </dgm:pt>
    <dgm:pt modelId="{2D33D595-3E37-4C5A-A948-91C90D5260C3}" type="pres">
      <dgm:prSet presAssocID="{DAFD0061-3ED2-4932-970B-F31979F1088C}" presName="background" presStyleLbl="node0" presStyleIdx="0" presStyleCnt="1"/>
      <dgm:spPr/>
    </dgm:pt>
    <dgm:pt modelId="{7F2104D9-06CE-4B88-B140-3ADAC2E765B7}" type="pres">
      <dgm:prSet presAssocID="{DAFD0061-3ED2-4932-970B-F31979F1088C}" presName="text" presStyleLbl="fgAcc0" presStyleIdx="0" presStyleCnt="1">
        <dgm:presLayoutVars>
          <dgm:chPref val="3"/>
        </dgm:presLayoutVars>
      </dgm:prSet>
      <dgm:spPr/>
    </dgm:pt>
    <dgm:pt modelId="{ADC7D06B-E24D-4CE0-BAEF-D04ACA0B4108}" type="pres">
      <dgm:prSet presAssocID="{DAFD0061-3ED2-4932-970B-F31979F1088C}" presName="hierChild2" presStyleCnt="0"/>
      <dgm:spPr/>
    </dgm:pt>
    <dgm:pt modelId="{5A98E8C6-224F-4ED8-84DD-3D4ED74B1745}" type="pres">
      <dgm:prSet presAssocID="{FBA50D3B-10AA-4A72-AEFA-D7B23F82E2CB}" presName="Name10" presStyleLbl="parChTrans1D2" presStyleIdx="0" presStyleCnt="2"/>
      <dgm:spPr/>
    </dgm:pt>
    <dgm:pt modelId="{180349B8-F361-47FB-A26B-06AB6C83B897}" type="pres">
      <dgm:prSet presAssocID="{D174F527-F48A-4C7A-9E32-0E3FA57EA42A}" presName="hierRoot2" presStyleCnt="0"/>
      <dgm:spPr/>
    </dgm:pt>
    <dgm:pt modelId="{F1E1B309-E168-4FAD-82A3-F3F76C6ABB4C}" type="pres">
      <dgm:prSet presAssocID="{D174F527-F48A-4C7A-9E32-0E3FA57EA42A}" presName="composite2" presStyleCnt="0"/>
      <dgm:spPr/>
    </dgm:pt>
    <dgm:pt modelId="{2F298512-2FEA-4080-A328-B8E0806B7F8A}" type="pres">
      <dgm:prSet presAssocID="{D174F527-F48A-4C7A-9E32-0E3FA57EA42A}" presName="background2" presStyleLbl="node2" presStyleIdx="0" presStyleCnt="2"/>
      <dgm:spPr/>
    </dgm:pt>
    <dgm:pt modelId="{614C8BDE-261E-4DA8-9B9E-2364B9BDD64F}" type="pres">
      <dgm:prSet presAssocID="{D174F527-F48A-4C7A-9E32-0E3FA57EA42A}" presName="text2" presStyleLbl="fgAcc2" presStyleIdx="0" presStyleCnt="2">
        <dgm:presLayoutVars>
          <dgm:chPref val="3"/>
        </dgm:presLayoutVars>
      </dgm:prSet>
      <dgm:spPr/>
    </dgm:pt>
    <dgm:pt modelId="{CBFAAF94-484B-4A87-AF40-DF772E2ECA30}" type="pres">
      <dgm:prSet presAssocID="{D174F527-F48A-4C7A-9E32-0E3FA57EA42A}" presName="hierChild3" presStyleCnt="0"/>
      <dgm:spPr/>
    </dgm:pt>
    <dgm:pt modelId="{BF4AF4CE-82AC-4BB7-BF27-FD6A44FBEFF8}" type="pres">
      <dgm:prSet presAssocID="{277E297D-426E-4886-A2E2-6BAEE1022E9C}" presName="Name17" presStyleLbl="parChTrans1D3" presStyleIdx="0" presStyleCnt="3"/>
      <dgm:spPr/>
    </dgm:pt>
    <dgm:pt modelId="{8C3377D8-3792-47A6-8D3F-A4A943F0DB6D}" type="pres">
      <dgm:prSet presAssocID="{26EA9A04-0D82-4FCE-9620-EAB51626BB44}" presName="hierRoot3" presStyleCnt="0"/>
      <dgm:spPr/>
    </dgm:pt>
    <dgm:pt modelId="{42A8BA5E-1DAF-4776-9572-FFE01E270A2E}" type="pres">
      <dgm:prSet presAssocID="{26EA9A04-0D82-4FCE-9620-EAB51626BB44}" presName="composite3" presStyleCnt="0"/>
      <dgm:spPr/>
    </dgm:pt>
    <dgm:pt modelId="{AA2555CC-4A2D-4E3D-9743-EA7BF8ABF0B3}" type="pres">
      <dgm:prSet presAssocID="{26EA9A04-0D82-4FCE-9620-EAB51626BB44}" presName="background3" presStyleLbl="node3" presStyleIdx="0" presStyleCnt="3"/>
      <dgm:spPr/>
    </dgm:pt>
    <dgm:pt modelId="{DE6B183D-5E30-499D-A29D-132B5F41108A}" type="pres">
      <dgm:prSet presAssocID="{26EA9A04-0D82-4FCE-9620-EAB51626BB44}" presName="text3" presStyleLbl="fgAcc3" presStyleIdx="0" presStyleCnt="3">
        <dgm:presLayoutVars>
          <dgm:chPref val="3"/>
        </dgm:presLayoutVars>
      </dgm:prSet>
      <dgm:spPr/>
    </dgm:pt>
    <dgm:pt modelId="{06BD9493-2AAE-4F56-812C-9E2A996B9C6B}" type="pres">
      <dgm:prSet presAssocID="{26EA9A04-0D82-4FCE-9620-EAB51626BB44}" presName="hierChild4" presStyleCnt="0"/>
      <dgm:spPr/>
    </dgm:pt>
    <dgm:pt modelId="{AFD2C76E-654F-4DC7-A4FB-5CC14B3097EE}" type="pres">
      <dgm:prSet presAssocID="{EF725649-E23E-4DCC-B69E-AD19EE01AA59}" presName="Name17" presStyleLbl="parChTrans1D3" presStyleIdx="1" presStyleCnt="3"/>
      <dgm:spPr/>
    </dgm:pt>
    <dgm:pt modelId="{440430D1-100D-4130-B9F8-67A12CBCC306}" type="pres">
      <dgm:prSet presAssocID="{2ECF631B-76F8-49A2-8C6C-10C4BF999DC9}" presName="hierRoot3" presStyleCnt="0"/>
      <dgm:spPr/>
    </dgm:pt>
    <dgm:pt modelId="{30DC9DB7-9BEF-454E-A22E-7CCB925F31C7}" type="pres">
      <dgm:prSet presAssocID="{2ECF631B-76F8-49A2-8C6C-10C4BF999DC9}" presName="composite3" presStyleCnt="0"/>
      <dgm:spPr/>
    </dgm:pt>
    <dgm:pt modelId="{F06DE884-9E91-4273-92F5-9D399B675199}" type="pres">
      <dgm:prSet presAssocID="{2ECF631B-76F8-49A2-8C6C-10C4BF999DC9}" presName="background3" presStyleLbl="node3" presStyleIdx="1" presStyleCnt="3"/>
      <dgm:spPr/>
    </dgm:pt>
    <dgm:pt modelId="{92AF47FC-5DD2-4D1E-8B1D-2446B8A2BFC4}" type="pres">
      <dgm:prSet presAssocID="{2ECF631B-76F8-49A2-8C6C-10C4BF999DC9}" presName="text3" presStyleLbl="fgAcc3" presStyleIdx="1" presStyleCnt="3">
        <dgm:presLayoutVars>
          <dgm:chPref val="3"/>
        </dgm:presLayoutVars>
      </dgm:prSet>
      <dgm:spPr/>
    </dgm:pt>
    <dgm:pt modelId="{7B742330-1EE5-4C7A-8832-916BD7947477}" type="pres">
      <dgm:prSet presAssocID="{2ECF631B-76F8-49A2-8C6C-10C4BF999DC9}" presName="hierChild4" presStyleCnt="0"/>
      <dgm:spPr/>
    </dgm:pt>
    <dgm:pt modelId="{8FCC47C2-962E-4C8E-8F19-DB06D5CF961C}" type="pres">
      <dgm:prSet presAssocID="{2671F516-08CA-4214-BDD0-CE31DB22EFC0}" presName="Name17" presStyleLbl="parChTrans1D3" presStyleIdx="2" presStyleCnt="3"/>
      <dgm:spPr/>
    </dgm:pt>
    <dgm:pt modelId="{A5E8622B-443B-4CF8-9574-A65FC3E4CC94}" type="pres">
      <dgm:prSet presAssocID="{5BA41949-5665-4F1A-8342-B20DF09102E5}" presName="hierRoot3" presStyleCnt="0"/>
      <dgm:spPr/>
    </dgm:pt>
    <dgm:pt modelId="{81087FC1-C5AE-41E6-9403-8E0695DB81BF}" type="pres">
      <dgm:prSet presAssocID="{5BA41949-5665-4F1A-8342-B20DF09102E5}" presName="composite3" presStyleCnt="0"/>
      <dgm:spPr/>
    </dgm:pt>
    <dgm:pt modelId="{249D44D3-63BD-4AC9-A1D6-344D150D5D00}" type="pres">
      <dgm:prSet presAssocID="{5BA41949-5665-4F1A-8342-B20DF09102E5}" presName="background3" presStyleLbl="node3" presStyleIdx="2" presStyleCnt="3"/>
      <dgm:spPr/>
    </dgm:pt>
    <dgm:pt modelId="{A18012D2-7D1E-4C61-9256-1E3CDAF19C03}" type="pres">
      <dgm:prSet presAssocID="{5BA41949-5665-4F1A-8342-B20DF09102E5}" presName="text3" presStyleLbl="fgAcc3" presStyleIdx="2" presStyleCnt="3">
        <dgm:presLayoutVars>
          <dgm:chPref val="3"/>
        </dgm:presLayoutVars>
      </dgm:prSet>
      <dgm:spPr/>
    </dgm:pt>
    <dgm:pt modelId="{550D387E-61A9-4390-8C86-1E6F4C1031B5}" type="pres">
      <dgm:prSet presAssocID="{5BA41949-5665-4F1A-8342-B20DF09102E5}" presName="hierChild4" presStyleCnt="0"/>
      <dgm:spPr/>
    </dgm:pt>
    <dgm:pt modelId="{AF2D0984-7C7D-4DD2-8F15-EC040A3288DD}" type="pres">
      <dgm:prSet presAssocID="{21FED21D-2410-46B8-A717-CFF6B751752D}" presName="Name23" presStyleLbl="parChTrans1D4" presStyleIdx="0" presStyleCnt="4"/>
      <dgm:spPr/>
    </dgm:pt>
    <dgm:pt modelId="{46397AEA-6ED5-4E00-8749-019832AF8FDC}" type="pres">
      <dgm:prSet presAssocID="{BDE68F27-861E-4E08-922A-1CD4DC340297}" presName="hierRoot4" presStyleCnt="0"/>
      <dgm:spPr/>
    </dgm:pt>
    <dgm:pt modelId="{6490556D-F9BD-4BFC-A84B-B538AAC33B53}" type="pres">
      <dgm:prSet presAssocID="{BDE68F27-861E-4E08-922A-1CD4DC340297}" presName="composite4" presStyleCnt="0"/>
      <dgm:spPr/>
    </dgm:pt>
    <dgm:pt modelId="{E5AD219B-AC5A-41C8-AD35-E2EEA9B4AEDC}" type="pres">
      <dgm:prSet presAssocID="{BDE68F27-861E-4E08-922A-1CD4DC340297}" presName="background4" presStyleLbl="node4" presStyleIdx="0" presStyleCnt="4"/>
      <dgm:spPr/>
    </dgm:pt>
    <dgm:pt modelId="{C3E118AB-45A7-4CE3-A5DB-9AA2A483217A}" type="pres">
      <dgm:prSet presAssocID="{BDE68F27-861E-4E08-922A-1CD4DC340297}" presName="text4" presStyleLbl="fgAcc4" presStyleIdx="0" presStyleCnt="4">
        <dgm:presLayoutVars>
          <dgm:chPref val="3"/>
        </dgm:presLayoutVars>
      </dgm:prSet>
      <dgm:spPr/>
    </dgm:pt>
    <dgm:pt modelId="{AC5ED2D3-0218-4118-8C83-FDDB0DC3E858}" type="pres">
      <dgm:prSet presAssocID="{BDE68F27-861E-4E08-922A-1CD4DC340297}" presName="hierChild5" presStyleCnt="0"/>
      <dgm:spPr/>
    </dgm:pt>
    <dgm:pt modelId="{B265C141-1596-411C-9992-A520AC143B27}" type="pres">
      <dgm:prSet presAssocID="{14465257-61E8-4059-94D4-8224AA601BAF}" presName="Name23" presStyleLbl="parChTrans1D4" presStyleIdx="1" presStyleCnt="4"/>
      <dgm:spPr/>
    </dgm:pt>
    <dgm:pt modelId="{490370B4-CE30-47F0-8E4B-994D6774CB7A}" type="pres">
      <dgm:prSet presAssocID="{7D501D8C-CE3B-4658-8E11-700153E592B7}" presName="hierRoot4" presStyleCnt="0"/>
      <dgm:spPr/>
    </dgm:pt>
    <dgm:pt modelId="{4614729F-CCF7-4CFD-BFEE-F6EF326977BE}" type="pres">
      <dgm:prSet presAssocID="{7D501D8C-CE3B-4658-8E11-700153E592B7}" presName="composite4" presStyleCnt="0"/>
      <dgm:spPr/>
    </dgm:pt>
    <dgm:pt modelId="{4F7CCFCD-32CD-4D93-B50B-9D790A40C269}" type="pres">
      <dgm:prSet presAssocID="{7D501D8C-CE3B-4658-8E11-700153E592B7}" presName="background4" presStyleLbl="node4" presStyleIdx="1" presStyleCnt="4"/>
      <dgm:spPr/>
    </dgm:pt>
    <dgm:pt modelId="{5CD56372-3D82-45A9-8A5F-D702EF6201BE}" type="pres">
      <dgm:prSet presAssocID="{7D501D8C-CE3B-4658-8E11-700153E592B7}" presName="text4" presStyleLbl="fgAcc4" presStyleIdx="1" presStyleCnt="4">
        <dgm:presLayoutVars>
          <dgm:chPref val="3"/>
        </dgm:presLayoutVars>
      </dgm:prSet>
      <dgm:spPr/>
    </dgm:pt>
    <dgm:pt modelId="{DED7CAAC-5F99-4324-A1D5-2374990CD808}" type="pres">
      <dgm:prSet presAssocID="{7D501D8C-CE3B-4658-8E11-700153E592B7}" presName="hierChild5" presStyleCnt="0"/>
      <dgm:spPr/>
    </dgm:pt>
    <dgm:pt modelId="{D34C0967-18DA-43DE-9416-A21AC2524522}" type="pres">
      <dgm:prSet presAssocID="{C634C623-B025-460E-BB50-7F2D9953AFCF}" presName="Name23" presStyleLbl="parChTrans1D4" presStyleIdx="2" presStyleCnt="4"/>
      <dgm:spPr/>
    </dgm:pt>
    <dgm:pt modelId="{B4B8645D-B8AE-455A-BA2A-54BE12B17375}" type="pres">
      <dgm:prSet presAssocID="{6E170F40-D412-4DB6-AC28-B5A8197CF86E}" presName="hierRoot4" presStyleCnt="0"/>
      <dgm:spPr/>
    </dgm:pt>
    <dgm:pt modelId="{B112EBA4-B532-43DB-94D3-3C661794E373}" type="pres">
      <dgm:prSet presAssocID="{6E170F40-D412-4DB6-AC28-B5A8197CF86E}" presName="composite4" presStyleCnt="0"/>
      <dgm:spPr/>
    </dgm:pt>
    <dgm:pt modelId="{95B8DE27-5287-4C00-9F2D-D463152762E4}" type="pres">
      <dgm:prSet presAssocID="{6E170F40-D412-4DB6-AC28-B5A8197CF86E}" presName="background4" presStyleLbl="node4" presStyleIdx="2" presStyleCnt="4"/>
      <dgm:spPr/>
    </dgm:pt>
    <dgm:pt modelId="{F9D4F7C8-7198-48AE-89BC-190BA59D8BE3}" type="pres">
      <dgm:prSet presAssocID="{6E170F40-D412-4DB6-AC28-B5A8197CF86E}" presName="text4" presStyleLbl="fgAcc4" presStyleIdx="2" presStyleCnt="4">
        <dgm:presLayoutVars>
          <dgm:chPref val="3"/>
        </dgm:presLayoutVars>
      </dgm:prSet>
      <dgm:spPr/>
    </dgm:pt>
    <dgm:pt modelId="{557F5E65-7794-4C9D-BA2A-FB403BDA6CE9}" type="pres">
      <dgm:prSet presAssocID="{6E170F40-D412-4DB6-AC28-B5A8197CF86E}" presName="hierChild5" presStyleCnt="0"/>
      <dgm:spPr/>
    </dgm:pt>
    <dgm:pt modelId="{57CF9FB6-49EC-4D33-A200-104663DE44AE}" type="pres">
      <dgm:prSet presAssocID="{8E0FD691-9338-4DAE-B8A2-637F5D4CFCCF}" presName="Name23" presStyleLbl="parChTrans1D4" presStyleIdx="3" presStyleCnt="4"/>
      <dgm:spPr/>
    </dgm:pt>
    <dgm:pt modelId="{4974C999-7BF5-4BAA-A4FF-9E36FC34846F}" type="pres">
      <dgm:prSet presAssocID="{2764D9AB-1886-4692-874E-3F0DEB358A30}" presName="hierRoot4" presStyleCnt="0"/>
      <dgm:spPr/>
    </dgm:pt>
    <dgm:pt modelId="{638C4E9A-7AAA-473F-91C4-1A6CB5B8C206}" type="pres">
      <dgm:prSet presAssocID="{2764D9AB-1886-4692-874E-3F0DEB358A30}" presName="composite4" presStyleCnt="0"/>
      <dgm:spPr/>
    </dgm:pt>
    <dgm:pt modelId="{2F91BE27-79A1-4F3D-879A-6F05BAF82160}" type="pres">
      <dgm:prSet presAssocID="{2764D9AB-1886-4692-874E-3F0DEB358A30}" presName="background4" presStyleLbl="node4" presStyleIdx="3" presStyleCnt="4"/>
      <dgm:spPr/>
    </dgm:pt>
    <dgm:pt modelId="{60C60EAE-23CE-4531-98AA-D7C266B1437E}" type="pres">
      <dgm:prSet presAssocID="{2764D9AB-1886-4692-874E-3F0DEB358A30}" presName="text4" presStyleLbl="fgAcc4" presStyleIdx="3" presStyleCnt="4">
        <dgm:presLayoutVars>
          <dgm:chPref val="3"/>
        </dgm:presLayoutVars>
      </dgm:prSet>
      <dgm:spPr/>
    </dgm:pt>
    <dgm:pt modelId="{92308B59-0398-43B2-B84D-ADBFF78A01F5}" type="pres">
      <dgm:prSet presAssocID="{2764D9AB-1886-4692-874E-3F0DEB358A30}" presName="hierChild5" presStyleCnt="0"/>
      <dgm:spPr/>
    </dgm:pt>
    <dgm:pt modelId="{C9B154B2-2B7B-4938-85B4-2774FA14514B}" type="pres">
      <dgm:prSet presAssocID="{8D1129C1-E612-4D6E-BD70-AE799E3E8023}" presName="Name10" presStyleLbl="parChTrans1D2" presStyleIdx="1" presStyleCnt="2"/>
      <dgm:spPr/>
    </dgm:pt>
    <dgm:pt modelId="{8AA4B688-2F0F-4445-8B86-D2E58D42539C}" type="pres">
      <dgm:prSet presAssocID="{7A6FB42C-57C6-45CF-840A-BEA9AC634A7D}" presName="hierRoot2" presStyleCnt="0"/>
      <dgm:spPr/>
    </dgm:pt>
    <dgm:pt modelId="{8E522D5B-E8A7-47E0-8EFD-A44A3F4707D6}" type="pres">
      <dgm:prSet presAssocID="{7A6FB42C-57C6-45CF-840A-BEA9AC634A7D}" presName="composite2" presStyleCnt="0"/>
      <dgm:spPr/>
    </dgm:pt>
    <dgm:pt modelId="{AED69780-C491-4292-BAC8-C99558AFE95F}" type="pres">
      <dgm:prSet presAssocID="{7A6FB42C-57C6-45CF-840A-BEA9AC634A7D}" presName="background2" presStyleLbl="node2" presStyleIdx="1" presStyleCnt="2"/>
      <dgm:spPr/>
    </dgm:pt>
    <dgm:pt modelId="{505AF442-8061-4B42-A064-EE517434365C}" type="pres">
      <dgm:prSet presAssocID="{7A6FB42C-57C6-45CF-840A-BEA9AC634A7D}" presName="text2" presStyleLbl="fgAcc2" presStyleIdx="1" presStyleCnt="2">
        <dgm:presLayoutVars>
          <dgm:chPref val="3"/>
        </dgm:presLayoutVars>
      </dgm:prSet>
      <dgm:spPr/>
    </dgm:pt>
    <dgm:pt modelId="{B497D260-0129-4623-B6DD-317467077FB1}" type="pres">
      <dgm:prSet presAssocID="{7A6FB42C-57C6-45CF-840A-BEA9AC634A7D}" presName="hierChild3" presStyleCnt="0"/>
      <dgm:spPr/>
    </dgm:pt>
  </dgm:ptLst>
  <dgm:cxnLst>
    <dgm:cxn modelId="{A8535405-3A09-460C-A3C0-4C5B93E15251}" type="presOf" srcId="{FBA50D3B-10AA-4A72-AEFA-D7B23F82E2CB}" destId="{5A98E8C6-224F-4ED8-84DD-3D4ED74B1745}" srcOrd="0" destOrd="0" presId="urn:microsoft.com/office/officeart/2005/8/layout/hierarchy1"/>
    <dgm:cxn modelId="{A3BA151B-91FE-4AE8-8AD0-2447F60B0262}" type="presOf" srcId="{6E170F40-D412-4DB6-AC28-B5A8197CF86E}" destId="{F9D4F7C8-7198-48AE-89BC-190BA59D8BE3}" srcOrd="0" destOrd="0" presId="urn:microsoft.com/office/officeart/2005/8/layout/hierarchy1"/>
    <dgm:cxn modelId="{276BC71B-857E-4764-AB02-9ECCAD55F89F}" srcId="{5BA41949-5665-4F1A-8342-B20DF09102E5}" destId="{BDE68F27-861E-4E08-922A-1CD4DC340297}" srcOrd="0" destOrd="0" parTransId="{21FED21D-2410-46B8-A717-CFF6B751752D}" sibTransId="{FA09C61F-93D4-42AE-BE71-5459B48ACBF3}"/>
    <dgm:cxn modelId="{A693B91D-BD5C-4BDE-B9DB-F344F0BA811E}" type="presOf" srcId="{517E88F0-C710-4D8E-8A0C-92A9FBAF3999}" destId="{D0606B5C-50E8-4C75-9ED6-5BAB04F61BE1}" srcOrd="0" destOrd="0" presId="urn:microsoft.com/office/officeart/2005/8/layout/hierarchy1"/>
    <dgm:cxn modelId="{0B1ACA1D-F37D-49EE-BA9E-A32EE9B71351}" srcId="{DAFD0061-3ED2-4932-970B-F31979F1088C}" destId="{D174F527-F48A-4C7A-9E32-0E3FA57EA42A}" srcOrd="0" destOrd="0" parTransId="{FBA50D3B-10AA-4A72-AEFA-D7B23F82E2CB}" sibTransId="{065F658B-48DD-45EB-AC4F-5611A4B9B4CE}"/>
    <dgm:cxn modelId="{6A02ED21-74C5-42BD-A1A2-680DF698C07A}" type="presOf" srcId="{277E297D-426E-4886-A2E2-6BAEE1022E9C}" destId="{BF4AF4CE-82AC-4BB7-BF27-FD6A44FBEFF8}" srcOrd="0" destOrd="0" presId="urn:microsoft.com/office/officeart/2005/8/layout/hierarchy1"/>
    <dgm:cxn modelId="{D6734D28-29E1-4018-8B24-FE7F2DF651C8}" srcId="{517E88F0-C710-4D8E-8A0C-92A9FBAF3999}" destId="{DAFD0061-3ED2-4932-970B-F31979F1088C}" srcOrd="0" destOrd="0" parTransId="{911B1642-22D9-46F8-8210-BB2852B7FD96}" sibTransId="{59F9AC32-4E48-4614-8C9F-3402008DA53A}"/>
    <dgm:cxn modelId="{1908A833-8A45-49AA-A46F-0992A6498EE6}" srcId="{5BA41949-5665-4F1A-8342-B20DF09102E5}" destId="{7D501D8C-CE3B-4658-8E11-700153E592B7}" srcOrd="1" destOrd="0" parTransId="{14465257-61E8-4059-94D4-8224AA601BAF}" sibTransId="{50EB3B74-DCDA-44A1-AC9F-28B29D32730F}"/>
    <dgm:cxn modelId="{163C8A5B-FD0D-421F-AF55-77DA814D3284}" type="presOf" srcId="{2ECF631B-76F8-49A2-8C6C-10C4BF999DC9}" destId="{92AF47FC-5DD2-4D1E-8B1D-2446B8A2BFC4}" srcOrd="0" destOrd="0" presId="urn:microsoft.com/office/officeart/2005/8/layout/hierarchy1"/>
    <dgm:cxn modelId="{52999265-F4D0-4AD9-B998-A8251AED61DB}" type="presOf" srcId="{C634C623-B025-460E-BB50-7F2D9953AFCF}" destId="{D34C0967-18DA-43DE-9416-A21AC2524522}" srcOrd="0" destOrd="0" presId="urn:microsoft.com/office/officeart/2005/8/layout/hierarchy1"/>
    <dgm:cxn modelId="{2FC4DA4A-2110-4CC9-B0E7-D87684F435BC}" type="presOf" srcId="{21FED21D-2410-46B8-A717-CFF6B751752D}" destId="{AF2D0984-7C7D-4DD2-8F15-EC040A3288DD}" srcOrd="0" destOrd="0" presId="urn:microsoft.com/office/officeart/2005/8/layout/hierarchy1"/>
    <dgm:cxn modelId="{8289904C-E2D9-49C7-84FE-14FA8CA88C91}" srcId="{D174F527-F48A-4C7A-9E32-0E3FA57EA42A}" destId="{5BA41949-5665-4F1A-8342-B20DF09102E5}" srcOrd="2" destOrd="0" parTransId="{2671F516-08CA-4214-BDD0-CE31DB22EFC0}" sibTransId="{6E3E30E2-A244-4F02-9329-C3C51D72A0FA}"/>
    <dgm:cxn modelId="{322BD36E-2EC6-44A5-905B-877C4270ED49}" type="presOf" srcId="{8E0FD691-9338-4DAE-B8A2-637F5D4CFCCF}" destId="{57CF9FB6-49EC-4D33-A200-104663DE44AE}" srcOrd="0" destOrd="0" presId="urn:microsoft.com/office/officeart/2005/8/layout/hierarchy1"/>
    <dgm:cxn modelId="{9455BD51-8166-419C-81CF-541B0F749575}" type="presOf" srcId="{8D1129C1-E612-4D6E-BD70-AE799E3E8023}" destId="{C9B154B2-2B7B-4938-85B4-2774FA14514B}" srcOrd="0" destOrd="0" presId="urn:microsoft.com/office/officeart/2005/8/layout/hierarchy1"/>
    <dgm:cxn modelId="{9AB79C55-2685-40D1-9D1F-3633524CADF0}" srcId="{D174F527-F48A-4C7A-9E32-0E3FA57EA42A}" destId="{26EA9A04-0D82-4FCE-9620-EAB51626BB44}" srcOrd="0" destOrd="0" parTransId="{277E297D-426E-4886-A2E2-6BAEE1022E9C}" sibTransId="{B5C0646C-CFCA-495D-89C3-1800C6DB839B}"/>
    <dgm:cxn modelId="{8A123078-E3D6-429A-A995-145119F18E34}" type="presOf" srcId="{EF725649-E23E-4DCC-B69E-AD19EE01AA59}" destId="{AFD2C76E-654F-4DC7-A4FB-5CC14B3097EE}" srcOrd="0" destOrd="0" presId="urn:microsoft.com/office/officeart/2005/8/layout/hierarchy1"/>
    <dgm:cxn modelId="{3C678178-1B60-4A75-AD79-45DD3B3AD911}" srcId="{DAFD0061-3ED2-4932-970B-F31979F1088C}" destId="{7A6FB42C-57C6-45CF-840A-BEA9AC634A7D}" srcOrd="1" destOrd="0" parTransId="{8D1129C1-E612-4D6E-BD70-AE799E3E8023}" sibTransId="{6C4112D5-F93A-4FB6-AC8B-CACE242CE4FB}"/>
    <dgm:cxn modelId="{0038745A-4EEF-4C94-9452-FE6ED65FB006}" srcId="{D174F527-F48A-4C7A-9E32-0E3FA57EA42A}" destId="{2ECF631B-76F8-49A2-8C6C-10C4BF999DC9}" srcOrd="1" destOrd="0" parTransId="{EF725649-E23E-4DCC-B69E-AD19EE01AA59}" sibTransId="{4E7D66C7-BC36-462C-A18C-775F1365C09E}"/>
    <dgm:cxn modelId="{2322F78F-3E11-4B99-80D1-EC930CB7B0B6}" srcId="{5BA41949-5665-4F1A-8342-B20DF09102E5}" destId="{2764D9AB-1886-4692-874E-3F0DEB358A30}" srcOrd="3" destOrd="0" parTransId="{8E0FD691-9338-4DAE-B8A2-637F5D4CFCCF}" sibTransId="{64887BE6-6285-4C6B-AEA6-7993A83C1E5A}"/>
    <dgm:cxn modelId="{61CCE495-D35F-4AEF-8E21-201EA7C905DC}" type="presOf" srcId="{14465257-61E8-4059-94D4-8224AA601BAF}" destId="{B265C141-1596-411C-9992-A520AC143B27}" srcOrd="0" destOrd="0" presId="urn:microsoft.com/office/officeart/2005/8/layout/hierarchy1"/>
    <dgm:cxn modelId="{34748696-CA52-4C34-ABF6-483485AA8EC6}" type="presOf" srcId="{2671F516-08CA-4214-BDD0-CE31DB22EFC0}" destId="{8FCC47C2-962E-4C8E-8F19-DB06D5CF961C}" srcOrd="0" destOrd="0" presId="urn:microsoft.com/office/officeart/2005/8/layout/hierarchy1"/>
    <dgm:cxn modelId="{7F279AA8-11B7-44E7-AF95-40A97ADDAB81}" type="presOf" srcId="{5BA41949-5665-4F1A-8342-B20DF09102E5}" destId="{A18012D2-7D1E-4C61-9256-1E3CDAF19C03}" srcOrd="0" destOrd="0" presId="urn:microsoft.com/office/officeart/2005/8/layout/hierarchy1"/>
    <dgm:cxn modelId="{8D8921AC-2C30-4D37-9224-7B0EAB48FF55}" type="presOf" srcId="{7A6FB42C-57C6-45CF-840A-BEA9AC634A7D}" destId="{505AF442-8061-4B42-A064-EE517434365C}" srcOrd="0" destOrd="0" presId="urn:microsoft.com/office/officeart/2005/8/layout/hierarchy1"/>
    <dgm:cxn modelId="{C61A0AB3-C251-41DB-84AC-F8AABB7F971C}" type="presOf" srcId="{2764D9AB-1886-4692-874E-3F0DEB358A30}" destId="{60C60EAE-23CE-4531-98AA-D7C266B1437E}" srcOrd="0" destOrd="0" presId="urn:microsoft.com/office/officeart/2005/8/layout/hierarchy1"/>
    <dgm:cxn modelId="{535091B6-B456-45DB-924B-C8E5B45F0DFC}" srcId="{5BA41949-5665-4F1A-8342-B20DF09102E5}" destId="{6E170F40-D412-4DB6-AC28-B5A8197CF86E}" srcOrd="2" destOrd="0" parTransId="{C634C623-B025-460E-BB50-7F2D9953AFCF}" sibTransId="{C0278FFF-9E6F-4049-AF0B-3E2257E66734}"/>
    <dgm:cxn modelId="{F1E4AEBA-CD9E-4205-98BB-D3D9A1927FEE}" type="presOf" srcId="{BDE68F27-861E-4E08-922A-1CD4DC340297}" destId="{C3E118AB-45A7-4CE3-A5DB-9AA2A483217A}" srcOrd="0" destOrd="0" presId="urn:microsoft.com/office/officeart/2005/8/layout/hierarchy1"/>
    <dgm:cxn modelId="{A9F12FC3-69BD-4298-9FD2-605CFBC621AA}" type="presOf" srcId="{7D501D8C-CE3B-4658-8E11-700153E592B7}" destId="{5CD56372-3D82-45A9-8A5F-D702EF6201BE}" srcOrd="0" destOrd="0" presId="urn:microsoft.com/office/officeart/2005/8/layout/hierarchy1"/>
    <dgm:cxn modelId="{A1038CF3-154C-4F4B-B8C9-C3DBC6E66703}" type="presOf" srcId="{26EA9A04-0D82-4FCE-9620-EAB51626BB44}" destId="{DE6B183D-5E30-499D-A29D-132B5F41108A}" srcOrd="0" destOrd="0" presId="urn:microsoft.com/office/officeart/2005/8/layout/hierarchy1"/>
    <dgm:cxn modelId="{BCFE90F6-500A-4679-98EA-E5895BA5750D}" type="presOf" srcId="{D174F527-F48A-4C7A-9E32-0E3FA57EA42A}" destId="{614C8BDE-261E-4DA8-9B9E-2364B9BDD64F}" srcOrd="0" destOrd="0" presId="urn:microsoft.com/office/officeart/2005/8/layout/hierarchy1"/>
    <dgm:cxn modelId="{88D6FCFC-C3E0-479A-A8D4-3DBF7308EE16}" type="presOf" srcId="{DAFD0061-3ED2-4932-970B-F31979F1088C}" destId="{7F2104D9-06CE-4B88-B140-3ADAC2E765B7}" srcOrd="0" destOrd="0" presId="urn:microsoft.com/office/officeart/2005/8/layout/hierarchy1"/>
    <dgm:cxn modelId="{CB9D1079-BAA8-4DB0-82D9-B50CB878C767}" type="presParOf" srcId="{D0606B5C-50E8-4C75-9ED6-5BAB04F61BE1}" destId="{7FACC79C-9D77-4804-A107-6D753329D647}" srcOrd="0" destOrd="0" presId="urn:microsoft.com/office/officeart/2005/8/layout/hierarchy1"/>
    <dgm:cxn modelId="{8B42E4A1-4AAF-4668-86E4-BB209CA50269}" type="presParOf" srcId="{7FACC79C-9D77-4804-A107-6D753329D647}" destId="{69FE28C9-E7C5-4C8F-9B56-BF55B0CAD8CC}" srcOrd="0" destOrd="0" presId="urn:microsoft.com/office/officeart/2005/8/layout/hierarchy1"/>
    <dgm:cxn modelId="{8E4D5640-D8BA-4856-9AD6-E4D800AE3A16}" type="presParOf" srcId="{69FE28C9-E7C5-4C8F-9B56-BF55B0CAD8CC}" destId="{2D33D595-3E37-4C5A-A948-91C90D5260C3}" srcOrd="0" destOrd="0" presId="urn:microsoft.com/office/officeart/2005/8/layout/hierarchy1"/>
    <dgm:cxn modelId="{3C99EE5A-8DBA-4B6E-AE93-14E084945E91}" type="presParOf" srcId="{69FE28C9-E7C5-4C8F-9B56-BF55B0CAD8CC}" destId="{7F2104D9-06CE-4B88-B140-3ADAC2E765B7}" srcOrd="1" destOrd="0" presId="urn:microsoft.com/office/officeart/2005/8/layout/hierarchy1"/>
    <dgm:cxn modelId="{F32AE0B8-2FE9-49CD-9692-84CB69C0E81F}" type="presParOf" srcId="{7FACC79C-9D77-4804-A107-6D753329D647}" destId="{ADC7D06B-E24D-4CE0-BAEF-D04ACA0B4108}" srcOrd="1" destOrd="0" presId="urn:microsoft.com/office/officeart/2005/8/layout/hierarchy1"/>
    <dgm:cxn modelId="{7FD8A9FC-23AE-4C83-8E80-C353344B31BE}" type="presParOf" srcId="{ADC7D06B-E24D-4CE0-BAEF-D04ACA0B4108}" destId="{5A98E8C6-224F-4ED8-84DD-3D4ED74B1745}" srcOrd="0" destOrd="0" presId="urn:microsoft.com/office/officeart/2005/8/layout/hierarchy1"/>
    <dgm:cxn modelId="{D829A7BC-9F24-4E2D-ACCA-BBD81C9D3435}" type="presParOf" srcId="{ADC7D06B-E24D-4CE0-BAEF-D04ACA0B4108}" destId="{180349B8-F361-47FB-A26B-06AB6C83B897}" srcOrd="1" destOrd="0" presId="urn:microsoft.com/office/officeart/2005/8/layout/hierarchy1"/>
    <dgm:cxn modelId="{F1986588-DFD3-400D-8C6C-8A9BB00DD302}" type="presParOf" srcId="{180349B8-F361-47FB-A26B-06AB6C83B897}" destId="{F1E1B309-E168-4FAD-82A3-F3F76C6ABB4C}" srcOrd="0" destOrd="0" presId="urn:microsoft.com/office/officeart/2005/8/layout/hierarchy1"/>
    <dgm:cxn modelId="{E8086259-5CF3-4ADF-AC54-329E174B87F3}" type="presParOf" srcId="{F1E1B309-E168-4FAD-82A3-F3F76C6ABB4C}" destId="{2F298512-2FEA-4080-A328-B8E0806B7F8A}" srcOrd="0" destOrd="0" presId="urn:microsoft.com/office/officeart/2005/8/layout/hierarchy1"/>
    <dgm:cxn modelId="{BFFFD000-4B71-4954-B49B-C036FEA0F2DC}" type="presParOf" srcId="{F1E1B309-E168-4FAD-82A3-F3F76C6ABB4C}" destId="{614C8BDE-261E-4DA8-9B9E-2364B9BDD64F}" srcOrd="1" destOrd="0" presId="urn:microsoft.com/office/officeart/2005/8/layout/hierarchy1"/>
    <dgm:cxn modelId="{9870C717-18FF-4828-9371-A2A1D86F53C1}" type="presParOf" srcId="{180349B8-F361-47FB-A26B-06AB6C83B897}" destId="{CBFAAF94-484B-4A87-AF40-DF772E2ECA30}" srcOrd="1" destOrd="0" presId="urn:microsoft.com/office/officeart/2005/8/layout/hierarchy1"/>
    <dgm:cxn modelId="{DAA53926-0287-46CC-B569-E56242FF532F}" type="presParOf" srcId="{CBFAAF94-484B-4A87-AF40-DF772E2ECA30}" destId="{BF4AF4CE-82AC-4BB7-BF27-FD6A44FBEFF8}" srcOrd="0" destOrd="0" presId="urn:microsoft.com/office/officeart/2005/8/layout/hierarchy1"/>
    <dgm:cxn modelId="{815DD70D-347D-420E-B906-ABE9B8413F57}" type="presParOf" srcId="{CBFAAF94-484B-4A87-AF40-DF772E2ECA30}" destId="{8C3377D8-3792-47A6-8D3F-A4A943F0DB6D}" srcOrd="1" destOrd="0" presId="urn:microsoft.com/office/officeart/2005/8/layout/hierarchy1"/>
    <dgm:cxn modelId="{FEAF57F5-3379-40F2-9068-3ED4C6070A72}" type="presParOf" srcId="{8C3377D8-3792-47A6-8D3F-A4A943F0DB6D}" destId="{42A8BA5E-1DAF-4776-9572-FFE01E270A2E}" srcOrd="0" destOrd="0" presId="urn:microsoft.com/office/officeart/2005/8/layout/hierarchy1"/>
    <dgm:cxn modelId="{69BBF5D6-C07A-4600-8D6E-EE48551BE31C}" type="presParOf" srcId="{42A8BA5E-1DAF-4776-9572-FFE01E270A2E}" destId="{AA2555CC-4A2D-4E3D-9743-EA7BF8ABF0B3}" srcOrd="0" destOrd="0" presId="urn:microsoft.com/office/officeart/2005/8/layout/hierarchy1"/>
    <dgm:cxn modelId="{D1A98605-15F5-4BD1-9F94-EAA3441DA7F4}" type="presParOf" srcId="{42A8BA5E-1DAF-4776-9572-FFE01E270A2E}" destId="{DE6B183D-5E30-499D-A29D-132B5F41108A}" srcOrd="1" destOrd="0" presId="urn:microsoft.com/office/officeart/2005/8/layout/hierarchy1"/>
    <dgm:cxn modelId="{9FA736E2-427E-4A8C-BC8C-13B779114599}" type="presParOf" srcId="{8C3377D8-3792-47A6-8D3F-A4A943F0DB6D}" destId="{06BD9493-2AAE-4F56-812C-9E2A996B9C6B}" srcOrd="1" destOrd="0" presId="urn:microsoft.com/office/officeart/2005/8/layout/hierarchy1"/>
    <dgm:cxn modelId="{7700260A-A46F-41E2-886A-35217FA747AB}" type="presParOf" srcId="{CBFAAF94-484B-4A87-AF40-DF772E2ECA30}" destId="{AFD2C76E-654F-4DC7-A4FB-5CC14B3097EE}" srcOrd="2" destOrd="0" presId="urn:microsoft.com/office/officeart/2005/8/layout/hierarchy1"/>
    <dgm:cxn modelId="{6DDE8AB1-87B6-4870-AE02-CFE84FA957DB}" type="presParOf" srcId="{CBFAAF94-484B-4A87-AF40-DF772E2ECA30}" destId="{440430D1-100D-4130-B9F8-67A12CBCC306}" srcOrd="3" destOrd="0" presId="urn:microsoft.com/office/officeart/2005/8/layout/hierarchy1"/>
    <dgm:cxn modelId="{7926E150-9FDB-413F-BA11-AD55CBD66253}" type="presParOf" srcId="{440430D1-100D-4130-B9F8-67A12CBCC306}" destId="{30DC9DB7-9BEF-454E-A22E-7CCB925F31C7}" srcOrd="0" destOrd="0" presId="urn:microsoft.com/office/officeart/2005/8/layout/hierarchy1"/>
    <dgm:cxn modelId="{AD99731B-6106-4578-8F86-DE29C8B80848}" type="presParOf" srcId="{30DC9DB7-9BEF-454E-A22E-7CCB925F31C7}" destId="{F06DE884-9E91-4273-92F5-9D399B675199}" srcOrd="0" destOrd="0" presId="urn:microsoft.com/office/officeart/2005/8/layout/hierarchy1"/>
    <dgm:cxn modelId="{24F767EC-2CC7-4CFB-805A-56625A52A56D}" type="presParOf" srcId="{30DC9DB7-9BEF-454E-A22E-7CCB925F31C7}" destId="{92AF47FC-5DD2-4D1E-8B1D-2446B8A2BFC4}" srcOrd="1" destOrd="0" presId="urn:microsoft.com/office/officeart/2005/8/layout/hierarchy1"/>
    <dgm:cxn modelId="{9189B3FE-B58D-4801-8015-992EA5E1E5FD}" type="presParOf" srcId="{440430D1-100D-4130-B9F8-67A12CBCC306}" destId="{7B742330-1EE5-4C7A-8832-916BD7947477}" srcOrd="1" destOrd="0" presId="urn:microsoft.com/office/officeart/2005/8/layout/hierarchy1"/>
    <dgm:cxn modelId="{59135CDC-0E4D-4D10-B2FE-E80EAA68378B}" type="presParOf" srcId="{CBFAAF94-484B-4A87-AF40-DF772E2ECA30}" destId="{8FCC47C2-962E-4C8E-8F19-DB06D5CF961C}" srcOrd="4" destOrd="0" presId="urn:microsoft.com/office/officeart/2005/8/layout/hierarchy1"/>
    <dgm:cxn modelId="{520FF746-56C6-4447-BC26-6AF32F08FF0D}" type="presParOf" srcId="{CBFAAF94-484B-4A87-AF40-DF772E2ECA30}" destId="{A5E8622B-443B-4CF8-9574-A65FC3E4CC94}" srcOrd="5" destOrd="0" presId="urn:microsoft.com/office/officeart/2005/8/layout/hierarchy1"/>
    <dgm:cxn modelId="{19DCF0C5-8C62-4CF4-B91D-9C14EB6201C8}" type="presParOf" srcId="{A5E8622B-443B-4CF8-9574-A65FC3E4CC94}" destId="{81087FC1-C5AE-41E6-9403-8E0695DB81BF}" srcOrd="0" destOrd="0" presId="urn:microsoft.com/office/officeart/2005/8/layout/hierarchy1"/>
    <dgm:cxn modelId="{EB02E7FC-D1CB-48E7-BC9C-8DE35B1E373F}" type="presParOf" srcId="{81087FC1-C5AE-41E6-9403-8E0695DB81BF}" destId="{249D44D3-63BD-4AC9-A1D6-344D150D5D00}" srcOrd="0" destOrd="0" presId="urn:microsoft.com/office/officeart/2005/8/layout/hierarchy1"/>
    <dgm:cxn modelId="{06D51421-5920-46CB-902B-A0BF796BA30A}" type="presParOf" srcId="{81087FC1-C5AE-41E6-9403-8E0695DB81BF}" destId="{A18012D2-7D1E-4C61-9256-1E3CDAF19C03}" srcOrd="1" destOrd="0" presId="urn:microsoft.com/office/officeart/2005/8/layout/hierarchy1"/>
    <dgm:cxn modelId="{870AB7B5-3C5D-4AC1-AB61-A45383D2391B}" type="presParOf" srcId="{A5E8622B-443B-4CF8-9574-A65FC3E4CC94}" destId="{550D387E-61A9-4390-8C86-1E6F4C1031B5}" srcOrd="1" destOrd="0" presId="urn:microsoft.com/office/officeart/2005/8/layout/hierarchy1"/>
    <dgm:cxn modelId="{4E2FF579-5126-48AB-ADDB-3B922EFACC19}" type="presParOf" srcId="{550D387E-61A9-4390-8C86-1E6F4C1031B5}" destId="{AF2D0984-7C7D-4DD2-8F15-EC040A3288DD}" srcOrd="0" destOrd="0" presId="urn:microsoft.com/office/officeart/2005/8/layout/hierarchy1"/>
    <dgm:cxn modelId="{C6CA0CF0-A352-41D6-B7F7-FFEEC27A318D}" type="presParOf" srcId="{550D387E-61A9-4390-8C86-1E6F4C1031B5}" destId="{46397AEA-6ED5-4E00-8749-019832AF8FDC}" srcOrd="1" destOrd="0" presId="urn:microsoft.com/office/officeart/2005/8/layout/hierarchy1"/>
    <dgm:cxn modelId="{78950F81-E126-4637-94F7-4FAB6F3036EB}" type="presParOf" srcId="{46397AEA-6ED5-4E00-8749-019832AF8FDC}" destId="{6490556D-F9BD-4BFC-A84B-B538AAC33B53}" srcOrd="0" destOrd="0" presId="urn:microsoft.com/office/officeart/2005/8/layout/hierarchy1"/>
    <dgm:cxn modelId="{EFAB9042-01D2-4099-93C6-770A45AD8D3B}" type="presParOf" srcId="{6490556D-F9BD-4BFC-A84B-B538AAC33B53}" destId="{E5AD219B-AC5A-41C8-AD35-E2EEA9B4AEDC}" srcOrd="0" destOrd="0" presId="urn:microsoft.com/office/officeart/2005/8/layout/hierarchy1"/>
    <dgm:cxn modelId="{001EFA13-5438-4E95-8BBA-F09CCAF9BDF8}" type="presParOf" srcId="{6490556D-F9BD-4BFC-A84B-B538AAC33B53}" destId="{C3E118AB-45A7-4CE3-A5DB-9AA2A483217A}" srcOrd="1" destOrd="0" presId="urn:microsoft.com/office/officeart/2005/8/layout/hierarchy1"/>
    <dgm:cxn modelId="{57CEC134-E456-4CDB-A1C6-898095104DD4}" type="presParOf" srcId="{46397AEA-6ED5-4E00-8749-019832AF8FDC}" destId="{AC5ED2D3-0218-4118-8C83-FDDB0DC3E858}" srcOrd="1" destOrd="0" presId="urn:microsoft.com/office/officeart/2005/8/layout/hierarchy1"/>
    <dgm:cxn modelId="{5A43FCDB-C460-410A-AC2D-D5F68A7A00A3}" type="presParOf" srcId="{550D387E-61A9-4390-8C86-1E6F4C1031B5}" destId="{B265C141-1596-411C-9992-A520AC143B27}" srcOrd="2" destOrd="0" presId="urn:microsoft.com/office/officeart/2005/8/layout/hierarchy1"/>
    <dgm:cxn modelId="{F3715D92-CFEC-486D-9F4D-58A8E493C8AD}" type="presParOf" srcId="{550D387E-61A9-4390-8C86-1E6F4C1031B5}" destId="{490370B4-CE30-47F0-8E4B-994D6774CB7A}" srcOrd="3" destOrd="0" presId="urn:microsoft.com/office/officeart/2005/8/layout/hierarchy1"/>
    <dgm:cxn modelId="{B7A3AC13-8E8C-4EEA-9F1E-747E1CB405E0}" type="presParOf" srcId="{490370B4-CE30-47F0-8E4B-994D6774CB7A}" destId="{4614729F-CCF7-4CFD-BFEE-F6EF326977BE}" srcOrd="0" destOrd="0" presId="urn:microsoft.com/office/officeart/2005/8/layout/hierarchy1"/>
    <dgm:cxn modelId="{85B58D1E-034F-4430-9CF9-F11BA6F01FE5}" type="presParOf" srcId="{4614729F-CCF7-4CFD-BFEE-F6EF326977BE}" destId="{4F7CCFCD-32CD-4D93-B50B-9D790A40C269}" srcOrd="0" destOrd="0" presId="urn:microsoft.com/office/officeart/2005/8/layout/hierarchy1"/>
    <dgm:cxn modelId="{2E7BEC36-4AAC-4283-AA00-44163C58B8F3}" type="presParOf" srcId="{4614729F-CCF7-4CFD-BFEE-F6EF326977BE}" destId="{5CD56372-3D82-45A9-8A5F-D702EF6201BE}" srcOrd="1" destOrd="0" presId="urn:microsoft.com/office/officeart/2005/8/layout/hierarchy1"/>
    <dgm:cxn modelId="{0CF84E02-ED39-4BA4-A862-8D21E5DE6CB0}" type="presParOf" srcId="{490370B4-CE30-47F0-8E4B-994D6774CB7A}" destId="{DED7CAAC-5F99-4324-A1D5-2374990CD808}" srcOrd="1" destOrd="0" presId="urn:microsoft.com/office/officeart/2005/8/layout/hierarchy1"/>
    <dgm:cxn modelId="{54564D01-4BBC-4B10-94C1-B8948FE88DC3}" type="presParOf" srcId="{550D387E-61A9-4390-8C86-1E6F4C1031B5}" destId="{D34C0967-18DA-43DE-9416-A21AC2524522}" srcOrd="4" destOrd="0" presId="urn:microsoft.com/office/officeart/2005/8/layout/hierarchy1"/>
    <dgm:cxn modelId="{BE2538DF-B51C-41F8-8AB9-893668BF920F}" type="presParOf" srcId="{550D387E-61A9-4390-8C86-1E6F4C1031B5}" destId="{B4B8645D-B8AE-455A-BA2A-54BE12B17375}" srcOrd="5" destOrd="0" presId="urn:microsoft.com/office/officeart/2005/8/layout/hierarchy1"/>
    <dgm:cxn modelId="{B7201839-64E9-4B52-A894-2151C668C772}" type="presParOf" srcId="{B4B8645D-B8AE-455A-BA2A-54BE12B17375}" destId="{B112EBA4-B532-43DB-94D3-3C661794E373}" srcOrd="0" destOrd="0" presId="urn:microsoft.com/office/officeart/2005/8/layout/hierarchy1"/>
    <dgm:cxn modelId="{720539BF-985C-4805-B36A-5B0DCD7047B9}" type="presParOf" srcId="{B112EBA4-B532-43DB-94D3-3C661794E373}" destId="{95B8DE27-5287-4C00-9F2D-D463152762E4}" srcOrd="0" destOrd="0" presId="urn:microsoft.com/office/officeart/2005/8/layout/hierarchy1"/>
    <dgm:cxn modelId="{900AD14A-022E-4573-B038-0B431B594388}" type="presParOf" srcId="{B112EBA4-B532-43DB-94D3-3C661794E373}" destId="{F9D4F7C8-7198-48AE-89BC-190BA59D8BE3}" srcOrd="1" destOrd="0" presId="urn:microsoft.com/office/officeart/2005/8/layout/hierarchy1"/>
    <dgm:cxn modelId="{0BD7FAC6-C9EF-4727-BCAE-3E8C25BBF432}" type="presParOf" srcId="{B4B8645D-B8AE-455A-BA2A-54BE12B17375}" destId="{557F5E65-7794-4C9D-BA2A-FB403BDA6CE9}" srcOrd="1" destOrd="0" presId="urn:microsoft.com/office/officeart/2005/8/layout/hierarchy1"/>
    <dgm:cxn modelId="{935BC411-1AD6-4A01-BE6B-B2930E09C3B6}" type="presParOf" srcId="{550D387E-61A9-4390-8C86-1E6F4C1031B5}" destId="{57CF9FB6-49EC-4D33-A200-104663DE44AE}" srcOrd="6" destOrd="0" presId="urn:microsoft.com/office/officeart/2005/8/layout/hierarchy1"/>
    <dgm:cxn modelId="{3AE69B67-1387-46A8-BC31-2A8997D32CFC}" type="presParOf" srcId="{550D387E-61A9-4390-8C86-1E6F4C1031B5}" destId="{4974C999-7BF5-4BAA-A4FF-9E36FC34846F}" srcOrd="7" destOrd="0" presId="urn:microsoft.com/office/officeart/2005/8/layout/hierarchy1"/>
    <dgm:cxn modelId="{8A0BB62C-6E11-4924-8D72-6B313CBE1FB6}" type="presParOf" srcId="{4974C999-7BF5-4BAA-A4FF-9E36FC34846F}" destId="{638C4E9A-7AAA-473F-91C4-1A6CB5B8C206}" srcOrd="0" destOrd="0" presId="urn:microsoft.com/office/officeart/2005/8/layout/hierarchy1"/>
    <dgm:cxn modelId="{D0321201-2844-4F76-8E23-229B49F5217C}" type="presParOf" srcId="{638C4E9A-7AAA-473F-91C4-1A6CB5B8C206}" destId="{2F91BE27-79A1-4F3D-879A-6F05BAF82160}" srcOrd="0" destOrd="0" presId="urn:microsoft.com/office/officeart/2005/8/layout/hierarchy1"/>
    <dgm:cxn modelId="{AE0B0EB8-A02C-4A5C-A00C-4E1C84A086A8}" type="presParOf" srcId="{638C4E9A-7AAA-473F-91C4-1A6CB5B8C206}" destId="{60C60EAE-23CE-4531-98AA-D7C266B1437E}" srcOrd="1" destOrd="0" presId="urn:microsoft.com/office/officeart/2005/8/layout/hierarchy1"/>
    <dgm:cxn modelId="{AEFEB8FA-30B6-41A0-B332-ADFE2506B781}" type="presParOf" srcId="{4974C999-7BF5-4BAA-A4FF-9E36FC34846F}" destId="{92308B59-0398-43B2-B84D-ADBFF78A01F5}" srcOrd="1" destOrd="0" presId="urn:microsoft.com/office/officeart/2005/8/layout/hierarchy1"/>
    <dgm:cxn modelId="{8008D95F-8A9B-4827-BA54-8F7D166DF67B}" type="presParOf" srcId="{ADC7D06B-E24D-4CE0-BAEF-D04ACA0B4108}" destId="{C9B154B2-2B7B-4938-85B4-2774FA14514B}" srcOrd="2" destOrd="0" presId="urn:microsoft.com/office/officeart/2005/8/layout/hierarchy1"/>
    <dgm:cxn modelId="{8ABD7FF0-69B7-465A-A4BD-5DE1F5CB3AA2}" type="presParOf" srcId="{ADC7D06B-E24D-4CE0-BAEF-D04ACA0B4108}" destId="{8AA4B688-2F0F-4445-8B86-D2E58D42539C}" srcOrd="3" destOrd="0" presId="urn:microsoft.com/office/officeart/2005/8/layout/hierarchy1"/>
    <dgm:cxn modelId="{BBF72385-2A74-4680-A72A-443D30A8E68A}" type="presParOf" srcId="{8AA4B688-2F0F-4445-8B86-D2E58D42539C}" destId="{8E522D5B-E8A7-47E0-8EFD-A44A3F4707D6}" srcOrd="0" destOrd="0" presId="urn:microsoft.com/office/officeart/2005/8/layout/hierarchy1"/>
    <dgm:cxn modelId="{CA75F12C-3640-45ED-AF7C-49A8C8782FC4}" type="presParOf" srcId="{8E522D5B-E8A7-47E0-8EFD-A44A3F4707D6}" destId="{AED69780-C491-4292-BAC8-C99558AFE95F}" srcOrd="0" destOrd="0" presId="urn:microsoft.com/office/officeart/2005/8/layout/hierarchy1"/>
    <dgm:cxn modelId="{D897BAA5-7B67-46AE-9466-6A49AF479499}" type="presParOf" srcId="{8E522D5B-E8A7-47E0-8EFD-A44A3F4707D6}" destId="{505AF442-8061-4B42-A064-EE517434365C}" srcOrd="1" destOrd="0" presId="urn:microsoft.com/office/officeart/2005/8/layout/hierarchy1"/>
    <dgm:cxn modelId="{B489FBC9-378A-4356-8730-B975542D09D0}" type="presParOf" srcId="{8AA4B688-2F0F-4445-8B86-D2E58D42539C}" destId="{B497D260-0129-4623-B6DD-317467077F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154B2-2B7B-4938-85B4-2774FA14514B}">
      <dsp:nvSpPr>
        <dsp:cNvPr id="0" name=""/>
        <dsp:cNvSpPr/>
      </dsp:nvSpPr>
      <dsp:spPr>
        <a:xfrm>
          <a:off x="1650192" y="440875"/>
          <a:ext cx="423626" cy="201607"/>
        </a:xfrm>
        <a:custGeom>
          <a:avLst/>
          <a:gdLst/>
          <a:ahLst/>
          <a:cxnLst/>
          <a:rect l="0" t="0" r="0" b="0"/>
          <a:pathLst>
            <a:path>
              <a:moveTo>
                <a:pt x="0" y="0"/>
              </a:moveTo>
              <a:lnTo>
                <a:pt x="0" y="137389"/>
              </a:lnTo>
              <a:lnTo>
                <a:pt x="423626" y="137389"/>
              </a:lnTo>
              <a:lnTo>
                <a:pt x="423626" y="2016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CF9FB6-49EC-4D33-A200-104663DE44AE}">
      <dsp:nvSpPr>
        <dsp:cNvPr id="0" name=""/>
        <dsp:cNvSpPr/>
      </dsp:nvSpPr>
      <dsp:spPr>
        <a:xfrm>
          <a:off x="2073819" y="1724462"/>
          <a:ext cx="1270878" cy="201607"/>
        </a:xfrm>
        <a:custGeom>
          <a:avLst/>
          <a:gdLst/>
          <a:ahLst/>
          <a:cxnLst/>
          <a:rect l="0" t="0" r="0" b="0"/>
          <a:pathLst>
            <a:path>
              <a:moveTo>
                <a:pt x="0" y="0"/>
              </a:moveTo>
              <a:lnTo>
                <a:pt x="0" y="137389"/>
              </a:lnTo>
              <a:lnTo>
                <a:pt x="1270878" y="137389"/>
              </a:lnTo>
              <a:lnTo>
                <a:pt x="1270878"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C0967-18DA-43DE-9416-A21AC2524522}">
      <dsp:nvSpPr>
        <dsp:cNvPr id="0" name=""/>
        <dsp:cNvSpPr/>
      </dsp:nvSpPr>
      <dsp:spPr>
        <a:xfrm>
          <a:off x="2073819" y="1724462"/>
          <a:ext cx="423626" cy="201607"/>
        </a:xfrm>
        <a:custGeom>
          <a:avLst/>
          <a:gdLst/>
          <a:ahLst/>
          <a:cxnLst/>
          <a:rect l="0" t="0" r="0" b="0"/>
          <a:pathLst>
            <a:path>
              <a:moveTo>
                <a:pt x="0" y="0"/>
              </a:moveTo>
              <a:lnTo>
                <a:pt x="0" y="137389"/>
              </a:lnTo>
              <a:lnTo>
                <a:pt x="423626" y="137389"/>
              </a:lnTo>
              <a:lnTo>
                <a:pt x="423626"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5C141-1596-411C-9992-A520AC143B27}">
      <dsp:nvSpPr>
        <dsp:cNvPr id="0" name=""/>
        <dsp:cNvSpPr/>
      </dsp:nvSpPr>
      <dsp:spPr>
        <a:xfrm>
          <a:off x="1650192" y="1724462"/>
          <a:ext cx="423626" cy="201607"/>
        </a:xfrm>
        <a:custGeom>
          <a:avLst/>
          <a:gdLst/>
          <a:ahLst/>
          <a:cxnLst/>
          <a:rect l="0" t="0" r="0" b="0"/>
          <a:pathLst>
            <a:path>
              <a:moveTo>
                <a:pt x="423626" y="0"/>
              </a:moveTo>
              <a:lnTo>
                <a:pt x="423626" y="137389"/>
              </a:lnTo>
              <a:lnTo>
                <a:pt x="0" y="137389"/>
              </a:lnTo>
              <a:lnTo>
                <a:pt x="0"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2D0984-7C7D-4DD2-8F15-EC040A3288DD}">
      <dsp:nvSpPr>
        <dsp:cNvPr id="0" name=""/>
        <dsp:cNvSpPr/>
      </dsp:nvSpPr>
      <dsp:spPr>
        <a:xfrm>
          <a:off x="802940" y="1724462"/>
          <a:ext cx="1270878" cy="201607"/>
        </a:xfrm>
        <a:custGeom>
          <a:avLst/>
          <a:gdLst/>
          <a:ahLst/>
          <a:cxnLst/>
          <a:rect l="0" t="0" r="0" b="0"/>
          <a:pathLst>
            <a:path>
              <a:moveTo>
                <a:pt x="1270878" y="0"/>
              </a:moveTo>
              <a:lnTo>
                <a:pt x="1270878" y="137389"/>
              </a:lnTo>
              <a:lnTo>
                <a:pt x="0" y="137389"/>
              </a:lnTo>
              <a:lnTo>
                <a:pt x="0"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C47C2-962E-4C8E-8F19-DB06D5CF961C}">
      <dsp:nvSpPr>
        <dsp:cNvPr id="0" name=""/>
        <dsp:cNvSpPr/>
      </dsp:nvSpPr>
      <dsp:spPr>
        <a:xfrm>
          <a:off x="1226566" y="1082669"/>
          <a:ext cx="847252" cy="201607"/>
        </a:xfrm>
        <a:custGeom>
          <a:avLst/>
          <a:gdLst/>
          <a:ahLst/>
          <a:cxnLst/>
          <a:rect l="0" t="0" r="0" b="0"/>
          <a:pathLst>
            <a:path>
              <a:moveTo>
                <a:pt x="0" y="0"/>
              </a:moveTo>
              <a:lnTo>
                <a:pt x="0" y="137389"/>
              </a:lnTo>
              <a:lnTo>
                <a:pt x="847252" y="137389"/>
              </a:lnTo>
              <a:lnTo>
                <a:pt x="847252"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D2C76E-654F-4DC7-A4FB-5CC14B3097EE}">
      <dsp:nvSpPr>
        <dsp:cNvPr id="0" name=""/>
        <dsp:cNvSpPr/>
      </dsp:nvSpPr>
      <dsp:spPr>
        <a:xfrm>
          <a:off x="1180846" y="1082669"/>
          <a:ext cx="91440" cy="201607"/>
        </a:xfrm>
        <a:custGeom>
          <a:avLst/>
          <a:gdLst/>
          <a:ahLst/>
          <a:cxnLst/>
          <a:rect l="0" t="0" r="0" b="0"/>
          <a:pathLst>
            <a:path>
              <a:moveTo>
                <a:pt x="45720" y="0"/>
              </a:moveTo>
              <a:lnTo>
                <a:pt x="45720"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4AF4CE-82AC-4BB7-BF27-FD6A44FBEFF8}">
      <dsp:nvSpPr>
        <dsp:cNvPr id="0" name=""/>
        <dsp:cNvSpPr/>
      </dsp:nvSpPr>
      <dsp:spPr>
        <a:xfrm>
          <a:off x="379314" y="1082669"/>
          <a:ext cx="847252" cy="201607"/>
        </a:xfrm>
        <a:custGeom>
          <a:avLst/>
          <a:gdLst/>
          <a:ahLst/>
          <a:cxnLst/>
          <a:rect l="0" t="0" r="0" b="0"/>
          <a:pathLst>
            <a:path>
              <a:moveTo>
                <a:pt x="847252" y="0"/>
              </a:moveTo>
              <a:lnTo>
                <a:pt x="847252" y="137389"/>
              </a:lnTo>
              <a:lnTo>
                <a:pt x="0" y="137389"/>
              </a:lnTo>
              <a:lnTo>
                <a:pt x="0"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98E8C6-224F-4ED8-84DD-3D4ED74B1745}">
      <dsp:nvSpPr>
        <dsp:cNvPr id="0" name=""/>
        <dsp:cNvSpPr/>
      </dsp:nvSpPr>
      <dsp:spPr>
        <a:xfrm>
          <a:off x="1226566" y="440875"/>
          <a:ext cx="423626" cy="201607"/>
        </a:xfrm>
        <a:custGeom>
          <a:avLst/>
          <a:gdLst/>
          <a:ahLst/>
          <a:cxnLst/>
          <a:rect l="0" t="0" r="0" b="0"/>
          <a:pathLst>
            <a:path>
              <a:moveTo>
                <a:pt x="423626" y="0"/>
              </a:moveTo>
              <a:lnTo>
                <a:pt x="423626" y="137389"/>
              </a:lnTo>
              <a:lnTo>
                <a:pt x="0" y="137389"/>
              </a:lnTo>
              <a:lnTo>
                <a:pt x="0" y="2016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3D595-3E37-4C5A-A948-91C90D5260C3}">
      <dsp:nvSpPr>
        <dsp:cNvPr id="0" name=""/>
        <dsp:cNvSpPr/>
      </dsp:nvSpPr>
      <dsp:spPr>
        <a:xfrm>
          <a:off x="1303589" y="689"/>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2104D9-06CE-4B88-B140-3ADAC2E765B7}">
      <dsp:nvSpPr>
        <dsp:cNvPr id="0" name=""/>
        <dsp:cNvSpPr/>
      </dsp:nvSpPr>
      <dsp:spPr>
        <a:xfrm>
          <a:off x="1380612" y="73861"/>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RAM</a:t>
          </a:r>
        </a:p>
      </dsp:txBody>
      <dsp:txXfrm>
        <a:off x="1393505" y="86754"/>
        <a:ext cx="667420" cy="414400"/>
      </dsp:txXfrm>
    </dsp:sp>
    <dsp:sp modelId="{2F298512-2FEA-4080-A328-B8E0806B7F8A}">
      <dsp:nvSpPr>
        <dsp:cNvPr id="0" name=""/>
        <dsp:cNvSpPr/>
      </dsp:nvSpPr>
      <dsp:spPr>
        <a:xfrm>
          <a:off x="879963" y="642483"/>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4C8BDE-261E-4DA8-9B9E-2364B9BDD64F}">
      <dsp:nvSpPr>
        <dsp:cNvPr id="0" name=""/>
        <dsp:cNvSpPr/>
      </dsp:nvSpPr>
      <dsp:spPr>
        <a:xfrm>
          <a:off x="956986" y="715655"/>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DRAM</a:t>
          </a:r>
        </a:p>
      </dsp:txBody>
      <dsp:txXfrm>
        <a:off x="969879" y="728548"/>
        <a:ext cx="667420" cy="414400"/>
      </dsp:txXfrm>
    </dsp:sp>
    <dsp:sp modelId="{AA2555CC-4A2D-4E3D-9743-EA7BF8ABF0B3}">
      <dsp:nvSpPr>
        <dsp:cNvPr id="0" name=""/>
        <dsp:cNvSpPr/>
      </dsp:nvSpPr>
      <dsp:spPr>
        <a:xfrm>
          <a:off x="32711" y="1284276"/>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B183D-5E30-499D-A29D-132B5F41108A}">
      <dsp:nvSpPr>
        <dsp:cNvPr id="0" name=""/>
        <dsp:cNvSpPr/>
      </dsp:nvSpPr>
      <dsp:spPr>
        <a:xfrm>
          <a:off x="109734" y="1357448"/>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SDRAM</a:t>
          </a:r>
        </a:p>
      </dsp:txBody>
      <dsp:txXfrm>
        <a:off x="122627" y="1370341"/>
        <a:ext cx="667420" cy="414400"/>
      </dsp:txXfrm>
    </dsp:sp>
    <dsp:sp modelId="{F06DE884-9E91-4273-92F5-9D399B675199}">
      <dsp:nvSpPr>
        <dsp:cNvPr id="0" name=""/>
        <dsp:cNvSpPr/>
      </dsp:nvSpPr>
      <dsp:spPr>
        <a:xfrm>
          <a:off x="879963" y="1284276"/>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AF47FC-5DD2-4D1E-8B1D-2446B8A2BFC4}">
      <dsp:nvSpPr>
        <dsp:cNvPr id="0" name=""/>
        <dsp:cNvSpPr/>
      </dsp:nvSpPr>
      <dsp:spPr>
        <a:xfrm>
          <a:off x="956986" y="1357448"/>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RDRAM</a:t>
          </a:r>
        </a:p>
      </dsp:txBody>
      <dsp:txXfrm>
        <a:off x="969879" y="1370341"/>
        <a:ext cx="667420" cy="414400"/>
      </dsp:txXfrm>
    </dsp:sp>
    <dsp:sp modelId="{249D44D3-63BD-4AC9-A1D6-344D150D5D00}">
      <dsp:nvSpPr>
        <dsp:cNvPr id="0" name=""/>
        <dsp:cNvSpPr/>
      </dsp:nvSpPr>
      <dsp:spPr>
        <a:xfrm>
          <a:off x="1727215" y="1284276"/>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8012D2-7D1E-4C61-9256-1E3CDAF19C03}">
      <dsp:nvSpPr>
        <dsp:cNvPr id="0" name=""/>
        <dsp:cNvSpPr/>
      </dsp:nvSpPr>
      <dsp:spPr>
        <a:xfrm>
          <a:off x="1804238" y="1357448"/>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DDRRAM</a:t>
          </a:r>
        </a:p>
      </dsp:txBody>
      <dsp:txXfrm>
        <a:off x="1817131" y="1370341"/>
        <a:ext cx="667420" cy="414400"/>
      </dsp:txXfrm>
    </dsp:sp>
    <dsp:sp modelId="{E5AD219B-AC5A-41C8-AD35-E2EEA9B4AEDC}">
      <dsp:nvSpPr>
        <dsp:cNvPr id="0" name=""/>
        <dsp:cNvSpPr/>
      </dsp:nvSpPr>
      <dsp:spPr>
        <a:xfrm>
          <a:off x="456337" y="1926070"/>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118AB-45A7-4CE3-A5DB-9AA2A483217A}">
      <dsp:nvSpPr>
        <dsp:cNvPr id="0" name=""/>
        <dsp:cNvSpPr/>
      </dsp:nvSpPr>
      <dsp:spPr>
        <a:xfrm>
          <a:off x="533360" y="1999242"/>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DDR1</a:t>
          </a:r>
        </a:p>
      </dsp:txBody>
      <dsp:txXfrm>
        <a:off x="546253" y="2012135"/>
        <a:ext cx="667420" cy="414400"/>
      </dsp:txXfrm>
    </dsp:sp>
    <dsp:sp modelId="{4F7CCFCD-32CD-4D93-B50B-9D790A40C269}">
      <dsp:nvSpPr>
        <dsp:cNvPr id="0" name=""/>
        <dsp:cNvSpPr/>
      </dsp:nvSpPr>
      <dsp:spPr>
        <a:xfrm>
          <a:off x="1303589" y="1926070"/>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56372-3D82-45A9-8A5F-D702EF6201BE}">
      <dsp:nvSpPr>
        <dsp:cNvPr id="0" name=""/>
        <dsp:cNvSpPr/>
      </dsp:nvSpPr>
      <dsp:spPr>
        <a:xfrm>
          <a:off x="1380612" y="1999242"/>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DDR2</a:t>
          </a:r>
        </a:p>
      </dsp:txBody>
      <dsp:txXfrm>
        <a:off x="1393505" y="2012135"/>
        <a:ext cx="667420" cy="414400"/>
      </dsp:txXfrm>
    </dsp:sp>
    <dsp:sp modelId="{95B8DE27-5287-4C00-9F2D-D463152762E4}">
      <dsp:nvSpPr>
        <dsp:cNvPr id="0" name=""/>
        <dsp:cNvSpPr/>
      </dsp:nvSpPr>
      <dsp:spPr>
        <a:xfrm>
          <a:off x="2150842" y="1926070"/>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4F7C8-7198-48AE-89BC-190BA59D8BE3}">
      <dsp:nvSpPr>
        <dsp:cNvPr id="0" name=""/>
        <dsp:cNvSpPr/>
      </dsp:nvSpPr>
      <dsp:spPr>
        <a:xfrm>
          <a:off x="2227864" y="1999242"/>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DDR3</a:t>
          </a:r>
        </a:p>
      </dsp:txBody>
      <dsp:txXfrm>
        <a:off x="2240757" y="2012135"/>
        <a:ext cx="667420" cy="414400"/>
      </dsp:txXfrm>
    </dsp:sp>
    <dsp:sp modelId="{2F91BE27-79A1-4F3D-879A-6F05BAF82160}">
      <dsp:nvSpPr>
        <dsp:cNvPr id="0" name=""/>
        <dsp:cNvSpPr/>
      </dsp:nvSpPr>
      <dsp:spPr>
        <a:xfrm>
          <a:off x="2998094" y="1926070"/>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C60EAE-23CE-4531-98AA-D7C266B1437E}">
      <dsp:nvSpPr>
        <dsp:cNvPr id="0" name=""/>
        <dsp:cNvSpPr/>
      </dsp:nvSpPr>
      <dsp:spPr>
        <a:xfrm>
          <a:off x="3075117" y="1999242"/>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DDR4</a:t>
          </a:r>
        </a:p>
      </dsp:txBody>
      <dsp:txXfrm>
        <a:off x="3088010" y="2012135"/>
        <a:ext cx="667420" cy="414400"/>
      </dsp:txXfrm>
    </dsp:sp>
    <dsp:sp modelId="{AED69780-C491-4292-BAC8-C99558AFE95F}">
      <dsp:nvSpPr>
        <dsp:cNvPr id="0" name=""/>
        <dsp:cNvSpPr/>
      </dsp:nvSpPr>
      <dsp:spPr>
        <a:xfrm>
          <a:off x="1727215" y="642483"/>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5AF442-8061-4B42-A064-EE517434365C}">
      <dsp:nvSpPr>
        <dsp:cNvPr id="0" name=""/>
        <dsp:cNvSpPr/>
      </dsp:nvSpPr>
      <dsp:spPr>
        <a:xfrm>
          <a:off x="1804238" y="715655"/>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SRAM</a:t>
          </a:r>
        </a:p>
      </dsp:txBody>
      <dsp:txXfrm>
        <a:off x="1817131" y="728548"/>
        <a:ext cx="667420" cy="4144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93835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576814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jfif"/><Relationship Id="rId3" Type="http://schemas.openxmlformats.org/officeDocument/2006/relationships/image" Target="../media/image15.jpg"/><Relationship Id="rId7" Type="http://schemas.openxmlformats.org/officeDocument/2006/relationships/image" Target="../media/image19.jpe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141" y="1895168"/>
            <a:ext cx="8192728" cy="1445337"/>
          </a:xfrm>
        </p:spPr>
        <p:txBody>
          <a:bodyPr>
            <a:normAutofit/>
          </a:bodyPr>
          <a:lstStyle/>
          <a:p>
            <a:r>
              <a:rPr lang="en-US" dirty="0">
                <a:latin typeface="Times New Roman" panose="02020603050405020304" pitchFamily="18" charset="0"/>
                <a:cs typeface="Times New Roman" panose="02020603050405020304" pitchFamily="18" charset="0"/>
              </a:rPr>
              <a:t>PATH EADUCATION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pvt</a:t>
            </a:r>
            <a:r>
              <a:rPr lang="en-US" dirty="0">
                <a:latin typeface="Times New Roman" panose="02020603050405020304" pitchFamily="18" charset="0"/>
                <a:cs typeface="Times New Roman" panose="02020603050405020304" pitchFamily="18" charset="0"/>
              </a:rPr>
              <a:t>). Ltd</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a:t>
            </a:r>
          </a:p>
        </p:txBody>
      </p:sp>
      <p:sp>
        <p:nvSpPr>
          <p:cNvPr id="3" name="Content Placeholder 2"/>
          <p:cNvSpPr>
            <a:spLocks noGrp="1"/>
          </p:cNvSpPr>
          <p:nvPr>
            <p:ph idx="1"/>
          </p:nvPr>
        </p:nvSpPr>
        <p:spPr/>
        <p:txBody>
          <a:bodyPr>
            <a:normAutofit fontScale="62500" lnSpcReduction="20000"/>
          </a:bodyPr>
          <a:lstStyle/>
          <a:p>
            <a:pPr marL="0" indent="0" algn="ctr">
              <a:buNone/>
            </a:pPr>
            <a:r>
              <a:rPr lang="en-US" dirty="0">
                <a:solidFill>
                  <a:srgbClr val="C00000"/>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entral </a:t>
            </a:r>
            <a:r>
              <a:rPr lang="en-US" dirty="0">
                <a:solidFill>
                  <a:srgbClr val="C00000"/>
                </a:solidFill>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rocessing </a:t>
            </a:r>
            <a:r>
              <a:rPr lang="en-US" dirty="0">
                <a:solidFill>
                  <a:srgbClr val="C00000"/>
                </a:solidFill>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nit – </a:t>
            </a:r>
            <a:r>
              <a:rPr lang="en-US" dirty="0">
                <a:solidFill>
                  <a:srgbClr val="C00000"/>
                </a:solidFill>
                <a:latin typeface="Times New Roman" panose="02020603050405020304" pitchFamily="18" charset="0"/>
                <a:cs typeface="Times New Roman" panose="02020603050405020304" pitchFamily="18" charset="0"/>
              </a:rPr>
              <a:t>CPU</a:t>
            </a:r>
          </a:p>
          <a:p>
            <a:pPr algn="just"/>
            <a:r>
              <a:rPr lang="en-US" dirty="0">
                <a:latin typeface="Times New Roman" panose="02020603050405020304" pitchFamily="18" charset="0"/>
                <a:cs typeface="Times New Roman" panose="02020603050405020304" pitchFamily="18" charset="0"/>
              </a:rPr>
              <a:t>Central processing unit the most important component of any computing device. </a:t>
            </a:r>
          </a:p>
          <a:p>
            <a:pPr algn="just"/>
            <a:r>
              <a:rPr lang="en-US" dirty="0">
                <a:latin typeface="Times New Roman" panose="02020603050405020304" pitchFamily="18" charset="0"/>
                <a:cs typeface="Times New Roman" panose="02020603050405020304" pitchFamily="18" charset="0"/>
              </a:rPr>
              <a:t>CPU process can be broken down into three key stages: </a:t>
            </a:r>
            <a:r>
              <a:rPr lang="en-US" dirty="0">
                <a:solidFill>
                  <a:srgbClr val="C80064"/>
                </a:solidFill>
                <a:latin typeface="Times New Roman" panose="02020603050405020304" pitchFamily="18" charset="0"/>
                <a:cs typeface="Times New Roman" panose="02020603050405020304" pitchFamily="18" charset="0"/>
              </a:rPr>
              <a:t>Fetch, decode, and execute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CPU does not do everything, but it still has to specialized hardware they need to do their job</a:t>
            </a:r>
          </a:p>
          <a:p>
            <a:pPr algn="just"/>
            <a:r>
              <a:rPr lang="en-US" dirty="0">
                <a:latin typeface="Times New Roman" panose="02020603050405020304" pitchFamily="18" charset="0"/>
                <a:cs typeface="Times New Roman" panose="02020603050405020304" pitchFamily="18" charset="0"/>
              </a:rPr>
              <a:t>Gigahertz(GHz) used to measure the speed in CPU</a:t>
            </a:r>
          </a:p>
          <a:p>
            <a:pPr algn="just"/>
            <a:r>
              <a:rPr lang="en-US" dirty="0">
                <a:latin typeface="Times New Roman" panose="02020603050405020304" pitchFamily="18" charset="0"/>
                <a:cs typeface="Times New Roman" panose="02020603050405020304" pitchFamily="18" charset="0"/>
              </a:rPr>
              <a:t>There are many types of CPU</a:t>
            </a:r>
          </a:p>
          <a:p>
            <a:pPr marL="0" indent="0" algn="just">
              <a:buNone/>
            </a:pPr>
            <a:r>
              <a:rPr lang="en-US" dirty="0">
                <a:latin typeface="Times New Roman" panose="02020603050405020304" pitchFamily="18" charset="0"/>
                <a:cs typeface="Times New Roman" panose="02020603050405020304" pitchFamily="18" charset="0"/>
              </a:rPr>
              <a:t>E.g.:-</a:t>
            </a:r>
          </a:p>
          <a:p>
            <a:pPr algn="just"/>
            <a:r>
              <a:rPr lang="en-US" dirty="0">
                <a:latin typeface="Times New Roman" panose="02020603050405020304" pitchFamily="18" charset="0"/>
                <a:cs typeface="Times New Roman" panose="02020603050405020304" pitchFamily="18" charset="0"/>
              </a:rPr>
              <a:t>Celeron</a:t>
            </a:r>
          </a:p>
          <a:p>
            <a:pPr algn="just"/>
            <a:r>
              <a:rPr lang="en-US" dirty="0">
                <a:latin typeface="Times New Roman" panose="02020603050405020304" pitchFamily="18" charset="0"/>
                <a:cs typeface="Times New Roman" panose="02020603050405020304" pitchFamily="18" charset="0"/>
              </a:rPr>
              <a:t>Intel</a:t>
            </a:r>
          </a:p>
          <a:p>
            <a:pPr algn="just"/>
            <a:r>
              <a:rPr lang="en-US" dirty="0">
                <a:latin typeface="Times New Roman" panose="02020603050405020304" pitchFamily="18" charset="0"/>
                <a:cs typeface="Times New Roman" panose="02020603050405020304" pitchFamily="18" charset="0"/>
              </a:rPr>
              <a:t>Pentium</a:t>
            </a:r>
          </a:p>
          <a:p>
            <a:pPr algn="just"/>
            <a:r>
              <a:rPr lang="en-US" dirty="0">
                <a:latin typeface="Times New Roman" panose="02020603050405020304" pitchFamily="18" charset="0"/>
                <a:cs typeface="Times New Roman" panose="02020603050405020304" pitchFamily="18" charset="0"/>
              </a:rPr>
              <a:t>AMD</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0238" y="2725444"/>
            <a:ext cx="3079546" cy="2053031"/>
          </a:xfrm>
          <a:prstGeom prst="rect">
            <a:avLst/>
          </a:prstGeom>
        </p:spPr>
      </p:pic>
    </p:spTree>
    <p:extLst>
      <p:ext uri="{BB962C8B-B14F-4D97-AF65-F5344CB8AC3E}">
        <p14:creationId xmlns:p14="http://schemas.microsoft.com/office/powerpoint/2010/main" val="283284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Memory</a:t>
            </a:r>
          </a:p>
        </p:txBody>
      </p:sp>
      <p:sp>
        <p:nvSpPr>
          <p:cNvPr id="3" name="Content Placeholder 2"/>
          <p:cNvSpPr>
            <a:spLocks noGrp="1"/>
          </p:cNvSpPr>
          <p:nvPr>
            <p:ph idx="1"/>
          </p:nvPr>
        </p:nvSpPr>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Computer memory is a device  storing information.</a:t>
            </a:r>
          </a:p>
          <a:p>
            <a:pPr marL="0" indent="0" algn="just">
              <a:buNone/>
            </a:pPr>
            <a:r>
              <a:rPr lang="en-US" dirty="0">
                <a:latin typeface="Times New Roman" panose="02020603050405020304" pitchFamily="18" charset="0"/>
                <a:cs typeface="Times New Roman" panose="02020603050405020304" pitchFamily="18" charset="0"/>
              </a:rPr>
              <a:t>E.g.:- </a:t>
            </a:r>
          </a:p>
          <a:p>
            <a:pPr algn="just"/>
            <a:r>
              <a:rPr lang="en-US" dirty="0">
                <a:latin typeface="Times New Roman" panose="02020603050405020304" pitchFamily="18" charset="0"/>
                <a:cs typeface="Times New Roman" panose="02020603050405020304" pitchFamily="18" charset="0"/>
              </a:rPr>
              <a:t>RAM </a:t>
            </a:r>
          </a:p>
          <a:p>
            <a:pPr algn="just"/>
            <a:r>
              <a:rPr lang="en-US" dirty="0">
                <a:latin typeface="Times New Roman" panose="02020603050405020304" pitchFamily="18" charset="0"/>
                <a:cs typeface="Times New Roman" panose="02020603050405020304" pitchFamily="18" charset="0"/>
              </a:rPr>
              <a:t>ROM</a:t>
            </a:r>
          </a:p>
          <a:p>
            <a:pPr algn="just"/>
            <a:r>
              <a:rPr lang="en-US" dirty="0">
                <a:latin typeface="Times New Roman" panose="02020603050405020304" pitchFamily="18" charset="0"/>
                <a:cs typeface="Times New Roman" panose="02020603050405020304" pitchFamily="18" charset="0"/>
              </a:rPr>
              <a:t>There are two types of memory</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Volatile Memory:-</a:t>
            </a:r>
          </a:p>
          <a:p>
            <a:pPr algn="just"/>
            <a:r>
              <a:rPr lang="en-US" dirty="0">
                <a:latin typeface="Times New Roman" panose="02020603050405020304" pitchFamily="18" charset="0"/>
                <a:cs typeface="Times New Roman" panose="02020603050405020304" pitchFamily="18" charset="0"/>
              </a:rPr>
              <a:t>A memory that loses its contents when the computer or hardware device loses power.</a:t>
            </a:r>
          </a:p>
          <a:p>
            <a:pPr algn="just"/>
            <a:r>
              <a:rPr lang="en-US" dirty="0">
                <a:latin typeface="Times New Roman" panose="02020603050405020304" pitchFamily="18" charset="0"/>
                <a:cs typeface="Times New Roman" panose="02020603050405020304" pitchFamily="18" charset="0"/>
              </a:rPr>
              <a:t>RAM is example of volatile memory</a:t>
            </a:r>
          </a:p>
          <a:p>
            <a:pPr marL="514350" indent="-514350" algn="just">
              <a:buFont typeface="+mj-lt"/>
              <a:buAutoNum type="arabicPeriod" startAt="2"/>
            </a:pPr>
            <a:r>
              <a:rPr lang="en-US" dirty="0">
                <a:latin typeface="Times New Roman" panose="02020603050405020304" pitchFamily="18" charset="0"/>
                <a:cs typeface="Times New Roman" panose="02020603050405020304" pitchFamily="18" charset="0"/>
              </a:rPr>
              <a:t>Non-Volatile Memory:-</a:t>
            </a:r>
          </a:p>
          <a:p>
            <a:pPr algn="just"/>
            <a:r>
              <a:rPr lang="en-US" dirty="0">
                <a:latin typeface="Times New Roman" panose="02020603050405020304" pitchFamily="18" charset="0"/>
                <a:cs typeface="Times New Roman" panose="02020603050405020304" pitchFamily="18" charset="0"/>
              </a:rPr>
              <a:t>Nonvolatile memory that keeps its contents even if the power is lost in .</a:t>
            </a:r>
          </a:p>
          <a:p>
            <a:pPr algn="just"/>
            <a:r>
              <a:rPr lang="en-US" dirty="0">
                <a:latin typeface="Times New Roman" panose="02020603050405020304" pitchFamily="18" charset="0"/>
                <a:cs typeface="Times New Roman" panose="02020603050405020304" pitchFamily="18" charset="0"/>
              </a:rPr>
              <a:t>ROM is example of nonvolatile memory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35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Storage</a:t>
            </a:r>
          </a:p>
        </p:txBody>
      </p:sp>
      <p:sp>
        <p:nvSpPr>
          <p:cNvPr id="3" name="Content Placeholder 2"/>
          <p:cNvSpPr>
            <a:spLocks noGrp="1"/>
          </p:cNvSpPr>
          <p:nvPr>
            <p:ph idx="1"/>
          </p:nvPr>
        </p:nvSpPr>
        <p:spPr/>
        <p:txBody>
          <a:bodyPr>
            <a:normAutofit fontScale="55000" lnSpcReduction="20000"/>
          </a:bodyPr>
          <a:lstStyle/>
          <a:p>
            <a:r>
              <a:rPr lang="en-US" b="1" dirty="0">
                <a:latin typeface="Times New Roman" panose="02020603050405020304" pitchFamily="18" charset="0"/>
                <a:cs typeface="Times New Roman" panose="02020603050405020304" pitchFamily="18" charset="0"/>
              </a:rPr>
              <a:t>Memory is not disk storage.</a:t>
            </a:r>
          </a:p>
          <a:p>
            <a:pPr algn="just"/>
            <a:r>
              <a:rPr lang="en-US" b="1" dirty="0">
                <a:latin typeface="Times New Roman" panose="02020603050405020304" pitchFamily="18" charset="0"/>
                <a:cs typeface="Times New Roman" panose="02020603050405020304" pitchFamily="18" charset="0"/>
              </a:rPr>
              <a:t>It is very common for new computer users to be confused by what parts of the computer are a memory. </a:t>
            </a:r>
          </a:p>
          <a:p>
            <a:pPr algn="just"/>
            <a:r>
              <a:rPr lang="en-US" b="1" dirty="0">
                <a:latin typeface="Times New Roman" panose="02020603050405020304" pitchFamily="18" charset="0"/>
                <a:cs typeface="Times New Roman" panose="02020603050405020304" pitchFamily="18" charset="0"/>
              </a:rPr>
              <a:t>There are two type of storage in computer.</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Primary Storage :- RAM, ROM, </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Secondary Storage :- Flash drive, DVD, Hard disk</a:t>
            </a:r>
          </a:p>
          <a:p>
            <a:pPr algn="just"/>
            <a:r>
              <a:rPr lang="en-US" b="1" dirty="0">
                <a:latin typeface="Times New Roman" panose="02020603050405020304" pitchFamily="18" charset="0"/>
                <a:cs typeface="Times New Roman" panose="02020603050405020304" pitchFamily="18" charset="0"/>
              </a:rPr>
              <a:t>Storage measurement</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4nibble		- 1bit</a:t>
            </a:r>
          </a:p>
          <a:p>
            <a:pPr marL="0" indent="0" algn="just">
              <a:buNone/>
            </a:pPr>
            <a:r>
              <a:rPr lang="en-US" b="1" dirty="0">
                <a:latin typeface="Times New Roman" panose="02020603050405020304" pitchFamily="18" charset="0"/>
                <a:cs typeface="Times New Roman" panose="02020603050405020304" pitchFamily="18" charset="0"/>
              </a:rPr>
              <a:t>	8bit		- 1byte</a:t>
            </a:r>
          </a:p>
          <a:p>
            <a:pPr marL="0" indent="0" algn="just">
              <a:buNone/>
            </a:pPr>
            <a:r>
              <a:rPr lang="en-US" b="1" dirty="0">
                <a:latin typeface="Times New Roman" panose="02020603050405020304" pitchFamily="18" charset="0"/>
                <a:cs typeface="Times New Roman" panose="02020603050405020304" pitchFamily="18" charset="0"/>
              </a:rPr>
              <a:t>	1024byte		- 1megabyte(</a:t>
            </a:r>
            <a:r>
              <a:rPr lang="en-US" b="1" dirty="0" err="1">
                <a:latin typeface="Times New Roman" panose="02020603050405020304" pitchFamily="18" charset="0"/>
                <a:cs typeface="Times New Roman" panose="02020603050405020304" pitchFamily="18" charset="0"/>
              </a:rPr>
              <a:t>mb</a:t>
            </a:r>
            <a:r>
              <a:rPr lang="en-US" b="1" dirty="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	1024megabyte	- 1gigabyte(</a:t>
            </a:r>
            <a:r>
              <a:rPr lang="en-US" b="1" dirty="0" err="1">
                <a:latin typeface="Times New Roman" panose="02020603050405020304" pitchFamily="18" charset="0"/>
                <a:cs typeface="Times New Roman" panose="02020603050405020304" pitchFamily="18" charset="0"/>
              </a:rPr>
              <a:t>gb</a:t>
            </a:r>
            <a:r>
              <a:rPr lang="en-US" b="1" dirty="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	1gigabyte		- 1terabyte(</a:t>
            </a:r>
            <a:r>
              <a:rPr lang="en-US" b="1" dirty="0" err="1">
                <a:latin typeface="Times New Roman" panose="02020603050405020304" pitchFamily="18" charset="0"/>
                <a:cs typeface="Times New Roman" panose="02020603050405020304" pitchFamily="18" charset="0"/>
              </a:rPr>
              <a:t>tb</a:t>
            </a:r>
            <a:r>
              <a:rPr lang="en-US" b="1" dirty="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	1terabyte		- 1petabyte(</a:t>
            </a:r>
            <a:r>
              <a:rPr lang="en-US" b="1" dirty="0" err="1">
                <a:latin typeface="Times New Roman" panose="02020603050405020304" pitchFamily="18" charset="0"/>
                <a:cs typeface="Times New Roman" panose="02020603050405020304" pitchFamily="18" charset="0"/>
              </a:rPr>
              <a:t>pb</a:t>
            </a:r>
            <a:r>
              <a:rPr lang="en-US" b="1"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376979" y="3044417"/>
            <a:ext cx="3345628" cy="150607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5865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ROM</a:t>
            </a:r>
          </a:p>
        </p:txBody>
      </p:sp>
      <p:sp>
        <p:nvSpPr>
          <p:cNvPr id="3" name="Content Placeholder 2"/>
          <p:cNvSpPr>
            <a:spLocks noGrp="1"/>
          </p:cNvSpPr>
          <p:nvPr>
            <p:ph idx="1"/>
          </p:nvPr>
        </p:nvSpPr>
        <p:spPr/>
        <p:txBody>
          <a:bodyPr>
            <a:normAutofit fontScale="85000" lnSpcReduction="20000"/>
          </a:bodyPr>
          <a:lstStyle/>
          <a:p>
            <a:pPr marL="0" indent="0" algn="ctr">
              <a:buNone/>
            </a:pPr>
            <a:r>
              <a:rPr lang="en-US" dirty="0">
                <a:solidFill>
                  <a:srgbClr val="C00000"/>
                </a:solidFill>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ead </a:t>
            </a:r>
            <a:r>
              <a:rPr lang="en-US" dirty="0">
                <a:solidFill>
                  <a:srgbClr val="C00000"/>
                </a:solidFill>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nly </a:t>
            </a:r>
            <a:r>
              <a:rPr lang="en-US" dirty="0">
                <a:solidFill>
                  <a:srgbClr val="C00000"/>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emory – </a:t>
            </a:r>
            <a:r>
              <a:rPr lang="en-US" dirty="0">
                <a:solidFill>
                  <a:srgbClr val="C00000"/>
                </a:solidFill>
                <a:latin typeface="Times New Roman" panose="02020603050405020304" pitchFamily="18" charset="0"/>
                <a:cs typeface="Times New Roman" panose="02020603050405020304" pitchFamily="18" charset="0"/>
              </a:rPr>
              <a:t>ROM</a:t>
            </a:r>
          </a:p>
          <a:p>
            <a:r>
              <a:rPr lang="en-US" dirty="0">
                <a:latin typeface="Times New Roman" panose="02020603050405020304" pitchFamily="18" charset="0"/>
                <a:cs typeface="Times New Roman" panose="02020603050405020304" pitchFamily="18" charset="0"/>
              </a:rPr>
              <a:t>This is a type of storage medium that permanently stores data on personal computers (PCs) and other electronic devices</a:t>
            </a:r>
          </a:p>
          <a:p>
            <a:r>
              <a:rPr lang="en-US" dirty="0">
                <a:latin typeface="Times New Roman" panose="02020603050405020304" pitchFamily="18" charset="0"/>
                <a:cs typeface="Times New Roman" panose="02020603050405020304" pitchFamily="18" charset="0"/>
              </a:rPr>
              <a:t>The Types of ROM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Programmable Read-Only Memory (PROM)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Electrically Programmable Read-Only Memory (EPROM)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Electrically Erasable Programmable Read-Only Memory (EEPROM; also called Flash ROM)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Electrically Alterable Read-Only Memory (EAROM)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10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RAM</a:t>
            </a:r>
          </a:p>
        </p:txBody>
      </p:sp>
      <p:sp>
        <p:nvSpPr>
          <p:cNvPr id="3" name="Content Placeholder 2"/>
          <p:cNvSpPr>
            <a:spLocks noGrp="1"/>
          </p:cNvSpPr>
          <p:nvPr>
            <p:ph idx="1"/>
          </p:nvPr>
        </p:nvSpPr>
        <p:spPr/>
        <p:txBody>
          <a:bodyPr/>
          <a:lstStyle/>
          <a:p>
            <a:pPr marL="0" indent="0" algn="ctr">
              <a:buNone/>
            </a:pPr>
            <a:r>
              <a:rPr lang="en-US" dirty="0">
                <a:solidFill>
                  <a:srgbClr val="C00000"/>
                </a:solidFill>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andom </a:t>
            </a:r>
            <a:r>
              <a:rPr lang="en-US" dirty="0">
                <a:solidFill>
                  <a:srgbClr val="C00000"/>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ccess </a:t>
            </a:r>
            <a:r>
              <a:rPr lang="en-US" dirty="0">
                <a:solidFill>
                  <a:srgbClr val="C00000"/>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emory – </a:t>
            </a:r>
            <a:r>
              <a:rPr lang="en-US" dirty="0">
                <a:solidFill>
                  <a:srgbClr val="C00000"/>
                </a:solidFill>
                <a:latin typeface="Times New Roman" panose="02020603050405020304" pitchFamily="18" charset="0"/>
                <a:cs typeface="Times New Roman" panose="02020603050405020304" pitchFamily="18" charset="0"/>
              </a:rPr>
              <a:t>RAM</a:t>
            </a:r>
          </a:p>
          <a:p>
            <a:pPr algn="just"/>
            <a:r>
              <a:rPr lang="en-US" sz="2000" dirty="0">
                <a:latin typeface="Times New Roman" panose="02020603050405020304" pitchFamily="18" charset="0"/>
                <a:cs typeface="Times New Roman" panose="02020603050405020304" pitchFamily="18" charset="0"/>
              </a:rPr>
              <a:t>This is a type of storage medium that temporary stores data on personal computers. </a:t>
            </a:r>
          </a:p>
          <a:p>
            <a:pPr algn="just"/>
            <a:r>
              <a:rPr lang="en-US" sz="2000" dirty="0">
                <a:latin typeface="Times New Roman" panose="02020603050405020304" pitchFamily="18" charset="0"/>
                <a:cs typeface="Times New Roman" panose="02020603050405020304" pitchFamily="18" charset="0"/>
              </a:rPr>
              <a:t>Diagram of RAM</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105055291"/>
              </p:ext>
            </p:extLst>
          </p:nvPr>
        </p:nvGraphicFramePr>
        <p:xfrm>
          <a:off x="4930010" y="2338358"/>
          <a:ext cx="3801035" cy="2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6181" y="2786229"/>
            <a:ext cx="3317348" cy="1992247"/>
          </a:xfrm>
          <a:prstGeom prst="rect">
            <a:avLst/>
          </a:prstGeom>
        </p:spPr>
      </p:pic>
    </p:spTree>
    <p:extLst>
      <p:ext uri="{BB962C8B-B14F-4D97-AF65-F5344CB8AC3E}">
        <p14:creationId xmlns:p14="http://schemas.microsoft.com/office/powerpoint/2010/main" val="171738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Secondary Storage</a:t>
            </a:r>
          </a:p>
        </p:txBody>
      </p:sp>
      <p:sp>
        <p:nvSpPr>
          <p:cNvPr id="3" name="Content Placeholder 2"/>
          <p:cNvSpPr>
            <a:spLocks noGrp="1"/>
          </p:cNvSpPr>
          <p:nvPr>
            <p:ph idx="1"/>
          </p:nvPr>
        </p:nvSpPr>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Alternatively referred to as external memory, secondary memory, and auxiliary storage, a secondary storage device is a non-volatile device that holds data until it is deleted or overwritten. </a:t>
            </a:r>
          </a:p>
          <a:p>
            <a:pPr algn="just"/>
            <a:r>
              <a:rPr lang="en-US" dirty="0">
                <a:latin typeface="Times New Roman" panose="02020603050405020304" pitchFamily="18" charset="0"/>
                <a:cs typeface="Times New Roman" panose="02020603050405020304" pitchFamily="18" charset="0"/>
              </a:rPr>
              <a:t>Without primary storage, if you were working on a document and the power turned off, everything would be lost because primary storage is temporary. However, a computer with secondary storage that saved the file before the power turned off would be able to recover the last saved version of the file.</a:t>
            </a:r>
          </a:p>
          <a:p>
            <a:pPr marL="0" indent="0" algn="just">
              <a:buNone/>
            </a:pPr>
            <a:r>
              <a:rPr lang="en-US" dirty="0">
                <a:latin typeface="Times New Roman" panose="02020603050405020304" pitchFamily="18" charset="0"/>
                <a:cs typeface="Times New Roman" panose="02020603050405020304" pitchFamily="18" charset="0"/>
              </a:rPr>
              <a:t>E.g.:-</a:t>
            </a:r>
          </a:p>
          <a:p>
            <a:pPr algn="just"/>
            <a:r>
              <a:rPr lang="en-US" dirty="0">
                <a:latin typeface="Times New Roman" panose="02020603050405020304" pitchFamily="18" charset="0"/>
                <a:cs typeface="Times New Roman" panose="02020603050405020304" pitchFamily="18" charset="0"/>
              </a:rPr>
              <a:t>Hard drive</a:t>
            </a:r>
          </a:p>
          <a:p>
            <a:pPr algn="just"/>
            <a:r>
              <a:rPr lang="en-US" dirty="0">
                <a:latin typeface="Times New Roman" panose="02020603050405020304" pitchFamily="18" charset="0"/>
                <a:cs typeface="Times New Roman" panose="02020603050405020304" pitchFamily="18" charset="0"/>
              </a:rPr>
              <a:t>Flash drive</a:t>
            </a:r>
          </a:p>
          <a:p>
            <a:pPr algn="just"/>
            <a:r>
              <a:rPr lang="en-US" dirty="0">
                <a:latin typeface="Times New Roman" panose="02020603050405020304" pitchFamily="18" charset="0"/>
                <a:cs typeface="Times New Roman" panose="02020603050405020304" pitchFamily="18" charset="0"/>
              </a:rPr>
              <a:t>SD card – Secure Digital Card</a:t>
            </a:r>
          </a:p>
          <a:p>
            <a:pPr algn="just"/>
            <a:r>
              <a:rPr lang="en-US" dirty="0">
                <a:latin typeface="Times New Roman" panose="02020603050405020304" pitchFamily="18" charset="0"/>
                <a:cs typeface="Times New Roman" panose="02020603050405020304" pitchFamily="18" charset="0"/>
              </a:rPr>
              <a:t>DVD - Digital Video Disc</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132" y="2863252"/>
            <a:ext cx="2545652" cy="1915224"/>
          </a:xfrm>
          <a:prstGeom prst="rect">
            <a:avLst/>
          </a:prstGeom>
        </p:spPr>
      </p:pic>
    </p:spTree>
    <p:extLst>
      <p:ext uri="{BB962C8B-B14F-4D97-AF65-F5344CB8AC3E}">
        <p14:creationId xmlns:p14="http://schemas.microsoft.com/office/powerpoint/2010/main" val="294243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 drive</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hard drive is non volatile memory.</a:t>
            </a:r>
          </a:p>
          <a:p>
            <a:r>
              <a:rPr lang="en-US" dirty="0">
                <a:latin typeface="Times New Roman" panose="02020603050405020304" pitchFamily="18" charset="0"/>
                <a:cs typeface="Times New Roman" panose="02020603050405020304" pitchFamily="18" charset="0"/>
              </a:rPr>
              <a:t>Its high storage volume in – terabyte(</a:t>
            </a:r>
            <a:r>
              <a:rPr lang="en-US" dirty="0" err="1">
                <a:latin typeface="Times New Roman" panose="02020603050405020304" pitchFamily="18" charset="0"/>
                <a:cs typeface="Times New Roman" panose="02020603050405020304" pitchFamily="18" charset="0"/>
              </a:rPr>
              <a:t>tb</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hard disk connect to the mother board using an IDE, ATA, SCSI or SATA cable.</a:t>
            </a:r>
          </a:p>
          <a:p>
            <a:pPr algn="just"/>
            <a:r>
              <a:rPr lang="en-US" dirty="0">
                <a:latin typeface="Times New Roman" panose="02020603050405020304" pitchFamily="18" charset="0"/>
                <a:cs typeface="Times New Roman" panose="02020603050405020304" pitchFamily="18" charset="0"/>
              </a:rPr>
              <a:t>There are two type hard drive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HDD – Hard Disk Drive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SSD  -  Solid State Drive</a:t>
            </a:r>
          </a:p>
        </p:txBody>
      </p:sp>
    </p:spTree>
    <p:extLst>
      <p:ext uri="{BB962C8B-B14F-4D97-AF65-F5344CB8AC3E}">
        <p14:creationId xmlns:p14="http://schemas.microsoft.com/office/powerpoint/2010/main" val="266298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59" y="1404628"/>
            <a:ext cx="2500986" cy="166732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882" y="1404628"/>
            <a:ext cx="3098371" cy="16673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2390" y="1404628"/>
            <a:ext cx="2522668" cy="166732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661" y="3351651"/>
            <a:ext cx="1809181" cy="1448121"/>
          </a:xfrm>
          <a:prstGeom prst="ellipse">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9668" y="3351650"/>
            <a:ext cx="1949044" cy="1448121"/>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7855" y="3351649"/>
            <a:ext cx="1803251" cy="1448121"/>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5245" y="3351649"/>
            <a:ext cx="1869813" cy="1448121"/>
          </a:xfrm>
          <a:prstGeom prst="rect">
            <a:avLst/>
          </a:prstGeom>
        </p:spPr>
      </p:pic>
      <p:sp>
        <p:nvSpPr>
          <p:cNvPr id="12" name="Rectangle 11"/>
          <p:cNvSpPr/>
          <p:nvPr/>
        </p:nvSpPr>
        <p:spPr>
          <a:xfrm>
            <a:off x="1020103" y="2980969"/>
            <a:ext cx="853118"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HDD</a:t>
            </a:r>
          </a:p>
        </p:txBody>
      </p:sp>
      <p:sp>
        <p:nvSpPr>
          <p:cNvPr id="13" name="Rectangle 12"/>
          <p:cNvSpPr/>
          <p:nvPr/>
        </p:nvSpPr>
        <p:spPr>
          <a:xfrm>
            <a:off x="4277624" y="2971310"/>
            <a:ext cx="750526"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SSD</a:t>
            </a:r>
          </a:p>
        </p:txBody>
      </p:sp>
      <p:sp>
        <p:nvSpPr>
          <p:cNvPr id="14" name="Rectangle 13"/>
          <p:cNvSpPr/>
          <p:nvPr/>
        </p:nvSpPr>
        <p:spPr>
          <a:xfrm>
            <a:off x="6354080" y="2980969"/>
            <a:ext cx="2557111"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External hard drive</a:t>
            </a:r>
          </a:p>
        </p:txBody>
      </p:sp>
      <p:sp>
        <p:nvSpPr>
          <p:cNvPr id="15" name="Rectangle 14"/>
          <p:cNvSpPr/>
          <p:nvPr/>
        </p:nvSpPr>
        <p:spPr>
          <a:xfrm>
            <a:off x="811695" y="4762762"/>
            <a:ext cx="1491114"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IDE Cable</a:t>
            </a:r>
          </a:p>
        </p:txBody>
      </p:sp>
      <p:sp>
        <p:nvSpPr>
          <p:cNvPr id="16" name="Rectangle 15"/>
          <p:cNvSpPr/>
          <p:nvPr/>
        </p:nvSpPr>
        <p:spPr>
          <a:xfrm>
            <a:off x="3006169" y="4762761"/>
            <a:ext cx="1535613"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 </a:t>
            </a: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Cable</a:t>
            </a:r>
            <a:endPar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5215338" y="4762761"/>
            <a:ext cx="1628972"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SCSI </a:t>
            </a: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Cable</a:t>
            </a:r>
            <a:endPar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7086584" y="4762761"/>
            <a:ext cx="1707134"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SATA </a:t>
            </a: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Cable</a:t>
            </a:r>
            <a:endPar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357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INPUT DEVICE</a:t>
            </a:r>
          </a:p>
        </p:txBody>
      </p:sp>
      <p:sp>
        <p:nvSpPr>
          <p:cNvPr id="3" name="Content Placeholder 2"/>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An input device is useful for communicating and controlling information.</a:t>
            </a:r>
          </a:p>
          <a:p>
            <a:pPr algn="just"/>
            <a:r>
              <a:rPr lang="en-US" dirty="0">
                <a:latin typeface="Times New Roman" panose="02020603050405020304" pitchFamily="18" charset="0"/>
                <a:cs typeface="Times New Roman" panose="02020603050405020304" pitchFamily="18" charset="0"/>
              </a:rPr>
              <a:t>The most commonly used or primary input devices on a computer are the keyboard and mouse.</a:t>
            </a:r>
          </a:p>
          <a:p>
            <a:pPr algn="just"/>
            <a:r>
              <a:rPr lang="en-US" dirty="0">
                <a:latin typeface="Times New Roman" panose="02020603050405020304" pitchFamily="18" charset="0"/>
                <a:cs typeface="Times New Roman" panose="02020603050405020304" pitchFamily="18" charset="0"/>
              </a:rPr>
              <a:t>That can also be used to input data into the computer</a:t>
            </a:r>
          </a:p>
          <a:p>
            <a:pPr algn="just"/>
            <a:r>
              <a:rPr lang="en-US" dirty="0">
                <a:latin typeface="Times New Roman" panose="02020603050405020304" pitchFamily="18" charset="0"/>
                <a:cs typeface="Times New Roman" panose="02020603050405020304" pitchFamily="18" charset="0"/>
              </a:rPr>
              <a:t>There are many types of the input device</a:t>
            </a:r>
          </a:p>
          <a:p>
            <a:pPr algn="just"/>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Audio conversion device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Barcode reader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Biometrics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Mouse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Light gun</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MICR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Scanner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865" y="2264374"/>
            <a:ext cx="4476919" cy="2514102"/>
          </a:xfrm>
          <a:prstGeom prst="rect">
            <a:avLst/>
          </a:prstGeom>
        </p:spPr>
      </p:pic>
    </p:spTree>
    <p:extLst>
      <p:ext uri="{BB962C8B-B14F-4D97-AF65-F5344CB8AC3E}">
        <p14:creationId xmlns:p14="http://schemas.microsoft.com/office/powerpoint/2010/main" val="37076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 DEVICE</a:t>
            </a:r>
          </a:p>
        </p:txBody>
      </p:sp>
      <p:sp>
        <p:nvSpPr>
          <p:cNvPr id="3" name="Content Placeholder 2"/>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An output device is any peripheral that receives data from a computer</a:t>
            </a:r>
          </a:p>
          <a:p>
            <a:pPr algn="just"/>
            <a:r>
              <a:rPr lang="en-US" dirty="0">
                <a:latin typeface="Times New Roman" panose="02020603050405020304" pitchFamily="18" charset="0"/>
                <a:cs typeface="Times New Roman" panose="02020603050405020304" pitchFamily="18" charset="0"/>
              </a:rPr>
              <a:t>The most commonly used or primary input devices on a computer are the monitor and speaker.</a:t>
            </a:r>
          </a:p>
          <a:p>
            <a:pPr algn="just"/>
            <a:r>
              <a:rPr lang="en-US" dirty="0">
                <a:latin typeface="Times New Roman" panose="02020603050405020304" pitchFamily="18" charset="0"/>
                <a:cs typeface="Times New Roman" panose="02020603050405020304" pitchFamily="18" charset="0"/>
              </a:rPr>
              <a:t>That can also be used to output information into the computer</a:t>
            </a:r>
          </a:p>
          <a:p>
            <a:pPr algn="just"/>
            <a:r>
              <a:rPr lang="en-US" dirty="0">
                <a:latin typeface="Times New Roman" panose="02020603050405020304" pitchFamily="18" charset="0"/>
                <a:cs typeface="Times New Roman" panose="02020603050405020304" pitchFamily="18" charset="0"/>
              </a:rPr>
              <a:t>There are many types of the output device</a:t>
            </a:r>
          </a:p>
          <a:p>
            <a:pPr algn="just"/>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Monitor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Speaker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3D Printer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Projector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Head phones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COM – Computer Output Microfilm</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GPS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126" y="2054537"/>
            <a:ext cx="3631920" cy="2723940"/>
          </a:xfrm>
          <a:prstGeom prst="rect">
            <a:avLst/>
          </a:prstGeom>
        </p:spPr>
      </p:pic>
    </p:spTree>
    <p:extLst>
      <p:ext uri="{BB962C8B-B14F-4D97-AF65-F5344CB8AC3E}">
        <p14:creationId xmlns:p14="http://schemas.microsoft.com/office/powerpoint/2010/main" val="237315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of Content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What is Computer</a:t>
            </a:r>
          </a:p>
          <a:p>
            <a:r>
              <a:rPr lang="en-US" dirty="0">
                <a:latin typeface="Times New Roman" panose="02020603050405020304" pitchFamily="18" charset="0"/>
                <a:cs typeface="Times New Roman" panose="02020603050405020304" pitchFamily="18" charset="0"/>
              </a:rPr>
              <a:t>Computer System</a:t>
            </a:r>
          </a:p>
          <a:p>
            <a:r>
              <a:rPr lang="en-US" dirty="0">
                <a:latin typeface="Times New Roman" panose="02020603050405020304" pitchFamily="18" charset="0"/>
                <a:cs typeface="Times New Roman" panose="02020603050405020304" pitchFamily="18" charset="0"/>
              </a:rPr>
              <a:t>Computer Subsystem</a:t>
            </a:r>
          </a:p>
          <a:p>
            <a:r>
              <a:rPr lang="en-US" dirty="0">
                <a:latin typeface="Times New Roman" panose="02020603050405020304" pitchFamily="18" charset="0"/>
                <a:cs typeface="Times New Roman" panose="02020603050405020304" pitchFamily="18" charset="0"/>
              </a:rPr>
              <a:t>How the Subsystem is Connected and Organized</a:t>
            </a:r>
          </a:p>
          <a:p>
            <a:r>
              <a:rPr lang="en-US" dirty="0">
                <a:latin typeface="Times New Roman" panose="02020603050405020304" pitchFamily="18" charset="0"/>
                <a:cs typeface="Times New Roman" panose="02020603050405020304" pitchFamily="18" charset="0"/>
              </a:rPr>
              <a:t>Purpose of the CPU</a:t>
            </a:r>
          </a:p>
          <a:p>
            <a:r>
              <a:rPr lang="en-US" dirty="0">
                <a:latin typeface="Times New Roman" panose="02020603050405020304" pitchFamily="18" charset="0"/>
                <a:cs typeface="Times New Roman" panose="02020603050405020304" pitchFamily="18" charset="0"/>
              </a:rPr>
              <a:t>CPU Dependency and Performance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INPUT AND OUTPUT DEVICE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522" y="1527585"/>
            <a:ext cx="6938683" cy="3250789"/>
          </a:xfrm>
        </p:spPr>
      </p:pic>
    </p:spTree>
    <p:extLst>
      <p:ext uri="{BB962C8B-B14F-4D97-AF65-F5344CB8AC3E}">
        <p14:creationId xmlns:p14="http://schemas.microsoft.com/office/powerpoint/2010/main" val="360806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8498"/>
            <a:ext cx="6283782" cy="725349"/>
          </a:xfrm>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HOW THE SUBSYSTEM IS CONNECTED AND ORGANIZED</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These subsystems need to be directed just as much as the overall system and to be granted relevant cultures and objectives that align with those of the company as a whole. </a:t>
            </a:r>
          </a:p>
          <a:p>
            <a:pPr algn="just"/>
            <a:r>
              <a:rPr lang="en-US" sz="2000" dirty="0">
                <a:latin typeface="Times New Roman" panose="02020603050405020304" pitchFamily="18" charset="0"/>
                <a:cs typeface="Times New Roman" panose="02020603050405020304" pitchFamily="18" charset="0"/>
              </a:rPr>
              <a:t>Each subsystem will tend to develop its own rules and culture, which contribute to its functioning, but they must also contribute to the overall success of the organization.</a:t>
            </a:r>
          </a:p>
        </p:txBody>
      </p:sp>
    </p:spTree>
    <p:extLst>
      <p:ext uri="{BB962C8B-B14F-4D97-AF65-F5344CB8AC3E}">
        <p14:creationId xmlns:p14="http://schemas.microsoft.com/office/powerpoint/2010/main" val="2299936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PURPOSE OF THE CPU</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CPU is the central processing unit of the computer.</a:t>
            </a:r>
          </a:p>
          <a:p>
            <a:pPr algn="just"/>
            <a:r>
              <a:rPr lang="en-US" dirty="0">
                <a:latin typeface="Times New Roman" panose="02020603050405020304" pitchFamily="18" charset="0"/>
                <a:cs typeface="Times New Roman" panose="02020603050405020304" pitchFamily="18" charset="0"/>
              </a:rPr>
              <a:t>A computer's CPU handles all instructions it receives from hardware and software running on the computer.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216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STRUCTURE OF CPU</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two  typical components of a CPU.</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ALU – Algorithm Logical Unit</a:t>
            </a:r>
          </a:p>
          <a:p>
            <a:pPr marL="914400" indent="-452438" algn="just"/>
            <a:r>
              <a:rPr lang="en-US" dirty="0">
                <a:latin typeface="Times New Roman" panose="02020603050405020304" pitchFamily="18" charset="0"/>
                <a:cs typeface="Times New Roman" panose="02020603050405020304" pitchFamily="18" charset="0"/>
              </a:rPr>
              <a:t>which performs arithmetic and logical operations.</a:t>
            </a:r>
          </a:p>
          <a:p>
            <a:pPr marL="569913" indent="-569913" algn="just">
              <a:buFont typeface="+mj-lt"/>
              <a:buAutoNum type="arabicPeriod" startAt="2"/>
            </a:pPr>
            <a:r>
              <a:rPr lang="en-US" dirty="0">
                <a:latin typeface="Times New Roman" panose="02020603050405020304" pitchFamily="18" charset="0"/>
                <a:cs typeface="Times New Roman" panose="02020603050405020304" pitchFamily="18" charset="0"/>
              </a:rPr>
              <a:t>CU -  Control Unit</a:t>
            </a:r>
          </a:p>
          <a:p>
            <a:pPr marL="968375" indent="-504825" algn="just"/>
            <a:r>
              <a:rPr lang="en-US" dirty="0">
                <a:latin typeface="Times New Roman" panose="02020603050405020304" pitchFamily="18" charset="0"/>
                <a:cs typeface="Times New Roman" panose="02020603050405020304" pitchFamily="18" charset="0"/>
              </a:rPr>
              <a:t>which extracts instructions from memory and decodes and executes.</a:t>
            </a:r>
          </a:p>
          <a:p>
            <a:pPr marL="968375" indent="-506413"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429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 OF CPU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6565" y="1311043"/>
            <a:ext cx="4810796" cy="3334215"/>
          </a:xfrm>
        </p:spPr>
      </p:pic>
    </p:spTree>
    <p:extLst>
      <p:ext uri="{BB962C8B-B14F-4D97-AF65-F5344CB8AC3E}">
        <p14:creationId xmlns:p14="http://schemas.microsoft.com/office/powerpoint/2010/main" val="3756946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CPU DEPENDENCY AND PERFORMANCES</a:t>
            </a:r>
          </a:p>
        </p:txBody>
      </p:sp>
      <p:sp>
        <p:nvSpPr>
          <p:cNvPr id="3" name="Content Placeholder 2"/>
          <p:cNvSpPr>
            <a:spLocks noGrp="1"/>
          </p:cNvSpPr>
          <p:nvPr>
            <p:ph idx="1"/>
          </p:nvPr>
        </p:nvSpPr>
        <p:spPr/>
        <p:txBody>
          <a:bodyPr>
            <a:normAutofit fontScale="47500" lnSpcReduction="20000"/>
          </a:bodyPr>
          <a:lstStyle/>
          <a:p>
            <a:r>
              <a:rPr lang="en-US" dirty="0">
                <a:latin typeface="Times New Roman" panose="02020603050405020304" pitchFamily="18" charset="0"/>
                <a:cs typeface="Times New Roman" panose="02020603050405020304" pitchFamily="18" charset="0"/>
              </a:rPr>
              <a:t>This can vary widely by CPU, and it primarily dependent on six things:</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968375" indent="-514350">
              <a:buFont typeface="+mj-lt"/>
              <a:buAutoNum type="arabicPeriod"/>
            </a:pPr>
            <a:r>
              <a:rPr lang="en-US" b="1" dirty="0">
                <a:latin typeface="Times New Roman" panose="02020603050405020304" pitchFamily="18" charset="0"/>
                <a:cs typeface="Times New Roman" panose="02020603050405020304" pitchFamily="18" charset="0"/>
              </a:rPr>
              <a:t>Clock Rate of the CPU </a:t>
            </a:r>
            <a:r>
              <a:rPr lang="en-US" dirty="0">
                <a:latin typeface="Times New Roman" panose="02020603050405020304" pitchFamily="18" charset="0"/>
                <a:cs typeface="Times New Roman" panose="02020603050405020304" pitchFamily="18" charset="0"/>
              </a:rPr>
              <a:t>- that is, how many internal operations-per-second (nowadays measured in Gigahertz) does the CPU perform</a:t>
            </a:r>
          </a:p>
          <a:p>
            <a:pPr marL="968375"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968375" indent="-514350">
              <a:buFont typeface="+mj-lt"/>
              <a:buAutoNum type="arabicPeriod"/>
            </a:pPr>
            <a:r>
              <a:rPr lang="en-US" b="1" dirty="0">
                <a:latin typeface="Times New Roman" panose="02020603050405020304" pitchFamily="18" charset="0"/>
                <a:cs typeface="Times New Roman" panose="02020603050405020304" pitchFamily="18" charset="0"/>
              </a:rPr>
              <a:t>Number of available calculation units</a:t>
            </a:r>
            <a:r>
              <a:rPr lang="en-US" dirty="0">
                <a:latin typeface="Times New Roman" panose="02020603050405020304" pitchFamily="18" charset="0"/>
                <a:cs typeface="Times New Roman" panose="02020603050405020304" pitchFamily="18" charset="0"/>
              </a:rPr>
              <a:t> - generally speaking, those CPUs with more execution units can perform more work per unit time than those with fewer execution units. Typically, these days we measure this in "cores", though this isn't technically correct. This speed is dependent on the specific workload, so you really need to know what the typical workload of the CPU is, before this metric can be applied.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968375" indent="-514350">
              <a:buFont typeface="+mj-lt"/>
              <a:buAutoNum type="arabicPeriod"/>
            </a:pPr>
            <a:r>
              <a:rPr lang="en-US" b="1" dirty="0">
                <a:latin typeface="Times New Roman" panose="02020603050405020304" pitchFamily="18" charset="0"/>
                <a:cs typeface="Times New Roman" panose="02020603050405020304" pitchFamily="18" charset="0"/>
              </a:rPr>
              <a:t>Size of on-die caches</a:t>
            </a:r>
            <a:r>
              <a:rPr lang="en-US" dirty="0">
                <a:latin typeface="Times New Roman" panose="02020603050405020304" pitchFamily="18" charset="0"/>
                <a:cs typeface="Times New Roman" panose="02020603050405020304" pitchFamily="18" charset="0"/>
              </a:rPr>
              <a:t> - larger L1, L2, and L3 caches speed up memory access, which leads to faster performance. There generally is a law of diminishing returns in cache size, so bigger will not always give you better performance. In addition, certain workloads are too big to fit into any reasonable cache size, so the performance of the CPU isn't affected by cache size for those workloads.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951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9238" y="828341"/>
            <a:ext cx="6304935" cy="3474720"/>
          </a:xfrm>
        </p:spPr>
        <p:txBody>
          <a:bodyPr>
            <a:normAutofit/>
          </a:bodyPr>
          <a:lstStyle/>
          <a:p>
            <a:pPr marL="968375" indent="-514350">
              <a:buFont typeface="+mj-lt"/>
              <a:buAutoNum type="arabicPeriod" startAt="4"/>
            </a:pPr>
            <a:r>
              <a:rPr lang="en-US" sz="1300" b="1" dirty="0">
                <a:latin typeface="Times New Roman" panose="02020603050405020304" pitchFamily="18" charset="0"/>
                <a:cs typeface="Times New Roman" panose="02020603050405020304" pitchFamily="18" charset="0"/>
              </a:rPr>
              <a:t>Design of the CPU bus protocol </a:t>
            </a:r>
            <a:r>
              <a:rPr lang="en-US" sz="1300" dirty="0">
                <a:latin typeface="Times New Roman" panose="02020603050405020304" pitchFamily="18" charset="0"/>
                <a:cs typeface="Times New Roman" panose="02020603050405020304" pitchFamily="18" charset="0"/>
              </a:rPr>
              <a:t>- certain CPU bus protocols are more efficient than others, and improvements in bus protocols lead to faster communications between CPUs (in a multi-CPU system) and/or Memory and/or I/O subsystems.</a:t>
            </a:r>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968375" indent="-514350">
              <a:buFont typeface="+mj-lt"/>
              <a:buAutoNum type="arabicPeriod" startAt="4"/>
            </a:pPr>
            <a:r>
              <a:rPr lang="en-US" sz="1300" b="1" dirty="0">
                <a:latin typeface="Times New Roman" panose="02020603050405020304" pitchFamily="18" charset="0"/>
                <a:cs typeface="Times New Roman" panose="02020603050405020304" pitchFamily="18" charset="0"/>
              </a:rPr>
              <a:t>Size and speed of the external buses </a:t>
            </a:r>
            <a:r>
              <a:rPr lang="en-US" sz="1300" dirty="0">
                <a:latin typeface="Times New Roman" panose="02020603050405020304" pitchFamily="18" charset="0"/>
                <a:cs typeface="Times New Roman" panose="02020603050405020304" pitchFamily="18" charset="0"/>
              </a:rPr>
              <a:t>- the "width" of the buses (as well as the clock rate of such buses) attached to a CPU heavily influences the ability of the attached subsystems to get data to the CPU. Data starvation is a primary cause of perceived slowness in CPUs.</a:t>
            </a:r>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968375" indent="-514350">
              <a:buFont typeface="+mj-lt"/>
              <a:buAutoNum type="arabicPeriod" startAt="4"/>
            </a:pPr>
            <a:r>
              <a:rPr lang="en-US" sz="1300" b="1" dirty="0">
                <a:latin typeface="Times New Roman" panose="02020603050405020304" pitchFamily="18" charset="0"/>
                <a:cs typeface="Times New Roman" panose="02020603050405020304" pitchFamily="18" charset="0"/>
              </a:rPr>
              <a:t>Design of the CPU sub architecture</a:t>
            </a:r>
            <a:r>
              <a:rPr lang="en-US" sz="1300" dirty="0">
                <a:latin typeface="Times New Roman" panose="02020603050405020304" pitchFamily="18" charset="0"/>
                <a:cs typeface="Times New Roman" panose="02020603050405020304" pitchFamily="18" charset="0"/>
              </a:rPr>
              <a:t> - engineers are continually refining and improving the internal design of the CPU itself. Later generations of a CPU are almost always faster, due to improved layout or new innovations which make calculations faster (even given no change in any of the other above factors).</a:t>
            </a:r>
          </a:p>
          <a:p>
            <a:endParaRPr lang="en-US" sz="1300" dirty="0"/>
          </a:p>
        </p:txBody>
      </p:sp>
    </p:spTree>
    <p:extLst>
      <p:ext uri="{BB962C8B-B14F-4D97-AF65-F5344CB8AC3E}">
        <p14:creationId xmlns:p14="http://schemas.microsoft.com/office/powerpoint/2010/main" val="159447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IS COMPUTER</a:t>
            </a:r>
          </a:p>
        </p:txBody>
      </p:sp>
      <p:sp>
        <p:nvSpPr>
          <p:cNvPr id="5" name="Content Placeholder 4"/>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 computer is a programmable device that can store, retrieve, and process data. </a:t>
            </a:r>
          </a:p>
          <a:p>
            <a:pPr algn="just"/>
            <a:r>
              <a:rPr lang="en-US" sz="2000" dirty="0">
                <a:latin typeface="Times New Roman" panose="02020603050405020304" pitchFamily="18" charset="0"/>
                <a:cs typeface="Times New Roman" panose="02020603050405020304" pitchFamily="18" charset="0"/>
              </a:rPr>
              <a:t>Today's computers are electronic devices that accept data (input), a process that data, produce output, and store(storage) the results.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533997" y="2591858"/>
            <a:ext cx="3119572" cy="2233114"/>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lgn="just">
              <a:buNone/>
            </a:pPr>
            <a:r>
              <a:rPr lang="en-US" dirty="0">
                <a:latin typeface="Times New Roman" panose="02020603050405020304" pitchFamily="18" charset="0"/>
                <a:cs typeface="Times New Roman" panose="02020603050405020304" pitchFamily="18" charset="0"/>
              </a:rPr>
              <a:t>Definition:-</a:t>
            </a:r>
          </a:p>
          <a:p>
            <a:pPr algn="just"/>
            <a:r>
              <a:rPr lang="en-US" dirty="0">
                <a:latin typeface="Times New Roman" panose="02020603050405020304" pitchFamily="18" charset="0"/>
                <a:cs typeface="Times New Roman" panose="02020603050405020304" pitchFamily="18" charset="0"/>
              </a:rPr>
              <a:t>This is a collection of entities(hardware, software, Firmware, and live ware) that are designed to receive, process, manage and present information in a meaningful format.</a:t>
            </a:r>
          </a:p>
          <a:p>
            <a:pPr marL="0" indent="0" algn="just">
              <a:buNone/>
            </a:pPr>
            <a:r>
              <a:rPr lang="en-US" dirty="0">
                <a:latin typeface="Times New Roman" panose="02020603050405020304" pitchFamily="18" charset="0"/>
                <a:cs typeface="Times New Roman" panose="02020603050405020304" pitchFamily="18" charset="0"/>
              </a:rPr>
              <a:t>Component of computer system:-</a:t>
            </a:r>
          </a:p>
          <a:p>
            <a:pPr algn="just"/>
            <a:r>
              <a:rPr lang="en-US" dirty="0">
                <a:latin typeface="Times New Roman" panose="02020603050405020304" pitchFamily="18" charset="0"/>
                <a:cs typeface="Times New Roman" panose="02020603050405020304" pitchFamily="18" charset="0"/>
              </a:rPr>
              <a:t>Hard ware</a:t>
            </a:r>
          </a:p>
          <a:p>
            <a:pPr algn="just"/>
            <a:r>
              <a:rPr lang="en-US" dirty="0">
                <a:latin typeface="Times New Roman" panose="02020603050405020304" pitchFamily="18" charset="0"/>
                <a:cs typeface="Times New Roman" panose="02020603050405020304" pitchFamily="18" charset="0"/>
              </a:rPr>
              <a:t>Soft Ware</a:t>
            </a:r>
          </a:p>
          <a:p>
            <a:pPr algn="just"/>
            <a:r>
              <a:rPr lang="en-US" dirty="0">
                <a:latin typeface="Times New Roman" panose="02020603050405020304" pitchFamily="18" charset="0"/>
                <a:cs typeface="Times New Roman" panose="02020603050405020304" pitchFamily="18" charset="0"/>
              </a:rPr>
              <a:t>Live Ware</a:t>
            </a:r>
          </a:p>
          <a:p>
            <a:pPr algn="just"/>
            <a:r>
              <a:rPr lang="en-US" dirty="0">
                <a:latin typeface="Times New Roman" panose="02020603050405020304" pitchFamily="18" charset="0"/>
                <a:cs typeface="Times New Roman" panose="02020603050405020304" pitchFamily="18" charset="0"/>
              </a:rPr>
              <a:t>Firm Ware</a:t>
            </a:r>
          </a:p>
          <a:p>
            <a:endParaRPr lang="en-US" dirty="0"/>
          </a:p>
        </p:txBody>
      </p:sp>
      <p:sp>
        <p:nvSpPr>
          <p:cNvPr id="4"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COMPUTER SYSTEM</a:t>
            </a:r>
          </a:p>
        </p:txBody>
      </p:sp>
    </p:spTree>
    <p:extLst>
      <p:ext uri="{BB962C8B-B14F-4D97-AF65-F5344CB8AC3E}">
        <p14:creationId xmlns:p14="http://schemas.microsoft.com/office/powerpoint/2010/main" val="253961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 Ware</a:t>
            </a:r>
          </a:p>
        </p:txBody>
      </p:sp>
      <p:sp>
        <p:nvSpPr>
          <p:cNvPr id="3" name="Content Placeholder 2"/>
          <p:cNvSpPr>
            <a:spLocks noGrp="1"/>
          </p:cNvSpPr>
          <p:nvPr>
            <p:ph idx="1"/>
          </p:nvPr>
        </p:nvSpPr>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Hardware is best described as any physical component of a computer system </a:t>
            </a:r>
          </a:p>
          <a:p>
            <a:pPr algn="just"/>
            <a:r>
              <a:rPr lang="en-US" sz="2400" dirty="0">
                <a:latin typeface="Times New Roman" panose="02020603050405020304" pitchFamily="18" charset="0"/>
                <a:cs typeface="Times New Roman" panose="02020603050405020304" pitchFamily="18" charset="0"/>
              </a:rPr>
              <a:t>Without any hardware, your computer would not exist, and software could not be used. </a:t>
            </a:r>
          </a:p>
          <a:p>
            <a:pPr marL="0" indent="0" algn="just">
              <a:buNone/>
            </a:pPr>
            <a:r>
              <a:rPr lang="en-US" sz="2400" dirty="0">
                <a:latin typeface="Times New Roman" panose="02020603050405020304" pitchFamily="18" charset="0"/>
                <a:cs typeface="Times New Roman" panose="02020603050405020304" pitchFamily="18" charset="0"/>
              </a:rPr>
              <a:t>E.g.:-</a:t>
            </a:r>
          </a:p>
          <a:p>
            <a:pPr algn="just"/>
            <a:r>
              <a:rPr lang="en-US" sz="2400" dirty="0">
                <a:latin typeface="Times New Roman" panose="02020603050405020304" pitchFamily="18" charset="0"/>
                <a:cs typeface="Times New Roman" panose="02020603050405020304" pitchFamily="18" charset="0"/>
              </a:rPr>
              <a:t>Motherboard</a:t>
            </a:r>
          </a:p>
          <a:p>
            <a:pPr algn="just"/>
            <a:r>
              <a:rPr lang="en-US" sz="2400" dirty="0">
                <a:latin typeface="Times New Roman" panose="02020603050405020304" pitchFamily="18" charset="0"/>
                <a:cs typeface="Times New Roman" panose="02020603050405020304" pitchFamily="18" charset="0"/>
              </a:rPr>
              <a:t>CPU</a:t>
            </a:r>
          </a:p>
          <a:p>
            <a:pPr algn="just"/>
            <a:r>
              <a:rPr lang="en-US" sz="2400" dirty="0">
                <a:latin typeface="Times New Roman" panose="02020603050405020304" pitchFamily="18" charset="0"/>
                <a:cs typeface="Times New Roman" panose="02020603050405020304" pitchFamily="18" charset="0"/>
              </a:rPr>
              <a:t>Printer</a:t>
            </a:r>
          </a:p>
          <a:p>
            <a:pPr algn="just"/>
            <a:r>
              <a:rPr lang="en-US" sz="2400" dirty="0">
                <a:latin typeface="Times New Roman" panose="02020603050405020304" pitchFamily="18" charset="0"/>
                <a:cs typeface="Times New Roman" panose="02020603050405020304" pitchFamily="18" charset="0"/>
              </a:rPr>
              <a:t>Power supply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6661" y="2599362"/>
            <a:ext cx="3963123" cy="2179114"/>
          </a:xfrm>
          <a:prstGeom prst="rect">
            <a:avLst/>
          </a:prstGeom>
        </p:spPr>
      </p:pic>
    </p:spTree>
    <p:extLst>
      <p:ext uri="{BB962C8B-B14F-4D97-AF65-F5344CB8AC3E}">
        <p14:creationId xmlns:p14="http://schemas.microsoft.com/office/powerpoint/2010/main" val="12806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 Ware</a:t>
            </a: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software is a collection of instructions that enable the user to interact with a computer, its hardware, or perform tasks. Without software, most computers would be useless.</a:t>
            </a:r>
          </a:p>
          <a:p>
            <a:pPr algn="just"/>
            <a:r>
              <a:rPr lang="en-US" dirty="0">
                <a:latin typeface="Times New Roman" panose="02020603050405020304" pitchFamily="18" charset="0"/>
                <a:cs typeface="Times New Roman" panose="02020603050405020304" pitchFamily="18" charset="0"/>
              </a:rPr>
              <a:t>There are two types of Software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Application Software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System Software</a:t>
            </a:r>
          </a:p>
          <a:p>
            <a:pPr marL="0" indent="0" algn="just">
              <a:buNone/>
            </a:pPr>
            <a:r>
              <a:rPr lang="en-US" dirty="0">
                <a:latin typeface="Times New Roman" panose="02020603050405020304" pitchFamily="18" charset="0"/>
                <a:cs typeface="Times New Roman" panose="02020603050405020304" pitchFamily="18" charset="0"/>
              </a:rPr>
              <a:t>E.g.:-</a:t>
            </a:r>
          </a:p>
          <a:p>
            <a:pPr algn="just"/>
            <a:r>
              <a:rPr lang="en-US" dirty="0">
                <a:latin typeface="Times New Roman" panose="02020603050405020304" pitchFamily="18" charset="0"/>
                <a:cs typeface="Times New Roman" panose="02020603050405020304" pitchFamily="18" charset="0"/>
              </a:rPr>
              <a:t>Office package</a:t>
            </a:r>
          </a:p>
          <a:p>
            <a:pPr algn="just"/>
            <a:r>
              <a:rPr lang="en-US" dirty="0">
                <a:latin typeface="Times New Roman" panose="02020603050405020304" pitchFamily="18" charset="0"/>
                <a:cs typeface="Times New Roman" panose="02020603050405020304" pitchFamily="18" charset="0"/>
              </a:rPr>
              <a:t>Player</a:t>
            </a:r>
          </a:p>
          <a:p>
            <a:pPr algn="just"/>
            <a:r>
              <a:rPr lang="en-US" dirty="0">
                <a:latin typeface="Times New Roman" panose="02020603050405020304" pitchFamily="18" charset="0"/>
                <a:cs typeface="Times New Roman" panose="02020603050405020304" pitchFamily="18" charset="0"/>
              </a:rPr>
              <a:t>Photoshop</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876818" y="1930649"/>
            <a:ext cx="2854227" cy="2847827"/>
          </a:xfrm>
          <a:prstGeom prst="ellipse">
            <a:avLst/>
          </a:prstGeom>
        </p:spPr>
      </p:pic>
    </p:spTree>
    <p:extLst>
      <p:ext uri="{BB962C8B-B14F-4D97-AF65-F5344CB8AC3E}">
        <p14:creationId xmlns:p14="http://schemas.microsoft.com/office/powerpoint/2010/main" val="365948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Live Ware</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Live ware is a term to describe the human system, opposed to hardware or software in a computer.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3323" y="2329896"/>
            <a:ext cx="3676461" cy="2448580"/>
          </a:xfrm>
          <a:prstGeom prst="rect">
            <a:avLst/>
          </a:prstGeom>
        </p:spPr>
      </p:pic>
    </p:spTree>
    <p:extLst>
      <p:ext uri="{BB962C8B-B14F-4D97-AF65-F5344CB8AC3E}">
        <p14:creationId xmlns:p14="http://schemas.microsoft.com/office/powerpoint/2010/main" val="13506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Firm Ware</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Firmware is data that is stored on a computer or other hardware devices ROM (read-only memory) that provides instruction on how that device should operate.</a:t>
            </a:r>
          </a:p>
          <a:p>
            <a:pPr algn="just"/>
            <a:r>
              <a:rPr lang="en-US" sz="2000" dirty="0">
                <a:latin typeface="Times New Roman" panose="02020603050405020304" pitchFamily="18" charset="0"/>
                <a:cs typeface="Times New Roman" panose="02020603050405020304" pitchFamily="18" charset="0"/>
              </a:rPr>
              <a:t>Unlike normal software, firmware cannot be changed or deleted by an end-user without the aid of special programs and remains on that device whether or not it's on or off.</a:t>
            </a:r>
          </a:p>
          <a:p>
            <a:pPr algn="just"/>
            <a:r>
              <a:rPr lang="en-US" sz="2000" dirty="0">
                <a:latin typeface="Times New Roman" panose="02020603050405020304" pitchFamily="18" charset="0"/>
                <a:cs typeface="Times New Roman" panose="02020603050405020304" pitchFamily="18" charset="0"/>
              </a:rPr>
              <a:t>Cannot see this with eyes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173" y="2961402"/>
            <a:ext cx="2894611" cy="1817074"/>
          </a:xfrm>
          <a:prstGeom prst="rect">
            <a:avLst/>
          </a:prstGeom>
        </p:spPr>
      </p:pic>
    </p:spTree>
    <p:extLst>
      <p:ext uri="{BB962C8B-B14F-4D97-AF65-F5344CB8AC3E}">
        <p14:creationId xmlns:p14="http://schemas.microsoft.com/office/powerpoint/2010/main" val="390882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COMPUTER SUBSYSTEM</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Computer subsystems typically refer to big components of machine Hardware. </a:t>
            </a:r>
          </a:p>
          <a:p>
            <a:r>
              <a:rPr lang="en-US" dirty="0">
                <a:latin typeface="Times New Roman" panose="02020603050405020304" pitchFamily="18" charset="0"/>
                <a:cs typeface="Times New Roman" panose="02020603050405020304" pitchFamily="18" charset="0"/>
              </a:rPr>
              <a:t>We can think of computer hardware as consisting of three separate subsystems as shown in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CPU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Memory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Input / Output Device</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856" y="2785871"/>
            <a:ext cx="3672420" cy="1359462"/>
          </a:xfrm>
          <a:prstGeom prst="rect">
            <a:avLst/>
          </a:prstGeom>
        </p:spPr>
      </p:pic>
    </p:spTree>
    <p:extLst>
      <p:ext uri="{BB962C8B-B14F-4D97-AF65-F5344CB8AC3E}">
        <p14:creationId xmlns:p14="http://schemas.microsoft.com/office/powerpoint/2010/main" val="3660671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Words>
  <Application>Microsoft Office PowerPoint</Application>
  <PresentationFormat>On-screen Show (16:9)</PresentationFormat>
  <Paragraphs>182</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PATH EADUCATION  (pvt). Ltd</vt:lpstr>
      <vt:lpstr>Table of Content</vt:lpstr>
      <vt:lpstr>WHAT IS COMPUTER</vt:lpstr>
      <vt:lpstr>COMPUTER SYSTEM</vt:lpstr>
      <vt:lpstr>Hard Ware</vt:lpstr>
      <vt:lpstr>Soft Ware</vt:lpstr>
      <vt:lpstr>Live Ware</vt:lpstr>
      <vt:lpstr>Firm Ware</vt:lpstr>
      <vt:lpstr>COMPUTER SUBSYSTEM</vt:lpstr>
      <vt:lpstr>CPU</vt:lpstr>
      <vt:lpstr>Memory</vt:lpstr>
      <vt:lpstr>Storage</vt:lpstr>
      <vt:lpstr>ROM</vt:lpstr>
      <vt:lpstr>RAM</vt:lpstr>
      <vt:lpstr>Secondary Storage</vt:lpstr>
      <vt:lpstr>Hard drive</vt:lpstr>
      <vt:lpstr>PowerPoint Presentation</vt:lpstr>
      <vt:lpstr>INPUT DEVICE</vt:lpstr>
      <vt:lpstr>OUTPUT DEVICE</vt:lpstr>
      <vt:lpstr>INPUT AND OUTPUT DEVICE</vt:lpstr>
      <vt:lpstr> HOW THE SUBSYSTEM IS CONNECTED AND ORGANIZED</vt:lpstr>
      <vt:lpstr>PURPOSE OF THE CPU </vt:lpstr>
      <vt:lpstr>THE STRUCTURE OF CPU</vt:lpstr>
      <vt:lpstr>FUNCTION OF CPU</vt:lpstr>
      <vt:lpstr>CPU DEPENDENCY AND PERFORMANCES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2020-11-04T03:08:21Z</dcterms:modified>
</cp:coreProperties>
</file>