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1636F-ED49-4EBD-BA6F-CE12F6F858A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F3E27-D300-4796-841A-98EFEB19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2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23F-1E31-4D82-B6D5-9FEBA9A60652}" type="datetime1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9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5740-B6D4-472F-8750-86C70E4DA443}" type="datetime1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8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B730-A6E7-4926-84A6-FAC9E35E76D8}" type="datetime1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F4AD-5B99-4148-9E55-D1A7AB38AB4F}" type="datetime1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4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86F3794-1675-4A73-B122-61FEB9C79C41}" type="datetime1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9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4AB3-D0BA-4A5F-A9DB-FBDB5E93BD69}" type="datetime1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3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344F-44EE-4174-983E-46A2AF68EABC}" type="datetime1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6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5576-B309-4ED5-BB7B-CDA866AEC539}" type="datetime1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6975-32F5-4911-BF29-813ED90F1B13}" type="datetime1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8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3393-901D-4EC0-8411-4813EEF1A659}" type="datetime1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8211-FD48-4C20-A220-CE70E484FBEA}" type="datetime1">
              <a:rPr lang="en-US" smtClean="0"/>
              <a:t>12/26/2020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2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4CF0690-DE60-4004-81BC-9AA9E7F25AF2}" type="datetime1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5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18AC-5C15-4245-BC86-871E89BD4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Motivational Theories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5C3FE-8DD2-4B4B-8758-84F36EAE9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ABDUL RAHEEM RIHAM AHAMED</a:t>
            </a:r>
          </a:p>
          <a:p>
            <a:r>
              <a:rPr lang="en-US" sz="1400" dirty="0"/>
              <a:t>HND COMPUTING IDM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8525C-8729-461F-8D74-F4CC5FB8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FD34-CD1E-4BFF-88C5-DB93665D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Vroom’s Expectancy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016F-4B33-4566-947D-AB29A29C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This is also one of the most well-known theories.</a:t>
            </a:r>
          </a:p>
          <a:p>
            <a:r>
              <a:rPr lang="en-US" sz="2000" dirty="0"/>
              <a:t>It is called a cognitive process theory for motivation. </a:t>
            </a:r>
          </a:p>
          <a:p>
            <a:pPr algn="just"/>
            <a:r>
              <a:rPr lang="en-US" sz="2000" dirty="0"/>
              <a:t>The theory is based on the fact that a person will be motivated in order to exert a higher level of effort given there are relationships between the effort the exert, the performance and the rewards.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737FA-0E29-4325-B023-0001B15A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4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F1DD-382C-4172-B692-FB3C1F91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D3E85-0B03-4903-B21C-310E0F265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Motivation is the process by which an individual takes action due to some factor.</a:t>
            </a:r>
          </a:p>
          <a:p>
            <a:r>
              <a:rPr lang="en-US" sz="2000" dirty="0"/>
              <a:t>There are numerous motivational theories trying to explain the psychological viewpoint of motivation.</a:t>
            </a:r>
          </a:p>
          <a:p>
            <a:r>
              <a:rPr lang="en-US" sz="2000" dirty="0"/>
              <a:t>The theories break off to different branches but all of them have one thing in common, and that is to ensure that team members understand each other.</a:t>
            </a:r>
          </a:p>
          <a:p>
            <a:r>
              <a:rPr lang="en-US" sz="2000" dirty="0"/>
              <a:t>Comprehension and reasoning with each other leads to a friendlier environment and therefore to a motivated work force.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5B63D-7E14-4101-AAFE-1D2C9D5C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8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E1550F-8C91-4506-B727-7C6A3965B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A6EE9-6EA7-4AD4-AD56-A04C5581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B7BB-ECAC-4160-8DF9-0C5CE661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56954-D0C5-43E1-A39E-5C54A01C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motivation?</a:t>
            </a:r>
          </a:p>
          <a:p>
            <a:r>
              <a:rPr lang="en-US" dirty="0"/>
              <a:t>Maslow’s Need Hierarchy Theory</a:t>
            </a:r>
          </a:p>
          <a:p>
            <a:r>
              <a:rPr lang="en-US" dirty="0"/>
              <a:t>Apply Maslow’s Need Hierarchy Theory</a:t>
            </a:r>
          </a:p>
          <a:p>
            <a:r>
              <a:rPr lang="en-US" dirty="0"/>
              <a:t>Herzberg’s Motivation Hygiene Theory</a:t>
            </a:r>
          </a:p>
          <a:p>
            <a:r>
              <a:rPr lang="en-US" dirty="0"/>
              <a:t>Apply Herzberg’s Motivation Hygiene Theory</a:t>
            </a:r>
          </a:p>
          <a:p>
            <a:r>
              <a:rPr lang="en-US" dirty="0"/>
              <a:t>McGregor’s Participation  Theory</a:t>
            </a:r>
          </a:p>
          <a:p>
            <a:r>
              <a:rPr lang="en-US" dirty="0"/>
              <a:t>McClelland’s Need Theory</a:t>
            </a:r>
          </a:p>
          <a:p>
            <a:r>
              <a:rPr lang="en-US" dirty="0"/>
              <a:t>Vroom’s Expectancy Theory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221E5-092F-4092-AAEA-2DB1ECF4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9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FC6D-AF0D-4453-B779-B0ADFD64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motivation?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B228-8094-4859-9C23-538F73D01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000" dirty="0"/>
              <a:t>A motive is a biological desire to cause a person to take action regarding some task. </a:t>
            </a:r>
          </a:p>
          <a:p>
            <a:r>
              <a:rPr lang="en-ZA" sz="2000" dirty="0"/>
              <a:t>Motivation is an inbuilt process </a:t>
            </a:r>
          </a:p>
          <a:p>
            <a:pPr marL="0" indent="0">
              <a:buNone/>
            </a:pPr>
            <a:r>
              <a:rPr lang="en-ZA" dirty="0"/>
              <a:t>   </a:t>
            </a:r>
            <a:r>
              <a:rPr lang="en-ZA" sz="2000" dirty="0"/>
              <a:t>that pushes a person towards</a:t>
            </a:r>
          </a:p>
          <a:p>
            <a:pPr marL="0" indent="0">
              <a:buNone/>
            </a:pPr>
            <a:r>
              <a:rPr lang="en-ZA" sz="2000" dirty="0"/>
              <a:t>   a goal.</a:t>
            </a:r>
          </a:p>
          <a:p>
            <a:r>
              <a:rPr lang="en-ZA" sz="2000" dirty="0"/>
              <a:t>There are 2 main theories that </a:t>
            </a:r>
          </a:p>
          <a:p>
            <a:pPr marL="0" indent="0">
              <a:buNone/>
            </a:pPr>
            <a:r>
              <a:rPr lang="en-ZA" dirty="0"/>
              <a:t>   </a:t>
            </a:r>
            <a:r>
              <a:rPr lang="en-ZA" sz="2000" dirty="0"/>
              <a:t>attempt to discuss this process</a:t>
            </a:r>
          </a:p>
          <a:p>
            <a:pPr lvl="1"/>
            <a:r>
              <a:rPr lang="en-ZA" dirty="0"/>
              <a:t>Drive Reduction Theories</a:t>
            </a:r>
          </a:p>
          <a:p>
            <a:pPr lvl="1"/>
            <a:r>
              <a:rPr lang="en-ZA" dirty="0"/>
              <a:t>Hierarchy of needs theory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E554-B214-4E96-94AF-041B0A59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7657B-C59B-462A-A9D0-26334E674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2902857"/>
            <a:ext cx="5940552" cy="33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9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6E39-91FA-4612-87F6-1640D745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Maslow’s Need Hierarchy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91382-8782-485D-BDFE-8A0B68CD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One of the most well-known theories of motivation. This theory effectively states all human needs from lowest to highest order.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Psychological Needs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Safety Needs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Social Needs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Esteem Needs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Self-Actualization Needs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4255B-C674-4EEF-A66B-1D65C4CF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8E904-03EE-47A0-B57E-F87AF6A3C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0"/>
          <a:stretch/>
        </p:blipFill>
        <p:spPr>
          <a:xfrm>
            <a:off x="6469998" y="2498520"/>
            <a:ext cx="5161170" cy="385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8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9D3B-E26E-427D-83F1-393D614D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Maslow’s Need Hierarchy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D1DAE-192B-4A9D-B6A4-40A8EDBB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Chip Conley, founder of the Joie de Vivre hotel chain and Head of Hospitality at Airbnb, used the Hierarchy of Needs pyramid to transform his business.</a:t>
            </a:r>
          </a:p>
          <a:p>
            <a:r>
              <a:rPr lang="en-US" sz="2000" dirty="0"/>
              <a:t>In order to apply this theory, the teams were bought to a point they realized the importance of their job to the company and the countless people it helps.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8C1BD-B6AA-4176-965F-776A391A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6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CB7E-F9A5-4723-B063-132E2C2A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Herzberg’s Motivation Hygiene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165B-B80A-4141-A8ED-BCC1753E6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This theory extends the previously mentioned theory and proposed a new theory called also the 2-factor theory.</a:t>
            </a:r>
          </a:p>
          <a:p>
            <a:r>
              <a:rPr lang="en-US" sz="2000" dirty="0"/>
              <a:t>According to Herzberg, the opposite of satisfaction is not dissatisfaction.</a:t>
            </a:r>
          </a:p>
          <a:p>
            <a:r>
              <a:rPr lang="en-US" sz="2000" dirty="0"/>
              <a:t>He goes on to say that there exists a dual continuum. </a:t>
            </a:r>
          </a:p>
          <a:p>
            <a:r>
              <a:rPr lang="en-US" sz="2000" dirty="0"/>
              <a:t>The opposite of satisfaction is no satisfaction and the opposite of dissatisfaction is no dissatisfaction, hence the name “2-factor”.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5445C-B451-4648-ACFA-EC317431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8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4A28-C0D5-488C-AED0-CD23BCE7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Herzberg’s Motivation Hygiene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CCA1-4E28-48CF-B95B-C081C710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This theory implies that for the happiest and most productive workforce, you need to work on improving both motivator and hygiene factors.</a:t>
            </a:r>
          </a:p>
          <a:p>
            <a:r>
              <a:rPr lang="en-US" sz="2000" dirty="0"/>
              <a:t>To help motivate your employees, make sure they feel appreciated and supported.</a:t>
            </a:r>
          </a:p>
          <a:p>
            <a:r>
              <a:rPr lang="en-US" sz="2000" dirty="0"/>
              <a:t>Give plenty of feedback and make sure your employees understand how they can grow and progress through the company.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BCE5D-F55F-4343-A9D0-C5AD932F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8E09C-63EE-4E62-8610-81478ECB3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624495"/>
            <a:ext cx="5215128" cy="29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DC25-FB32-49A0-A33C-1C78D45C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McGregor’s Participation 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2D90-F304-4ABD-BF5E-E71E4521A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This theory is unlike the former 2 theories. </a:t>
            </a:r>
          </a:p>
          <a:p>
            <a:r>
              <a:rPr lang="en-US" sz="2000" dirty="0"/>
              <a:t>He came up with 2 distinct views of a human being based on participation in work.</a:t>
            </a:r>
          </a:p>
          <a:p>
            <a:pPr lvl="1"/>
            <a:r>
              <a:rPr lang="en-US" dirty="0"/>
              <a:t>The first set is labelled negative is called Theory X.</a:t>
            </a:r>
          </a:p>
          <a:p>
            <a:pPr lvl="1"/>
            <a:r>
              <a:rPr lang="en-US" dirty="0"/>
              <a:t>The second set is labelled positive and is called Theory 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07D98-E9B9-4412-9648-F6FDF51F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6E51-CB5C-4AFC-81AB-46B06C26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McClelland’s Need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7A2F-E710-41CE-A8D8-161B4F05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This is also one of the most well-known theories but this theory opposes the theory of the hierarchy of needs.</a:t>
            </a:r>
          </a:p>
          <a:p>
            <a:r>
              <a:rPr lang="en-US" sz="2000" dirty="0"/>
              <a:t>He goes on to say that people who have some sort of need behave differently from those who don’t. </a:t>
            </a:r>
          </a:p>
          <a:p>
            <a:r>
              <a:rPr lang="en-US" sz="2000" dirty="0"/>
              <a:t>He focuses on 3 core needs:</a:t>
            </a:r>
          </a:p>
          <a:p>
            <a:pPr lvl="1"/>
            <a:r>
              <a:rPr lang="en-US" dirty="0"/>
              <a:t>Need for achievement</a:t>
            </a:r>
          </a:p>
          <a:p>
            <a:pPr lvl="1"/>
            <a:r>
              <a:rPr lang="en-US" dirty="0"/>
              <a:t>Need for power</a:t>
            </a:r>
          </a:p>
          <a:p>
            <a:pPr lvl="1"/>
            <a:r>
              <a:rPr lang="en-US" dirty="0"/>
              <a:t>Need for affiliation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EAE19-B95D-40E8-8C9D-8CA73ECA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7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</TotalTime>
  <Words>596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Rockwell</vt:lpstr>
      <vt:lpstr>Rockwell Condensed</vt:lpstr>
      <vt:lpstr>Wingdings</vt:lpstr>
      <vt:lpstr>Wood Type</vt:lpstr>
      <vt:lpstr>Motivational Theories</vt:lpstr>
      <vt:lpstr>Table of contents</vt:lpstr>
      <vt:lpstr>What is motivation?</vt:lpstr>
      <vt:lpstr>Maslow’s Need Hierarchy Theory</vt:lpstr>
      <vt:lpstr>Apply Maslow’s Need Hierarchy Theory</vt:lpstr>
      <vt:lpstr>Herzberg’s Motivation Hygiene Theory</vt:lpstr>
      <vt:lpstr>Apply Herzberg’s Motivation Hygiene Theory</vt:lpstr>
      <vt:lpstr>McGregor’s Participation  Theory</vt:lpstr>
      <vt:lpstr>McClelland’s Need Theory</vt:lpstr>
      <vt:lpstr>Vroom’s Expectancy Theory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Motivational Theories</dc:title>
  <dc:creator>RIHAM AHAMED ABDUL RAHEEM</dc:creator>
  <cp:lastModifiedBy>RIHAM AHAMED ABDUL RAHEEM</cp:lastModifiedBy>
  <cp:revision>3</cp:revision>
  <dcterms:created xsi:type="dcterms:W3CDTF">2020-12-26T17:13:03Z</dcterms:created>
  <dcterms:modified xsi:type="dcterms:W3CDTF">2020-12-26T17:34:46Z</dcterms:modified>
</cp:coreProperties>
</file>