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37" autoAdjust="0"/>
  </p:normalViewPr>
  <p:slideViewPr>
    <p:cSldViewPr>
      <p:cViewPr varScale="1">
        <p:scale>
          <a:sx n="78" d="100"/>
          <a:sy n="78" d="100"/>
        </p:scale>
        <p:origin x="-11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70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8489D-0929-488D-95A3-CA7B4C6D2EA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242E-AEFA-48FC-82A4-47D8C6B4B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6242E-AEFA-48FC-82A4-47D8C6B4B14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6242E-AEFA-48FC-82A4-47D8C6B4B14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6242E-AEFA-48FC-82A4-47D8C6B4B14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6242E-AEFA-48FC-82A4-47D8C6B4B14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6242E-AEFA-48FC-82A4-47D8C6B4B14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6242E-AEFA-48FC-82A4-47D8C6B4B14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6242E-AEFA-48FC-82A4-47D8C6B4B14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60A7BF8-8F1C-4097-AEE1-59EF4A75598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22FF21-0210-4E0D-AA43-2EFADDC5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BF8-8F1C-4097-AEE1-59EF4A75598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FF21-0210-4E0D-AA43-2EFADDC5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BF8-8F1C-4097-AEE1-59EF4A75598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FF21-0210-4E0D-AA43-2EFADDC5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0A7BF8-8F1C-4097-AEE1-59EF4A75598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22FF21-0210-4E0D-AA43-2EFADDC5A1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60A7BF8-8F1C-4097-AEE1-59EF4A75598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22FF21-0210-4E0D-AA43-2EFADDC5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BF8-8F1C-4097-AEE1-59EF4A75598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FF21-0210-4E0D-AA43-2EFADDC5A1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BF8-8F1C-4097-AEE1-59EF4A75598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FF21-0210-4E0D-AA43-2EFADDC5A1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0A7BF8-8F1C-4097-AEE1-59EF4A75598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22FF21-0210-4E0D-AA43-2EFADDC5A1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BF8-8F1C-4097-AEE1-59EF4A75598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FF21-0210-4E0D-AA43-2EFADDC5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0A7BF8-8F1C-4097-AEE1-59EF4A75598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22FF21-0210-4E0D-AA43-2EFADDC5A1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0A7BF8-8F1C-4097-AEE1-59EF4A75598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22FF21-0210-4E0D-AA43-2EFADDC5A1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60A7BF8-8F1C-4097-AEE1-59EF4A75598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22FF21-0210-4E0D-AA43-2EFADDC5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8077200" cy="1673352"/>
          </a:xfrm>
        </p:spPr>
        <p:txBody>
          <a:bodyPr/>
          <a:lstStyle/>
          <a:p>
            <a:pPr algn="ctr"/>
            <a:r>
              <a:rPr lang="en-US" dirty="0" smtClean="0">
                <a:latin typeface="Elephant" pitchFamily="18" charset="0"/>
              </a:rPr>
              <a:t>HTML PROJECT</a:t>
            </a:r>
            <a:br>
              <a:rPr lang="en-US" dirty="0" smtClean="0">
                <a:latin typeface="Elephant" pitchFamily="18" charset="0"/>
              </a:rPr>
            </a:br>
            <a:endParaRPr lang="en-US" dirty="0">
              <a:latin typeface="Elephan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928934"/>
            <a:ext cx="8148638" cy="207112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500" b="1" dirty="0" smtClean="0">
                <a:latin typeface="Arial Black" pitchFamily="34" charset="0"/>
              </a:rPr>
              <a:t>NAME </a:t>
            </a:r>
            <a:r>
              <a:rPr lang="en-US" sz="2500" dirty="0" smtClean="0"/>
              <a:t>: ROJA . R</a:t>
            </a:r>
          </a:p>
          <a:p>
            <a:pPr algn="l"/>
            <a:r>
              <a:rPr lang="en-US" sz="2500" dirty="0" smtClean="0">
                <a:latin typeface="Arial Black" pitchFamily="34" charset="0"/>
              </a:rPr>
              <a:t>REGISTER NO </a:t>
            </a:r>
            <a:r>
              <a:rPr lang="en-US" sz="2500" dirty="0" smtClean="0"/>
              <a:t>: 24132241802522045</a:t>
            </a:r>
          </a:p>
          <a:p>
            <a:pPr algn="l"/>
            <a:r>
              <a:rPr lang="en-US" sz="2500" dirty="0" smtClean="0">
                <a:latin typeface="Arial Black" pitchFamily="34" charset="0"/>
              </a:rPr>
              <a:t>DEPARTMENT</a:t>
            </a:r>
            <a:r>
              <a:rPr lang="en-US" sz="2500" dirty="0" smtClean="0"/>
              <a:t>: 2</a:t>
            </a:r>
            <a:r>
              <a:rPr lang="en-US" sz="2500" baseline="30000" dirty="0" smtClean="0"/>
              <a:t>nd</a:t>
            </a:r>
            <a:r>
              <a:rPr lang="en-US" sz="2500" dirty="0" smtClean="0"/>
              <a:t>  BSC  COMPUTER SCIENCE </a:t>
            </a:r>
          </a:p>
          <a:p>
            <a:pPr algn="l"/>
            <a:r>
              <a:rPr lang="en-US" sz="2500" dirty="0" smtClean="0">
                <a:latin typeface="Arial Black" pitchFamily="34" charset="0"/>
              </a:rPr>
              <a:t>COLLEGE</a:t>
            </a:r>
            <a:r>
              <a:rPr lang="en-US" sz="2500" dirty="0" smtClean="0"/>
              <a:t> : SACRED HEART ARTS AND SCIENCE COLLEGE , PERANI 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252728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CONCLUSION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provides an engaging way to explore memories , events or themes with creativity and interaction.</a:t>
            </a:r>
          </a:p>
          <a:p>
            <a:r>
              <a:rPr lang="en-US" dirty="0" smtClean="0"/>
              <a:t>Overall , this project combines visual appeal , technology and interactivity.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PROJECT </a:t>
            </a:r>
            <a:r>
              <a:rPr lang="en-US" dirty="0" smtClean="0">
                <a:latin typeface="Elephant" pitchFamily="18" charset="0"/>
              </a:rPr>
              <a:t> </a:t>
            </a:r>
            <a:r>
              <a:rPr lang="en-US" dirty="0" smtClean="0">
                <a:latin typeface="Algerian" pitchFamily="82" charset="0"/>
              </a:rPr>
              <a:t>TITLE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3286124"/>
            <a:ext cx="7972452" cy="28400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latin typeface="Algerian" pitchFamily="82" charset="0"/>
              </a:rPr>
              <a:t>INTERACTIVE PHOTO GALLERY</a:t>
            </a:r>
            <a:r>
              <a:rPr lang="en-US" sz="4000" dirty="0" smtClean="0">
                <a:latin typeface="Elephant" pitchFamily="18" charset="0"/>
              </a:rPr>
              <a:t> </a:t>
            </a:r>
            <a:endParaRPr lang="en-US" sz="4000" dirty="0">
              <a:latin typeface="Elephant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AGENDA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Bahnschrift SemiBold SemiConden" pitchFamily="34" charset="0"/>
              </a:rPr>
              <a:t>INTRODUCTION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Bahnschrift SemiBold SemiConden" pitchFamily="34" charset="0"/>
              </a:rPr>
              <a:t>IMAGE CATEGORIES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Bahnschrift SemiBold SemiConden" pitchFamily="34" charset="0"/>
              </a:rPr>
              <a:t>INTERACTIVE FEATURES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Bahnschrift SemiBold SemiConden" pitchFamily="34" charset="0"/>
              </a:rPr>
              <a:t>CAPTIONS AND DESCRIPTIONS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Bahnschrift SemiBold SemiConden" pitchFamily="34" charset="0"/>
              </a:rPr>
              <a:t>ANIMATIONS AND EFFECTS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Bahnschrift SemiBold SemiConden" pitchFamily="34" charset="0"/>
              </a:rPr>
              <a:t>ACCESSIBILITY AND RESPONSIVENESS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Bahnschrift SemiBold SemiConden" pitchFamily="34" charset="0"/>
              </a:rPr>
              <a:t>CONCLUSION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latin typeface="Bahnschrift SemiBold SemiConden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252728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INTRODUCTION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Title and description of the gallery</a:t>
            </a:r>
          </a:p>
          <a:p>
            <a:r>
              <a:rPr lang="en-US" dirty="0" smtClean="0"/>
              <a:t>Short welcome message or theme 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“Travel Memories 2025”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“College </a:t>
            </a:r>
            <a:r>
              <a:rPr lang="en-US" dirty="0"/>
              <a:t>C</a:t>
            </a:r>
            <a:r>
              <a:rPr lang="en-US" dirty="0" smtClean="0"/>
              <a:t>ultural Gallery”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IMAGE CATEGORIES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Organize photos by albums 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Nature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Events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Friends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Family</a:t>
            </a:r>
          </a:p>
          <a:p>
            <a:pPr>
              <a:buNone/>
            </a:pPr>
            <a:r>
              <a:rPr lang="en-US" dirty="0" smtClean="0"/>
              <a:t>Sidebar / dropdown for category selection 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INTERACTIVE FEATURES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SLIDESHOW MODE – Auto-play with transitions.</a:t>
            </a:r>
          </a:p>
          <a:p>
            <a:r>
              <a:rPr lang="en-US" dirty="0" smtClean="0"/>
              <a:t>HOVER EFFECTS – Zoom , grayscale , blur or pop-up caption .</a:t>
            </a:r>
          </a:p>
          <a:p>
            <a:r>
              <a:rPr lang="en-US" dirty="0" smtClean="0"/>
              <a:t>FULL–SCREEN VIEW – Click to enlarge with left / right navigation .</a:t>
            </a:r>
          </a:p>
          <a:p>
            <a:r>
              <a:rPr lang="en-US" dirty="0" smtClean="0"/>
              <a:t>SEARCH/FILTER – Find photos by tags (</a:t>
            </a:r>
            <a:r>
              <a:rPr lang="en-US" dirty="0" err="1" smtClean="0"/>
              <a:t>eg.,”beach</a:t>
            </a:r>
            <a:r>
              <a:rPr lang="en-US" dirty="0" smtClean="0"/>
              <a:t>” , “birthday”).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CAPTIONS AND DESCRIPTIONS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photo can show a short caption on hover/click.</a:t>
            </a:r>
          </a:p>
          <a:p>
            <a:r>
              <a:rPr lang="en-US" dirty="0" smtClean="0"/>
              <a:t>Option for longer story in a popup/</a:t>
            </a:r>
            <a:r>
              <a:rPr lang="en-US" dirty="0" err="1" smtClean="0"/>
              <a:t>lightbox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 smtClean="0">
                <a:latin typeface="Algerian" pitchFamily="82" charset="0"/>
              </a:rPr>
              <a:t>ANIMATIONS AND EFFECTS</a:t>
            </a:r>
            <a:endParaRPr lang="en-US" sz="38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Smooth transition when switching albums .</a:t>
            </a:r>
          </a:p>
          <a:p>
            <a:r>
              <a:rPr lang="en-US" dirty="0" smtClean="0"/>
              <a:t>Drag and Drop gallery (interactive sorting ).</a:t>
            </a:r>
          </a:p>
          <a:p>
            <a:r>
              <a:rPr lang="en-US" dirty="0" smtClean="0"/>
              <a:t>Masonry / Grid layouts with animations.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ACCESSIBILITY AND RESPONSIVENESS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Mobile – friendly design.</a:t>
            </a:r>
          </a:p>
          <a:p>
            <a:r>
              <a:rPr lang="en-US" dirty="0" smtClean="0"/>
              <a:t>Keyboard navigation ( arrow keys to move ).</a:t>
            </a:r>
          </a:p>
          <a:p>
            <a:r>
              <a:rPr lang="en-US" dirty="0" smtClean="0"/>
              <a:t>Screen – reader captions for inclusivity.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81</TotalTime>
  <Words>250</Words>
  <Application>Microsoft Office PowerPoint</Application>
  <PresentationFormat>On-screen Show (4:3)</PresentationFormat>
  <Paragraphs>55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HTML PROJECT </vt:lpstr>
      <vt:lpstr>PROJECT  TITLE</vt:lpstr>
      <vt:lpstr>AGENDA</vt:lpstr>
      <vt:lpstr>INTRODUCTION</vt:lpstr>
      <vt:lpstr>IMAGE CATEGORIES</vt:lpstr>
      <vt:lpstr>INTERACTIVE FEATURES</vt:lpstr>
      <vt:lpstr>CAPTIONS AND DESCRIPTIONS</vt:lpstr>
      <vt:lpstr>ANIMATIONS AND EFFECTS</vt:lpstr>
      <vt:lpstr>ACCESSIBILITY AND RESPONSIVENESS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PROJECT</dc:title>
  <dc:creator>Super User</dc:creator>
  <cp:lastModifiedBy>Super User</cp:lastModifiedBy>
  <cp:revision>14</cp:revision>
  <dcterms:created xsi:type="dcterms:W3CDTF">2025-08-28T05:14:31Z</dcterms:created>
  <dcterms:modified xsi:type="dcterms:W3CDTF">2025-08-29T05:29:34Z</dcterms:modified>
</cp:coreProperties>
</file>