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73" r:id="rId6"/>
    <p:sldId id="274" r:id="rId7"/>
    <p:sldId id="263" r:id="rId8"/>
    <p:sldId id="275" r:id="rId9"/>
    <p:sldId id="276" r:id="rId10"/>
    <p:sldId id="277" r:id="rId11"/>
    <p:sldId id="272" r:id="rId12"/>
    <p:sldId id="264" r:id="rId13"/>
    <p:sldId id="278" r:id="rId14"/>
    <p:sldId id="281" r:id="rId15"/>
    <p:sldId id="279" r:id="rId16"/>
    <p:sldId id="282" r:id="rId17"/>
    <p:sldId id="280" r:id="rId18"/>
    <p:sldId id="283" r:id="rId19"/>
    <p:sldId id="265" r:id="rId20"/>
    <p:sldId id="284" r:id="rId21"/>
    <p:sldId id="285" r:id="rId22"/>
    <p:sldId id="286" r:id="rId23"/>
    <p:sldId id="287" r:id="rId24"/>
    <p:sldId id="288" r:id="rId25"/>
    <p:sldId id="266" r:id="rId26"/>
    <p:sldId id="289" r:id="rId27"/>
    <p:sldId id="290" r:id="rId28"/>
    <p:sldId id="291" r:id="rId29"/>
    <p:sldId id="29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F230B-5CA9-40D7-A411-4F65FD54F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0763AF-E02C-441E-8AB0-87DD7D7628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94AEA-7A96-4572-B666-2CF1DDC40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8D28-4956-481C-84BD-474651299B03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E9C63-0343-4BBD-B8A4-3AFEFA1BC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56A3E-E4EB-4642-B204-806748F37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975A-38E4-4D6F-BC71-F7AFB10FC8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372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7B23B-576D-49C5-94E7-B596E88A1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4313F4-6BBD-4CE2-B100-C30842E3F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6D01B-1030-4AC5-B853-49BF6EB79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8D28-4956-481C-84BD-474651299B03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66449-8D2C-48C2-BB0C-C185A23F0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E5FAB-6A88-42DE-A038-FB22E6133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975A-38E4-4D6F-BC71-F7AFB10FC8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259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A7DAA6-E91C-44A1-8E99-A2A3179209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2926E8-F2FD-436A-9658-55C872FFA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212-295C-4463-97F6-201E62077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8D28-4956-481C-84BD-474651299B03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85891-8DD2-4986-84EE-867BFC9D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A3A0D-0401-4B17-8664-0ACA4FDE0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975A-38E4-4D6F-BC71-F7AFB10FC8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37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89A9E-D73E-4B79-9349-C47A43E02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E9121-6D10-4DB4-8A1E-D435E635A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ABC9F-9B2B-4133-845E-720C83393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8D28-4956-481C-84BD-474651299B03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5D5A8-890C-4941-8BAC-B6EB693A6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0B4C4-DC14-4931-9166-F487D8FD8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975A-38E4-4D6F-BC71-F7AFB10FC8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076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874E0-6560-4DDE-8064-814C25003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6E3AC-B0F2-405B-B6E4-736D0F618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325D4-88F7-41D2-928C-2FD0C0145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8D28-4956-481C-84BD-474651299B03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76423-E724-42FC-AF76-1AAB8E424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3616B-AA6E-45DF-9D94-ED18EB71C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975A-38E4-4D6F-BC71-F7AFB10FC8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971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040C3-06EF-451A-AB69-917B4840D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AC40B-D0CD-4A49-A792-3668931746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67829-8E29-472A-8DC6-6D047963A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029775-530B-4476-9E17-A79158A69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8D28-4956-481C-84BD-474651299B03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E838E-33D9-4D9E-AFB2-D70B35FAB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BE634-4F2B-42FF-8C04-8DC240276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975A-38E4-4D6F-BC71-F7AFB10FC8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95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C7317-D418-4189-A61F-0192FB8CF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05FE0-8ECD-423D-B502-6993C470B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0EF5D-711A-47FC-9D1D-A337F82DC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7D2F30-5AC4-4606-AEE3-EE59304566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707836-CD35-415C-A381-9981B1F446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AFA6BE-4EAC-4BB3-A1AE-ABDEFA228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8D28-4956-481C-84BD-474651299B03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0C6555-D401-486F-8C2B-720ED0EF0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C1E431-C00F-431A-A41C-607C0BDE7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975A-38E4-4D6F-BC71-F7AFB10FC8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141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392E6-E792-456C-A2B0-E558BCC2E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68FD56-A370-472B-B2A0-333D93689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8D28-4956-481C-84BD-474651299B03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52C7B8-155F-4EB8-843F-F89A91E38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9F4107-D591-4734-8AEC-D2378B0A7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975A-38E4-4D6F-BC71-F7AFB10FC8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266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59A4B4-9FD1-468D-9274-025FF1512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8D28-4956-481C-84BD-474651299B03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303AD2-C434-45C7-ABA4-4BB895D61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7936D-BFE9-4151-8DAC-650C2FFB8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975A-38E4-4D6F-BC71-F7AFB10FC8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732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22947-C914-428E-B992-2F7D08429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EB878-D100-45B8-B3F0-EFFF48D28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E5568-E3FD-45F9-BCD7-594CEB653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3DD25-687B-4FB8-AD3F-75E19CC4E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8D28-4956-481C-84BD-474651299B03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CA402-932F-409C-9A72-020EAD02E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C048A-3F24-42C6-8AB3-9BFCDDB3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975A-38E4-4D6F-BC71-F7AFB10FC8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501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85A5D-13BA-43DA-B7EF-E47689FD4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8059F7-8A8A-4AC7-9327-8575F07C62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3178EB-447D-4226-A318-184A4D370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C5213-4A3F-454B-B2BE-EA3DE3F7D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8D28-4956-481C-84BD-474651299B03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F58B7-2395-4AB9-B87E-39BCF9915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FD068-D201-49D6-A360-859377A11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975A-38E4-4D6F-BC71-F7AFB10FC8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239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4CED8E-961B-4FE8-85A3-24E33EAAF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E1D06-D62B-4858-83D5-3BD507C33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7EFDF-7C66-4FEE-9A90-755DE67292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58D28-4956-481C-84BD-474651299B03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ACE06-3E57-4867-92AE-0D6E102EB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6CDF9-62CC-4D1D-AAB2-FB309C05D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D975A-38E4-4D6F-BC71-F7AFB10FC8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72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richardarthurharrison/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61F39-CCB0-44B1-A071-EFD3C783CF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Unit Testing Legacy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1C0CA-A96C-4149-B00F-B5B7216CEF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3932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A2E-0E6B-49BE-9B83-28A556D17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Instance &amp; Static Methods, $this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24EFB79-7A6E-45D9-AB59-7290FB8C8D1A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838200" y="1825625"/>
            <a:ext cx="5179623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  <a:b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OrderController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updateAction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ACCOUNT_ID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$account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Account(</a:t>
            </a:r>
            <a:r>
              <a:rPr kumimoji="0" lang="en-US" altLang="en-US" sz="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ACCOUNT_ID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$connection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Connection::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getConnection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'driver'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'database'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'password'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$lookup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OrdersLookup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$account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$connection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foreach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$lookup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-&gt;execute()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-&gt;doStuff1();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-&gt;doStuff2();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-&gt;doStuff3();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$this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-&gt;redirect(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'/index'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7EED226-A9C8-4FAC-AABD-BD2BC5E44602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172200" y="1825625"/>
            <a:ext cx="5836854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OrderController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updateAction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$updater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OrderUpdater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$updater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-&gt;execute(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$this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OrderUpdater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OrderController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$controller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ACCOUNT_ID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$account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Account(</a:t>
            </a:r>
            <a:r>
              <a:rPr kumimoji="0" lang="en-US" altLang="en-US" sz="9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ACCOUNT_ID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$connection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Connection::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getConnection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'driver'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'database'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'password'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$lookup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OrdersLookup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$account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$connection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foreach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$lookup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-&gt;execute()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-&gt;doStuff1();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-&gt;doStuff2();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-&gt;doStuff3();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$controller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-&gt;redirect(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'/index'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873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0EC4B-BB17-430A-89F0-951E84848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 Test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DCAB639-0452-4D07-A93C-C32E28029E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0248318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OrderUpdaterTest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PHPUnit_Framework_TestCase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testGetCreateInstance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$this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assertInstanceOf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OrderUpdater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OrderUpdater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766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24839-0434-44FE-8DF6-2E52A39C06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Extract and Override Call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95AE02-678D-465D-B798-3794564E21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762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D9BE3-1C14-433A-AFFD-E336CDD95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Extract and Override Call – Example 1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9A9F782-04C1-4E81-810D-218D75D82000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838200" y="1825625"/>
            <a:ext cx="5078634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OrderController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updateAction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$updater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OrderUpdater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$updater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-&gt;execute();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OrderUpdater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execute()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ACCOUNT_ID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$account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Account(</a:t>
            </a:r>
            <a:r>
              <a:rPr kumimoji="0" lang="en-US" altLang="en-US" sz="9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ACCOUNT_ID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$connection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'driver'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'database'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'password'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$lookup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OrdersLookup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$account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$connection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foreach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$lookup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-&gt;execute()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-&gt;doStuff1();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-&gt;doStuff2();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-&gt;doStuff3();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9BD3546-BCE6-4192-ADAF-CD0C96598EE0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172200" y="1825625"/>
            <a:ext cx="4509568" cy="46474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  <a:b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OrderController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updateAction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$updater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OrderUpdater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$updater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-&gt;execute();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OrderUpdater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execute()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$lookup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$this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getLookup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foreach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$lookup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-&gt;execute()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-&gt;doStuff1();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-&gt;doStuff2();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-&gt;doStuff3();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8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@return 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OrdersLookup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function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getLookup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ACCOUNT_ID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$account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Account(</a:t>
            </a:r>
            <a:r>
              <a:rPr kumimoji="0" lang="en-US" altLang="en-US" sz="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ACCOUNT_ID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$connection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Connection(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'driver'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'database'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'password'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new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OrdersLookup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$account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$connection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686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465CB-932F-4C87-A2A2-6244B74C9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Extract and Override Call – Unit Test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4A516DC-FB31-4F2E-85EB-278EE230CC54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838200" y="1825625"/>
            <a:ext cx="4509568" cy="46474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  <a:b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OrderController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updateAction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$updater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OrderUpdater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$updater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-&gt;execute();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OrderUpdater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execute()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$lookup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$this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getLookup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foreach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$lookup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-&gt;execute()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-&gt;doStuff1();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-&gt;doStuff2();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-&gt;doStuff3();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8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@return 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OrdersLookup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function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getLookup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ACCOUNT_ID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$account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Account(</a:t>
            </a:r>
            <a:r>
              <a:rPr kumimoji="0" lang="en-US" altLang="en-US" sz="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ACCOUNT_ID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$connection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Connection(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'driver'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'database'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'password'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new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OrdersLookup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$account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$connection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5C99964-28BF-4061-841A-CB3C6F8DA74C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172200" y="1825625"/>
            <a:ext cx="5339923" cy="45550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OrderUpdaterTest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PHPUnit_Framework_TestCase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testConfirmExecuteMethodPerformsExpected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$fixture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$this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getMockBuilder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OrderUpdater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-&gt;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setMethods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getLookup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-&gt;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getMock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$lookup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$this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getMockBuilder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OrdersLookup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-&gt;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disableOriginalConstructor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-&gt;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setMethods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'execute'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-&gt;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getMock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$this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-&gt;prophesize(Order::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$lookup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-&gt;method(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'execute'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)-&gt;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willReturn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-&gt;reveal()]);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$fixture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-&gt;method(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getLookup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)-&gt;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willReturn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$lookup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$fixture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-&gt;execute();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-&gt;doStuff1()-&gt;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shouldHaveBeenCalled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-&gt;doStuff2()-&gt;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shouldHaveBeenCalled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-&gt;doStuff3()-&gt;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shouldHaveBeenCalled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124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2E32D-4EE3-4B4D-9322-43BB9B4C6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Extract and Override Call – Example 2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EA8E6C2-C151-4607-8429-F7BCAD2865E4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838200" y="1825625"/>
            <a:ext cx="5179623" cy="40318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  <a:b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OrderController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updateAction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$updater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OrderUpdater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$updater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-&gt;execute();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OrderUpdater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execute()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ACCOUNT_ID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$account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Account(</a:t>
            </a:r>
            <a:r>
              <a:rPr kumimoji="0" lang="en-US" altLang="en-US" sz="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ACCOUNT_ID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$connection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Connection::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getConnection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'driver'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'database'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'password'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$lookup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OrdersLookup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$account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$connection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foreach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$lookup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-&gt;execute()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-&gt;doStuff1();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-&gt;doStuff2();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-&gt;doStuff3();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3A6F13B-6900-46E7-BCAA-145919D07174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172200" y="1825625"/>
            <a:ext cx="5179623" cy="46474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  <a:b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OrderController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updateAction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$updater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OrderUpdater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$updater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-&gt;execute();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OrderUpdater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execute()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$lookup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$this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getLookup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foreach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$lookup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-&gt;execute()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-&gt;doStuff1();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-&gt;doStuff2();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-&gt;doStuff3();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8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@return 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OrdersLookup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function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getLookup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ACCOUNT_ID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$account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Account(</a:t>
            </a:r>
            <a:r>
              <a:rPr kumimoji="0" lang="en-US" altLang="en-US" sz="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ACCOUNT_ID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$connection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Connection::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getConnection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'driver'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'database'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'password'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new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OrdersLookup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$account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$connection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790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465CB-932F-4C87-A2A2-6244B74C9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Extract and Override Call –Unit Test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4A516DC-FB31-4F2E-85EB-278EE230CC54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838200" y="1825625"/>
            <a:ext cx="5179623" cy="46474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  <a:b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OrderController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updateAction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$updater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OrderUpdater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$updater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-&gt;execute();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OrderUpdater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execute()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$lookup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$this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getLookup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foreach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$lookup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-&gt;execute()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-&gt;doStuff1();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-&gt;doStuff2();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-&gt;doStuff3();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8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@return 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OrdersLookup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function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getLookup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ACCOUNT_ID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$account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Account(</a:t>
            </a:r>
            <a:r>
              <a:rPr kumimoji="0" lang="en-US" altLang="en-US" sz="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ACCOUNT_ID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$connection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Connection::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getConnection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'driver'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'database'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'password'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new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OrdersLookup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$account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$connection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5C99964-28BF-4061-841A-CB3C6F8DA74C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172200" y="1825625"/>
            <a:ext cx="5339923" cy="45550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OrderUpdaterTest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PHPUnit_Framework_TestCase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testConfirmExecuteMethodPerformsExpected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$fixture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$this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getMockBuilder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OrderUpdater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-&gt;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setMethods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getLookup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-&gt;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getMock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$lookup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$this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getMockBuilder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OrdersLookup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-&gt;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disableOriginalConstructor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-&gt;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setMethods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'execute'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-&gt;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getMock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$this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-&gt;prophesize(Order::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$lookup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-&gt;method(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'execute'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)-&gt;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willReturn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-&gt;reveal()]);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$fixture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-&gt;method(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getLookup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)-&gt;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willReturn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$lookup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$fixture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-&gt;execute();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-&gt;doStuff1()-&gt;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shouldHaveBeenCalled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-&gt;doStuff2()-&gt;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shouldHaveBeenCalled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-&gt;doStuff3()-&gt;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shouldHaveBeenCalled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015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054F8-E9A9-41F3-B265-FBE1D7E8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Extract and Override Call – Example 3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3E6170F-4057-4CF5-8545-40E8CFEAA6C0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838200" y="1825625"/>
            <a:ext cx="5179623" cy="42780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  <a:b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OrderController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updateAction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$updater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OrderUpdater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$updater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-&gt;execute(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$this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OrderUpdater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execute(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OrderController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$controller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ACCOUNT_ID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$account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Account(</a:t>
            </a:r>
            <a:r>
              <a:rPr kumimoji="0" lang="en-US" altLang="en-US" sz="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ACCOUNT_ID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$connection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Connection::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getConnection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'driver'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'database'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'password'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$lookup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OrdersLookup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$account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$connection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foreach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$lookup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-&gt;execute()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-&gt;doStuff1();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-&gt;doStuff2();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-&gt;doStuff3();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$controller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-&gt;redirect(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'/index'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A65F847-293A-4406-88B5-72971F0350DB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172200" y="1825625"/>
            <a:ext cx="5179623" cy="48936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  <a:b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OrderController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updateAction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$updater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OrderUpdater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$updater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-&gt;execute(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$this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OrderUpdater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execute(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OrderController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$controller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$lookup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$this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getLookup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foreach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$lookup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-&gt;execute()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-&gt;doStuff1();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-&gt;doStuff2();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-&gt;doStuff3();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$controller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-&gt;redirect(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'/index'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8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@return 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OrdersLookup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function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getLookup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ACCOUNT_ID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$account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Account(</a:t>
            </a:r>
            <a:r>
              <a:rPr kumimoji="0" lang="en-US" altLang="en-US" sz="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ACCOUNT_ID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$connection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Connection::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getConnection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'driver'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'database'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'password'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new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OrdersLookup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$account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$connection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009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73B54-4343-4EA5-802F-28D19994F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Extract and Override Call – Unit Test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F2F0453-D99F-47B4-BC0F-561866E079C1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838200" y="1825625"/>
            <a:ext cx="5179623" cy="48936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  <a:b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OrderController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updateAction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$updater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OrderUpdater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$updater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-&gt;execute(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$this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OrderUpdater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execute(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OrderController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$controller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$lookup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$this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getLookup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foreach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$lookup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-&gt;execute()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-&gt;doStuff1();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-&gt;doStuff2();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-&gt;doStuff3();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$controller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-&gt;redirect(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'/index'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8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@return 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OrdersLookup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function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getLookup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ACCOUNT_ID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$account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Account(</a:t>
            </a:r>
            <a:r>
              <a:rPr kumimoji="0" lang="en-US" altLang="en-US" sz="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ACCOUNT_ID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$connection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Connection::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getConnection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'driver'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'database'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'password'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new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OrdersLookup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$account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$connection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2E76BF7-0FC4-4253-B905-0507D96D412F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172200" y="1825625"/>
            <a:ext cx="5339923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OrderUpdaterTest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PHPUnit_Framework_TestCase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testConfirmExecuteMethodPerformsExpected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$fixture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$this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getMockBuilder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OrderUpdater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-&gt;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setMethods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getLookup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-&gt;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getMock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$lookup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$this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getMockBuilder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OrdersLookup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-&gt;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disableOriginalConstructor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-&gt;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setMethods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'execute'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-&gt;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getMock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$this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-&gt;prophesize(Order::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$lookup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-&gt;method(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'execute'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)-&gt;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willReturn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-&gt;reveal()]);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$fixture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-&gt;method(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getLookup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)-&gt;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willReturn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$lookup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$controller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$this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-&gt;prophesize(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OrderController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$fixture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-&gt;execute(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$controller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-&gt;reveal());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-&gt;doStuff1()-&gt;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shouldHaveBeenCalled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-&gt;doStuff2()-&gt;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shouldHaveBeenCalled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-&gt;doStuff3()-&gt;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shouldHaveBeenCalled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$controller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-&gt;redirect(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'/index'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)-&gt;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shouldHaveBeenCalled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667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24839-0434-44FE-8DF6-2E52A39C06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Parameterize Constructor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95AE02-678D-465D-B798-3794564E21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18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61F39-CCB0-44B1-A071-EFD3C783CF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Richard Harrison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1C0CA-A96C-4149-B00F-B5B7216CEF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hlinkClick r:id="rId2"/>
              </a:rPr>
              <a:t>https://www.linkedin.com/in/richardarthurharrison/</a:t>
            </a:r>
            <a:endParaRPr lang="en-GB" dirty="0"/>
          </a:p>
          <a:p>
            <a:r>
              <a:rPr lang="en-GB" dirty="0"/>
              <a:t>Senior Developer at </a:t>
            </a:r>
            <a:r>
              <a:rPr lang="en-GB" dirty="0" err="1"/>
              <a:t>PODFather</a:t>
            </a:r>
            <a:r>
              <a:rPr lang="en-GB" dirty="0"/>
              <a:t> Ltd., Edinburgh</a:t>
            </a:r>
          </a:p>
          <a:p>
            <a:r>
              <a:rPr lang="en-GB" dirty="0"/>
              <a:t>15+ years PHP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9453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2CE06-647E-4070-8A97-80F71F034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Parameterize Constructor – Example 1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ECA6172-C65A-4040-B458-77F3BC44EC56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838200" y="1825625"/>
            <a:ext cx="4509568" cy="46474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  <a:b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OrderController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updateAction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$updater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OrderUpdater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$updater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-&gt;execute();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OrderUpdater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execute()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$lookup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$this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getLookup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foreach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$lookup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-&gt;execute()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-&gt;doStuff1();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-&gt;doStuff2();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-&gt;doStuff3();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8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@return 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OrdersLookup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function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getLookup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ACCOUNT_ID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$account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Account(</a:t>
            </a:r>
            <a:r>
              <a:rPr kumimoji="0" lang="en-US" altLang="en-US" sz="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ACCOUNT_ID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$connection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Connection(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'driver'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'database'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'password'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new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OrdersLookup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$account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$connection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53116ED-BAB8-4B12-9ACB-AA0F808F4057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172200" y="1825625"/>
            <a:ext cx="4509568" cy="48936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  <a:b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OrderController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updateAction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$connection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Connection(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'driver'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'database'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'password'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$updater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OrderUpdater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$connection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$updater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-&gt;execute();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OrderUpdater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$connection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__construct(Connection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$connection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$this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$connection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execute()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foreach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$this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getLookup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()-&gt;execute()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-&gt;doStuff1();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-&gt;doStuff2();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-&gt;doStuff3();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function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getLookup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ACCOUNT_ID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$account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Account(</a:t>
            </a:r>
            <a:r>
              <a:rPr kumimoji="0" lang="en-US" altLang="en-US" sz="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ACCOUNT_ID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new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OrdersLookup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$account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$this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573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FFE6E-8331-449D-9AF9-0DF6F4763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Parameterize Constructor – Example 2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6592726-7C5C-4CFC-BF50-9A6EEFFC94E1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838200" y="1825625"/>
            <a:ext cx="5179623" cy="46474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  <a:b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OrderController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updateAction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$updater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OrderUpdater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$updater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-&gt;execute();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OrderUpdater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execute()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$lookup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$this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getLookup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foreach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$lookup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-&gt;execute()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-&gt;doStuff1();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-&gt;doStuff2();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-&gt;doStuff3();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8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@return 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OrdersLookup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function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getLookup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ACCOUNT_ID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$account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Account(</a:t>
            </a:r>
            <a:r>
              <a:rPr kumimoji="0" lang="en-US" altLang="en-US" sz="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ACCOUNT_ID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$connection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Connection::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getConnection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'driver'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'database'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'password'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new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OrdersLookup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$account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$connection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E56D071-7D09-48DF-9189-BCA11BFCBFC8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172200" y="1825625"/>
            <a:ext cx="5179623" cy="48936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  <a:b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OrderController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updateAction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$connection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Connection::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getConnection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'driver'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'database'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'password'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$updater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OrderUpdater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$connection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$updater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-&gt;execute();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OrderUpdater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$connection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__construct(Connection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$connection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$this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$connection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execute()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foreach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$this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getLookup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()-&gt;execute()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-&gt;doStuff1();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-&gt;doStuff2();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-&gt;doStuff3();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function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getLookup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ACCOUNT_ID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$account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Account(</a:t>
            </a:r>
            <a:r>
              <a:rPr kumimoji="0" lang="en-US" altLang="en-US" sz="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ACCOUNT_ID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new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OrdersLookup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$account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$this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387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86CF6-DA83-4C37-88EC-909A99E4B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Parameterize Constructor – Unit Test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AD6C445-8528-4FA1-AB1A-51DB9738E7EF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838200" y="1825625"/>
            <a:ext cx="4509568" cy="48936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  <a:b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OrderController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updateAction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$connection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Connection(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'driver'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'database'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'password'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$updater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OrderUpdater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$connection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$updater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-&gt;execute();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OrderUpdater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$connection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__construct(Connection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$connection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$this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$connection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execute()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foreach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$this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getLookup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()-&gt;execute()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-&gt;doStuff1();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-&gt;doStuff2();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-&gt;doStuff3();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function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getLookup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ACCOUNT_ID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$account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Account(</a:t>
            </a:r>
            <a:r>
              <a:rPr kumimoji="0" lang="en-US" altLang="en-US" sz="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ACCOUNT_ID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new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OrdersLookup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$account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$this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974D4FB-58F1-42A3-AF55-88EEA5F159E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172200" y="1825625"/>
            <a:ext cx="5339923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OrderUpdaterTest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PHPUnit_Framework_TestCase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testConfirmExecuteMethodPerformsExpected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$fixture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$this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getMockBuilder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OrderUpdater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-&gt;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disableOriginalConstructor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-&gt;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setMethods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getLookup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-&gt;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getMock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$lookup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$this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getMockBuilder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OrdersLookup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-&gt;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disableOriginalConstructor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-&gt;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setMethods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'execute'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-&gt;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getMock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$this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-&gt;prophesize(Order::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$lookup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-&gt;method(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'execute'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)-&gt;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willReturn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-&gt;reveal()]);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$fixture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-&gt;method(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getLookup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)-&gt;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willReturn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$lookup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$fixture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-&gt;execute();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-&gt;doStuff1()-&gt;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shouldHaveBeenCalled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-&gt;doStuff2()-&gt;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shouldHaveBeenCalled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-&gt;doStuff3()-&gt;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shouldHaveBeenCalled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177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CF68A-9BB4-4166-9C82-3DCE8B004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Parameterize Constructor – Example 3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BC36015-8443-4B8E-B367-E141F470006E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838200" y="1825625"/>
            <a:ext cx="5179623" cy="48936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  <a:b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OrderController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updateAction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$updater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OrderUpdater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$updater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-&gt;execute(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$this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OrderUpdater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execute(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OrderController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$controller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$lookup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$this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getLookup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foreach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$lookup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-&gt;execute()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-&gt;doStuff1();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-&gt;doStuff2();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-&gt;doStuff3();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$controller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-&gt;redirect(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'/index'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8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@return 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OrdersLookup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function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getLookup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ACCOUNT_ID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$account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Account(</a:t>
            </a:r>
            <a:r>
              <a:rPr kumimoji="0" lang="en-US" altLang="en-US" sz="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ACCOUNT_ID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$connection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Connection::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getConnection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'driver'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'database'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'password'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new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OrdersLookup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$account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$connection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CE60C71-8590-4D68-AF26-DFEFFB4D9BAF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172200" y="1825625"/>
            <a:ext cx="4653838" cy="46782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  <a:b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OrderController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updateAction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$connection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Connection::</a:t>
            </a:r>
            <a:r>
              <a:rPr kumimoji="0" lang="en-US" altLang="en-US" sz="7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getConnection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'driver'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'database'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'password'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$updater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OrderUpdater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$connection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$updater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-&gt;execute(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$this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OrderUpdater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$connection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__construct(Connection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$connection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$this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$connection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execute(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OrderController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$controller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foreach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$this-&gt;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getLookup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-&gt;execute()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-&gt;doStuff1();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-&gt;doStuff2();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-&gt;doStuff3();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sz="7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b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$controller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-&gt;redirect(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'/index'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function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getLookup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7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ACCOUNT_ID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$account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Account(</a:t>
            </a:r>
            <a:r>
              <a:rPr kumimoji="0" lang="en-US" altLang="en-US" sz="7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ACCOUNT_ID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new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OrdersLookup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$account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$this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292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2B8F-7003-461B-A41E-54F4CAAE5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Parameterize Constructor – Unit Test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87F3C51-5C22-4E43-84E4-490A6BF8018A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838200" y="1825625"/>
            <a:ext cx="4653838" cy="46782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  <a:b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OrderController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updateAction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$connection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Connection::</a:t>
            </a:r>
            <a:r>
              <a:rPr kumimoji="0" lang="en-US" altLang="en-US" sz="7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getConnection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'driver'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'database'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'password'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$updater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OrderUpdater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$connection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$updater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-&gt;execute(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$this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OrderUpdater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$connection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__construct(Connection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$connection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$this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$connection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execute(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OrderController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$controller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foreach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$this-&gt;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getLookup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-&gt;execute()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-&gt;doStuff1();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-&gt;doStuff2();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-&gt;doStuff3();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sz="7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b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$controller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-&gt;redirect(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'/index'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function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getLookup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7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ACCOUNT_ID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$account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Account(</a:t>
            </a:r>
            <a:r>
              <a:rPr kumimoji="0" lang="en-US" altLang="en-US" sz="7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ACCOUNT_ID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new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OrdersLookup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$account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$this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1E1031F-326D-482B-8A7F-390348A8107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172200" y="1825625"/>
            <a:ext cx="4802918" cy="46628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OrderUpdaterTest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PHPUnit_Framework_TestCase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testConfirmExecuteMethodPerformsExpected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$fixture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$this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getMockBuilder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OrderUpdater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-&gt;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disableOriginalConstructor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-&gt;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setMethods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getLookup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-&gt;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getMock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$lookup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$this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getMockBuilder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OrdersLookup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-&gt;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disableOriginalConstructor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-&gt;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setMethods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'execute'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-&gt;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getMock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$this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-&gt;prophesize(Order::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$lookup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-&gt;method(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'execute'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)-&gt;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willReturn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-&gt;reveal()]);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$fixture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-&gt;method(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getLookup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)-&gt;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willReturn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$lookup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$controller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$this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-&gt;prophesize(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OrderController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$fixture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-&gt;execute(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$controller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-&gt;reveal());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-&gt;doStuff1()-&gt;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shouldHaveBeenCalled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-&gt;doStuff2()-&gt;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shouldHaveBeenCalled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-&gt;doStuff3()-&gt;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shouldHaveBeenCalled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$controller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-&gt;redirect(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'/index'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)-&gt;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shouldHaveBeenCalled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750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24839-0434-44FE-8DF6-2E52A39C06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Parameterize Method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95AE02-678D-465D-B798-3794564E21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892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6658D-2661-48E0-9AF6-EBEA6C6B4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Parameterize Method – Examples 1 &amp; 2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B728FB7-1FFA-4F83-BA70-CE6EB0998DD1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838200" y="1825625"/>
            <a:ext cx="4509568" cy="48936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  <a:b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OrderController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updateAction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$connection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Connection(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'driver'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'database'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'password'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$updater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OrderUpdater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$connection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$updater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-&gt;execute();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OrderUpdater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$connection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__construct(Connection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$connection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$this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$connection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execute()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foreach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$this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getLookup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()-&gt;execute()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-&gt;doStuff1();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-&gt;doStuff2();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-&gt;doStuff3();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function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getLookup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ACCOUNT_ID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$account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Account(</a:t>
            </a:r>
            <a:r>
              <a:rPr kumimoji="0" lang="en-US" altLang="en-US" sz="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ACCOUNT_ID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new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OrdersLookup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$account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$this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237DDEE-152D-461E-8F28-BAAAB725DA7D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172200" y="1823775"/>
            <a:ext cx="4509568" cy="4770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  <a:b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OrderController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updateAction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ACCOUNT_ID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$connection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new Connection(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'driver'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'database'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'password'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$updater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OrderUpdater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$connection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$updater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-&gt;execute(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Account(</a:t>
            </a:r>
            <a:r>
              <a:rPr kumimoji="0" lang="en-US" altLang="en-US" sz="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ACCOUNT_ID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OrderUpdater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$connection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__construct(Connection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$connection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$this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$connection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execute(Account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$account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foreach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$this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getLookup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$account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)-&gt;execute()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-&gt;doStuff1();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-&gt;doStuff2();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-&gt;doStuff3();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function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getLookup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(Account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$account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new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OrdersLookup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$account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$this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9219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77CE3-B33B-4C72-BD18-8DFABF3A4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Parameterize Method – Example 3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3918817-3112-460D-8089-9D44A03A29FD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838200" y="1825625"/>
            <a:ext cx="4653838" cy="46782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  <a:b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OrderController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updateAction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$connection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Connection::</a:t>
            </a:r>
            <a:r>
              <a:rPr kumimoji="0" lang="en-US" altLang="en-US" sz="7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getConnection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'driver'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'database'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'password'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$updater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OrderUpdater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$connection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$updater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-&gt;execute(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$this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OrderUpdater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$connection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__construct(Connection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$connection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$this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$connection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execute(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OrderController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$controller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foreach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$this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getLookup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()-&gt;execute()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-&gt;doStuff1();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-&gt;doStuff2();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-&gt;doStuff3();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sz="7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b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$controller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-&gt;redirect(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'/index'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function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getLookup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7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ACCOUNT_ID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$account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Account(</a:t>
            </a:r>
            <a:r>
              <a:rPr kumimoji="0" lang="en-US" altLang="en-US" sz="7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ACCOUNT_ID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new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OrdersLookup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$account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$this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555B334-0657-409A-A527-B0F86E966FBA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172200" y="1825625"/>
            <a:ext cx="5179623" cy="48936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  <a:b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OrderController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updateAction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ACCOUNT_ID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$connection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Connection::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getConnection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'driver'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'database'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'password'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$updater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OrderUpdater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$connection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$updater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-&gt;execute(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Account(</a:t>
            </a:r>
            <a:r>
              <a:rPr kumimoji="0" lang="en-US" altLang="en-US" sz="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ACCOUNT_ID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$this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-&gt;redirect(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'/index'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OrderUpdater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$connection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__construct(Connection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$connection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$this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$connection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execute(Account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$account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foreach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$this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getLookup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$account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)-&gt;execute()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-&gt;doStuff1();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-&gt;doStuff2();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-&gt;doStuff3();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function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getLookup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(Account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$account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new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OrdersLookup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$account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$this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3161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3CAA5-470B-46D7-BC54-AECC6EF4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Parameterize Method – Unit Test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8E78E43-1942-4AB4-8136-680966F82DCA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838200" y="1825625"/>
            <a:ext cx="4265911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  <a:b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OrderUpdater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8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@var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$connection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8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@param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 $connection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__construct(Connection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$connection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$this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$connection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8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@param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 $account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execute(Account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$account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foreach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$this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getLookup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$account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)-&gt;execute()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-&gt;doStuff1();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-&gt;doStuff2();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-&gt;doStuff3();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8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@param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 $account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8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@return 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OrdersLookup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function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getLookup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(Account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$account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new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OrdersLookup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$account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$this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1E8A9AB-27E3-4F61-A860-D0CC365787F5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172200" y="1825625"/>
            <a:ext cx="4458272" cy="49398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OrderUpdaterTest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PHPUnit_Framework_TestCase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testConfirmExecuteMethodPerformsExpected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$fixture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$this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getMockBuilder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OrderUpdater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-&gt;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disableOriginalConstructor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-&gt;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setMethods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getLookup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-&gt;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getMock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$lookup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$this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getMockBuilder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OrdersLookup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-&gt;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disableOriginalConstructor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-&gt;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setMethods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'execute'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-&gt;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getMock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$account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$this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getMock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(Account::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$this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-&gt;prophesize(Order::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$lookup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-&gt;expects(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$this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-&gt;once())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-&gt;method(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'execute'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-&gt;with(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$this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identicalTo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$account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-&gt;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willReturn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-&gt;reveal()]);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$fixture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-&gt;method(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getLookup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)-&gt;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willReturn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$lookup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$fixture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-&gt;execute(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$account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-&gt;doStuff1()-&gt;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shouldHaveBeenCalled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-&gt;doStuff2()-&gt;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shouldHaveBeenCalled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-&gt;doStuff3()-&gt;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shouldHaveBeenCalled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9456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83629-3A22-4BD3-BB52-DF8BFFEDE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Source Text: Working Effectively With Legacy Code – Michael Feathers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37AB54A-360E-4446-8238-B13707304C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546" y="1825625"/>
            <a:ext cx="3280908" cy="435133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0B6AC-E098-41CA-A6B6-2778F4D4BB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GB" u="sng" dirty="0"/>
          </a:p>
          <a:p>
            <a:pPr marL="0" indent="0">
              <a:buNone/>
            </a:pPr>
            <a:r>
              <a:rPr lang="en-GB" dirty="0"/>
              <a:t>Four Recommended </a:t>
            </a:r>
            <a:r>
              <a:rPr lang="en-GB" dirty="0" err="1"/>
              <a:t>Refactorings</a:t>
            </a:r>
            <a:r>
              <a:rPr lang="en-GB" dirty="0"/>
              <a:t>:</a:t>
            </a:r>
          </a:p>
          <a:p>
            <a:endParaRPr lang="en-GB" dirty="0"/>
          </a:p>
          <a:p>
            <a:r>
              <a:rPr lang="en-GB" dirty="0"/>
              <a:t>Break Out Method Object</a:t>
            </a:r>
          </a:p>
          <a:p>
            <a:r>
              <a:rPr lang="en-GB" dirty="0"/>
              <a:t>Extract and Override Call</a:t>
            </a:r>
          </a:p>
          <a:p>
            <a:r>
              <a:rPr lang="en-GB" dirty="0"/>
              <a:t>Parameterize Constructor</a:t>
            </a:r>
          </a:p>
          <a:p>
            <a:r>
              <a:rPr lang="en-GB" dirty="0"/>
              <a:t>Parameterize Method</a:t>
            </a:r>
          </a:p>
        </p:txBody>
      </p:sp>
    </p:spTree>
    <p:extLst>
      <p:ext uri="{BB962C8B-B14F-4D97-AF65-F5344CB8AC3E}">
        <p14:creationId xmlns:p14="http://schemas.microsoft.com/office/powerpoint/2010/main" val="1256352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83629-3A22-4BD3-BB52-DF8BFFEDE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Source Text: Working Effectively With Legacy Code – Michael Feathers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37AB54A-360E-4446-8238-B13707304C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546" y="1825625"/>
            <a:ext cx="3280908" cy="435133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0B6AC-E098-41CA-A6B6-2778F4D4BB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GB" u="sng" dirty="0"/>
          </a:p>
          <a:p>
            <a:pPr marL="0" indent="0">
              <a:buNone/>
            </a:pPr>
            <a:r>
              <a:rPr lang="en-GB" dirty="0"/>
              <a:t>Four Recommended </a:t>
            </a:r>
            <a:r>
              <a:rPr lang="en-GB" dirty="0" err="1"/>
              <a:t>Refactorings</a:t>
            </a:r>
            <a:r>
              <a:rPr lang="en-GB" dirty="0"/>
              <a:t>:</a:t>
            </a:r>
          </a:p>
          <a:p>
            <a:endParaRPr lang="en-GB" dirty="0"/>
          </a:p>
          <a:p>
            <a:r>
              <a:rPr lang="en-GB" dirty="0"/>
              <a:t>Break Out Method Object</a:t>
            </a:r>
          </a:p>
          <a:p>
            <a:r>
              <a:rPr lang="en-GB" dirty="0"/>
              <a:t>Extract and Override Call</a:t>
            </a:r>
          </a:p>
          <a:p>
            <a:r>
              <a:rPr lang="en-GB" dirty="0"/>
              <a:t>Parameterize Constructor</a:t>
            </a:r>
          </a:p>
          <a:p>
            <a:r>
              <a:rPr lang="en-GB" dirty="0"/>
              <a:t>Parameterize Method</a:t>
            </a:r>
          </a:p>
        </p:txBody>
      </p:sp>
    </p:spTree>
    <p:extLst>
      <p:ext uri="{BB962C8B-B14F-4D97-AF65-F5344CB8AC3E}">
        <p14:creationId xmlns:p14="http://schemas.microsoft.com/office/powerpoint/2010/main" val="2604068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24839-0434-44FE-8DF6-2E52A39C06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Why write unit tests?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95AE02-678D-465D-B798-3794564E21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114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A40B9-0956-45C4-A69B-437B5C2FA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CLI Scripts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26BC909-D2DF-496C-8353-15EDFC47B3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7960834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/bin/php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$account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Account(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$connection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'driver'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'database'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'password'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$lookup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OrdersLookup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$account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$connection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foreach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$lookup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-&gt;execute()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-&gt;doStuff1();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-&gt;doStuff2();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-&gt;doStuff3();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860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D1A53-D639-4256-96C9-392CCFA8B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Action Controllers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A44B112-6B9A-4429-B369-130D0CCB78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6785832" cy="43396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OrderController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updateAction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ACCOUNT_ID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$account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Account(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ACCOUNT_ID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$connection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'driver'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'database'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'password'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$lookup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OrdersLookup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$account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$connection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foreach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$lookup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-&gt;execute()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-&gt;doStuff1();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-&gt;doStuff2();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-&gt;doStuff3();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839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24839-0434-44FE-8DF6-2E52A39C06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Break Out Method Object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95AE02-678D-465D-B798-3794564E21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356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96541-926E-4706-9706-B57751164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Objects &amp; Instance Methods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391E829-7D32-4018-9075-4BB37A6B6C88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838200" y="1825625"/>
            <a:ext cx="5078634" cy="32778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OrderController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updateAction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ACCOUNT_ID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$account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Account(</a:t>
            </a:r>
            <a:r>
              <a:rPr kumimoji="0" lang="en-US" altLang="en-US" sz="9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ACCOUNT_ID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$connection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'driver'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'database'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'password'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$lookup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OrdersLookup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$account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$connection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foreach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$lookup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-&gt;execute()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-&gt;doStuff1();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-&gt;doStuff2();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-&gt;doStuff3();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6610D9C-756E-442E-9D22-94BD950FA9D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172200" y="1825625"/>
            <a:ext cx="5078634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OrderController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updateAction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$updater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OrderUpdater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$updater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-&gt;execute();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OrderUpdater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execute()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ACCOUNT_ID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$account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Account(</a:t>
            </a:r>
            <a:r>
              <a:rPr kumimoji="0" lang="en-US" altLang="en-US" sz="9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ACCOUNT_ID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$connection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'driver'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'database'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'password'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$lookup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OrdersLookup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$account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$connection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foreach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$lookup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-&gt;execute()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-&gt;doStuff1();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-&gt;doStuff2();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-&gt;doStuff3();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312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4E86F-5844-4107-B50D-D0A93F5E6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Instance &amp; Static Methods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05247DC-0F5E-4A6E-AE02-44A0C2C2CB60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838200" y="1825625"/>
            <a:ext cx="5179623" cy="29238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  <a:b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OrderController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updateAction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ACCOUNT_ID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$account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Account(</a:t>
            </a:r>
            <a:r>
              <a:rPr kumimoji="0" lang="en-US" altLang="en-US" sz="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ACCOUNT_ID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$connection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Connection::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getConnection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'driver'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'database'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'password'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$lookup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OrdersLookup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$account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$connection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foreach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$lookup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-&gt;execute()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-&gt;doStuff1();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-&gt;doStuff2();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-&gt;doStuff3();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E7DFB9F-2DC3-47B9-998B-D8F6E027984D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172200" y="1825625"/>
            <a:ext cx="5836854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OrderController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updateAction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$updater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OrderUpdater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$updater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-&gt;execute();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OrderUpdater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execute()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ACCOUNT_ID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$account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Account(</a:t>
            </a:r>
            <a:r>
              <a:rPr kumimoji="0" lang="en-US" altLang="en-US" sz="9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ACCOUNT_ID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$connection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Connection::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getConnection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'driver'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'database'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'password'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$lookup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OrdersLookup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$account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$connection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foreach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$lookup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-&gt;execute()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-&gt;doStuff1();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-&gt;doStuff2();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$order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-&gt;doStuff3();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588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291</Words>
  <Application>Microsoft Office PowerPoint</Application>
  <PresentationFormat>Widescreen</PresentationFormat>
  <Paragraphs>83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Office Theme</vt:lpstr>
      <vt:lpstr>Unit Testing Legacy Code</vt:lpstr>
      <vt:lpstr>Richard Harrison</vt:lpstr>
      <vt:lpstr>Source Text: Working Effectively With Legacy Code – Michael Feathers</vt:lpstr>
      <vt:lpstr>Why write unit tests?</vt:lpstr>
      <vt:lpstr>For CLI Scripts</vt:lpstr>
      <vt:lpstr>For Action Controllers</vt:lpstr>
      <vt:lpstr>Break Out Method Object</vt:lpstr>
      <vt:lpstr>1. Objects &amp; Instance Methods</vt:lpstr>
      <vt:lpstr>2. Instance &amp; Static Methods</vt:lpstr>
      <vt:lpstr>3. Instance &amp; Static Methods, $this</vt:lpstr>
      <vt:lpstr>Unit Test</vt:lpstr>
      <vt:lpstr>Extract and Override Call</vt:lpstr>
      <vt:lpstr>Extract and Override Call – Example 1</vt:lpstr>
      <vt:lpstr>Extract and Override Call – Unit Test</vt:lpstr>
      <vt:lpstr>Extract and Override Call – Example 2</vt:lpstr>
      <vt:lpstr>Extract and Override Call –Unit Test</vt:lpstr>
      <vt:lpstr>Extract and Override Call – Example 3</vt:lpstr>
      <vt:lpstr>Extract and Override Call – Unit Test</vt:lpstr>
      <vt:lpstr>Parameterize Constructor</vt:lpstr>
      <vt:lpstr>Parameterize Constructor – Example 1</vt:lpstr>
      <vt:lpstr>Parameterize Constructor – Example 2</vt:lpstr>
      <vt:lpstr>Parameterize Constructor – Unit Test</vt:lpstr>
      <vt:lpstr>Parameterize Constructor – Example 3</vt:lpstr>
      <vt:lpstr>Parameterize Constructor – Unit Test</vt:lpstr>
      <vt:lpstr>Parameterize Method</vt:lpstr>
      <vt:lpstr>Parameterize Method – Examples 1 &amp; 2</vt:lpstr>
      <vt:lpstr>Parameterize Method – Example 3</vt:lpstr>
      <vt:lpstr>Parameterize Method – Unit Test</vt:lpstr>
      <vt:lpstr>Source Text: Working Effectively With Legacy Code – Michael Feathers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Legacy Code</dc:title>
  <dc:creator>Richard Harrison</dc:creator>
  <cp:lastModifiedBy> </cp:lastModifiedBy>
  <cp:revision>18</cp:revision>
  <dcterms:created xsi:type="dcterms:W3CDTF">2018-07-15T21:09:00Z</dcterms:created>
  <dcterms:modified xsi:type="dcterms:W3CDTF">2018-07-16T21:00:38Z</dcterms:modified>
</cp:coreProperties>
</file>