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8" r:id="rId3"/>
    <p:sldId id="257" r:id="rId4"/>
    <p:sldId id="258" r:id="rId5"/>
    <p:sldId id="259" r:id="rId6"/>
    <p:sldId id="264" r:id="rId7"/>
    <p:sldId id="306" r:id="rId8"/>
    <p:sldId id="292" r:id="rId9"/>
    <p:sldId id="293" r:id="rId10"/>
    <p:sldId id="307" r:id="rId11"/>
    <p:sldId id="294" r:id="rId12"/>
    <p:sldId id="295" r:id="rId13"/>
    <p:sldId id="296" r:id="rId14"/>
    <p:sldId id="308" r:id="rId15"/>
    <p:sldId id="297" r:id="rId16"/>
    <p:sldId id="301" r:id="rId17"/>
    <p:sldId id="305" r:id="rId18"/>
    <p:sldId id="302" r:id="rId19"/>
    <p:sldId id="309" r:id="rId20"/>
    <p:sldId id="310" r:id="rId21"/>
    <p:sldId id="311" r:id="rId22"/>
    <p:sldId id="31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7.8</c:v>
                </c:pt>
                <c:pt idx="5">
                  <c:v>3.3</c:v>
                </c:pt>
                <c:pt idx="6">
                  <c:v>4.4000000000000004</c:v>
                </c:pt>
                <c:pt idx="7">
                  <c:v>1.6</c:v>
                </c:pt>
                <c:pt idx="8">
                  <c:v>5.5</c:v>
                </c:pt>
                <c:pt idx="9">
                  <c:v>4.3</c:v>
                </c:pt>
                <c:pt idx="10">
                  <c:v>7.9</c:v>
                </c:pt>
                <c:pt idx="11">
                  <c:v>4.5999999999999996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30-4071-8D5F-2D7CF57DE0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5.7</c:v>
                </c:pt>
                <c:pt idx="5">
                  <c:v>1.2</c:v>
                </c:pt>
                <c:pt idx="6">
                  <c:v>3.2</c:v>
                </c:pt>
                <c:pt idx="7">
                  <c:v>2.4</c:v>
                </c:pt>
                <c:pt idx="8">
                  <c:v>6.7</c:v>
                </c:pt>
                <c:pt idx="9">
                  <c:v>2.9</c:v>
                </c:pt>
                <c:pt idx="10">
                  <c:v>5.6</c:v>
                </c:pt>
                <c:pt idx="11">
                  <c:v>2.4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B30-4071-8D5F-2D7CF57D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107967"/>
        <c:axId val="491109263"/>
      </c:lineChart>
      <c:catAx>
        <c:axId val="49110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9263"/>
        <c:crosses val="autoZero"/>
        <c:auto val="1"/>
        <c:lblAlgn val="ctr"/>
        <c:lblOffset val="100"/>
        <c:noMultiLvlLbl val="0"/>
      </c:catAx>
      <c:valAx>
        <c:axId val="491109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150608682481686E-2"/>
          <c:y val="6.017549534133948E-2"/>
          <c:w val="0.8772186553816812"/>
          <c:h val="0.70529048277007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6-4FE3-9202-316BAAB9FA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6-4FE3-9202-316BAAB9FA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1-406D-9217-A4BBABFEE4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1-406D-9217-A4BBABFEE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2017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A-468A-BA6F-9E84CC22A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2017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FA-468A-BA6F-9E84CC22A5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0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2018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E-4007-A1B3-7F23CAD971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2018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E-4007-A1B3-7F23CAD971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https://pixabay.com/en/seminar-lecture-study-student-2654142/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D2BAF2-6E03-4B24-8EE4-0AF3286EFC48}"/>
              </a:ext>
            </a:extLst>
          </p:cNvPr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40016-3D54-46EE-B7F4-7A3055E60F17}"/>
              </a:ext>
            </a:extLst>
          </p:cNvPr>
          <p:cNvSpPr/>
          <p:nvPr/>
        </p:nvSpPr>
        <p:spPr>
          <a:xfrm>
            <a:off x="5032598" y="1866595"/>
            <a:ext cx="2125116" cy="18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7ECBF-F076-4694-B91F-8EAFF87A06E3}"/>
              </a:ext>
            </a:extLst>
          </p:cNvPr>
          <p:cNvGrpSpPr/>
          <p:nvPr/>
        </p:nvGrpSpPr>
        <p:grpSpPr>
          <a:xfrm>
            <a:off x="5501652" y="2172347"/>
            <a:ext cx="1188696" cy="1188696"/>
            <a:chOff x="-3989388" y="1193800"/>
            <a:chExt cx="4470401" cy="4470400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52CEEB-1510-4449-A435-7628D31D6F07}"/>
              </a:ext>
            </a:extLst>
          </p:cNvPr>
          <p:cNvSpPr txBox="1"/>
          <p:nvPr/>
        </p:nvSpPr>
        <p:spPr>
          <a:xfrm>
            <a:off x="2215139" y="4166410"/>
            <a:ext cx="77617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Competitiveness Data Analysis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Tunisia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7E1AE-1320-4388-883B-24BB7621D3D8}"/>
              </a:ext>
            </a:extLst>
          </p:cNvPr>
          <p:cNvSpPr txBox="1"/>
          <p:nvPr/>
        </p:nvSpPr>
        <p:spPr>
          <a:xfrm>
            <a:off x="7417066" y="6376023"/>
            <a:ext cx="776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Rihem Maaref</a:t>
            </a:r>
            <a:endParaRPr lang="en-IN" sz="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3027519" y="788954"/>
            <a:ext cx="2262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Debt dynamics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43441-A5A9-4192-82BA-CB148D38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" y="2394113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9AC01A-8042-454F-9378-1E7C3B7FE0F6}"/>
              </a:ext>
            </a:extLst>
          </p:cNvPr>
          <p:cNvSpPr txBox="1"/>
          <p:nvPr/>
        </p:nvSpPr>
        <p:spPr>
          <a:xfrm>
            <a:off x="701144" y="3198167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89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FB610-4996-4E5C-A5AF-0673CE17B088}"/>
              </a:ext>
            </a:extLst>
          </p:cNvPr>
          <p:cNvSpPr txBox="1"/>
          <p:nvPr/>
        </p:nvSpPr>
        <p:spPr>
          <a:xfrm>
            <a:off x="4264401" y="2394112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133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4B806-1502-401B-99A5-2409918F8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87" y="2394113"/>
            <a:ext cx="4941426" cy="353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D7A05-3D32-4DCC-8D3B-C4EFB824CA78}"/>
              </a:ext>
            </a:extLst>
          </p:cNvPr>
          <p:cNvSpPr txBox="1"/>
          <p:nvPr/>
        </p:nvSpPr>
        <p:spPr>
          <a:xfrm>
            <a:off x="10628572" y="2855777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151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443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1717664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Soundness of banks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240090" y="1753014"/>
            <a:ext cx="14437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25263-E137-4A1E-842C-B167ADCC9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7" y="2461770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BD512-AE3A-4A3D-8FE3-EE2F390127F7}"/>
              </a:ext>
            </a:extLst>
          </p:cNvPr>
          <p:cNvSpPr txBox="1"/>
          <p:nvPr/>
        </p:nvSpPr>
        <p:spPr>
          <a:xfrm>
            <a:off x="831773" y="3429000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70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3CFB3-9850-4533-85A8-AFE6352E0CA2}"/>
              </a:ext>
            </a:extLst>
          </p:cNvPr>
          <p:cNvSpPr txBox="1"/>
          <p:nvPr/>
        </p:nvSpPr>
        <p:spPr>
          <a:xfrm>
            <a:off x="4482115" y="2461769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123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D8E74-7C79-4DC9-A22D-DD4E8437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57" y="2461769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69C0A1-77F5-49A0-807C-B44BCDCAEAD3}"/>
              </a:ext>
            </a:extLst>
          </p:cNvPr>
          <p:cNvSpPr txBox="1"/>
          <p:nvPr/>
        </p:nvSpPr>
        <p:spPr>
          <a:xfrm>
            <a:off x="10852073" y="2923434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142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290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2019300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Diversity of workforce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44A3A-060C-4CF9-8AC2-EDA5B505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7" y="2461770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11FED7-C9A2-4AD4-9AFF-0A6B4929494B}"/>
              </a:ext>
            </a:extLst>
          </p:cNvPr>
          <p:cNvSpPr txBox="1"/>
          <p:nvPr/>
        </p:nvSpPr>
        <p:spPr>
          <a:xfrm>
            <a:off x="831773" y="2541803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124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80451-5E99-4C76-A020-D73B3A1081BB}"/>
              </a:ext>
            </a:extLst>
          </p:cNvPr>
          <p:cNvSpPr txBox="1"/>
          <p:nvPr/>
        </p:nvSpPr>
        <p:spPr>
          <a:xfrm>
            <a:off x="4496630" y="2461769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129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553F-1AF3-4EFA-B08C-38720E98E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81" y="2527703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CA6023-0935-464D-9E21-C6D9C9DEF1A6}"/>
              </a:ext>
            </a:extLst>
          </p:cNvPr>
          <p:cNvSpPr txBox="1"/>
          <p:nvPr/>
        </p:nvSpPr>
        <p:spPr>
          <a:xfrm>
            <a:off x="11057656" y="2967335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131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8164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1851014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Complexity of tariffs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2FA1C-5373-4A0B-895B-A3CB5E32B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" y="2405676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573D1-840A-4581-A902-1CE6A98E31B7}"/>
              </a:ext>
            </a:extLst>
          </p:cNvPr>
          <p:cNvSpPr txBox="1"/>
          <p:nvPr/>
        </p:nvSpPr>
        <p:spPr>
          <a:xfrm>
            <a:off x="831773" y="2427450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130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EC9BF-DE33-48C1-A0F4-464B0B2DC2CD}"/>
              </a:ext>
            </a:extLst>
          </p:cNvPr>
          <p:cNvSpPr txBox="1"/>
          <p:nvPr/>
        </p:nvSpPr>
        <p:spPr>
          <a:xfrm>
            <a:off x="4409544" y="4171378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39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7E31F-8973-478E-9479-A95C0E7C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57" y="2405676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333045-E505-42DB-8E2B-392FC5DD9569}"/>
              </a:ext>
            </a:extLst>
          </p:cNvPr>
          <p:cNvSpPr txBox="1"/>
          <p:nvPr/>
        </p:nvSpPr>
        <p:spPr>
          <a:xfrm>
            <a:off x="10778127" y="4780978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9542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1708111" y="741233"/>
            <a:ext cx="5137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Ease of hiring foreign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labour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E0A2-A456-4819-843B-BAD116DE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416562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F08B-C38B-488D-A927-752F5C70042C}"/>
              </a:ext>
            </a:extLst>
          </p:cNvPr>
          <p:cNvSpPr txBox="1"/>
          <p:nvPr/>
        </p:nvSpPr>
        <p:spPr>
          <a:xfrm>
            <a:off x="831773" y="3043319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108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F8A77-838C-434B-8EFC-BA3A344C7EC4}"/>
              </a:ext>
            </a:extLst>
          </p:cNvPr>
          <p:cNvSpPr txBox="1"/>
          <p:nvPr/>
        </p:nvSpPr>
        <p:spPr>
          <a:xfrm>
            <a:off x="4046688" y="3043320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141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43EFE-77FD-4D61-B15C-08DDDA39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53" y="2371354"/>
            <a:ext cx="4941426" cy="353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D0A28D-A0F2-42B3-9C96-95C31F7F3896}"/>
              </a:ext>
            </a:extLst>
          </p:cNvPr>
          <p:cNvSpPr txBox="1"/>
          <p:nvPr/>
        </p:nvSpPr>
        <p:spPr>
          <a:xfrm>
            <a:off x="11016267" y="2812486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154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42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2883283" y="748780"/>
            <a:ext cx="481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Efficiency of air transport services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946199" y="1634606"/>
            <a:ext cx="29622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BA34A-1ADB-4BA2-9912-6E25FDF35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371354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4C7C7-7158-4258-A42F-9F3AFAC22171}"/>
              </a:ext>
            </a:extLst>
          </p:cNvPr>
          <p:cNvSpPr txBox="1"/>
          <p:nvPr/>
        </p:nvSpPr>
        <p:spPr>
          <a:xfrm>
            <a:off x="730173" y="4283021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30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40DC1-EE78-4BD0-9A78-3FDD148B9B9B}"/>
              </a:ext>
            </a:extLst>
          </p:cNvPr>
          <p:cNvSpPr txBox="1"/>
          <p:nvPr/>
        </p:nvSpPr>
        <p:spPr>
          <a:xfrm>
            <a:off x="4039430" y="3429000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118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73CFB-4B13-46C7-8EBE-EB2FB121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57" y="2371354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12858F-4726-4A31-BF42-A7551C02B449}"/>
              </a:ext>
            </a:extLst>
          </p:cNvPr>
          <p:cNvSpPr txBox="1"/>
          <p:nvPr/>
        </p:nvSpPr>
        <p:spPr>
          <a:xfrm>
            <a:off x="10945042" y="2819400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153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206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2901950" y="772638"/>
            <a:ext cx="5137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Government ensuring policy stability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717599" y="1565501"/>
            <a:ext cx="27336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D305B-74BF-4C8F-AD10-54CBB922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461770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1A9A5-9CF7-4F91-9A55-C98A3FB11068}"/>
              </a:ext>
            </a:extLst>
          </p:cNvPr>
          <p:cNvSpPr txBox="1"/>
          <p:nvPr/>
        </p:nvSpPr>
        <p:spPr>
          <a:xfrm>
            <a:off x="715659" y="4444394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23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E324A-9AA4-405B-8587-B0220842DE14}"/>
              </a:ext>
            </a:extLst>
          </p:cNvPr>
          <p:cNvSpPr txBox="1"/>
          <p:nvPr/>
        </p:nvSpPr>
        <p:spPr>
          <a:xfrm>
            <a:off x="3974116" y="3682562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106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40344-CA2F-46F3-941D-2C1F1FB5F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87" y="2461770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5913A9-5D23-4764-998B-BA26E9466DAA}"/>
              </a:ext>
            </a:extLst>
          </p:cNvPr>
          <p:cNvSpPr txBox="1"/>
          <p:nvPr/>
        </p:nvSpPr>
        <p:spPr>
          <a:xfrm>
            <a:off x="11131129" y="2844362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140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51D1091B-7E12-4BBE-84F5-6A3A47F13A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092911" y="-810081"/>
            <a:ext cx="24355621" cy="11513519"/>
            <a:chOff x="954" y="716"/>
            <a:chExt cx="5492" cy="2397"/>
          </a:xfrm>
          <a:solidFill>
            <a:schemeClr val="bg1">
              <a:lumMod val="50000"/>
              <a:alpha val="3000"/>
            </a:schemeClr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226E809D-74A4-4E50-9F38-E0E69D26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" y="716"/>
              <a:ext cx="5492" cy="2397"/>
              <a:chOff x="954" y="716"/>
              <a:chExt cx="5492" cy="2397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9C40BF73-32BB-4A5A-AEDC-66E2E8EB7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2357"/>
                <a:ext cx="122" cy="121"/>
              </a:xfrm>
              <a:custGeom>
                <a:avLst/>
                <a:gdLst>
                  <a:gd name="T0" fmla="*/ 120 w 122"/>
                  <a:gd name="T1" fmla="*/ 39 h 121"/>
                  <a:gd name="T2" fmla="*/ 120 w 122"/>
                  <a:gd name="T3" fmla="*/ 24 h 121"/>
                  <a:gd name="T4" fmla="*/ 122 w 122"/>
                  <a:gd name="T5" fmla="*/ 18 h 121"/>
                  <a:gd name="T6" fmla="*/ 118 w 122"/>
                  <a:gd name="T7" fmla="*/ 18 h 121"/>
                  <a:gd name="T8" fmla="*/ 110 w 122"/>
                  <a:gd name="T9" fmla="*/ 14 h 121"/>
                  <a:gd name="T10" fmla="*/ 98 w 122"/>
                  <a:gd name="T11" fmla="*/ 8 h 121"/>
                  <a:gd name="T12" fmla="*/ 90 w 122"/>
                  <a:gd name="T13" fmla="*/ 6 h 121"/>
                  <a:gd name="T14" fmla="*/ 82 w 122"/>
                  <a:gd name="T15" fmla="*/ 6 h 121"/>
                  <a:gd name="T16" fmla="*/ 80 w 122"/>
                  <a:gd name="T17" fmla="*/ 0 h 121"/>
                  <a:gd name="T18" fmla="*/ 68 w 122"/>
                  <a:gd name="T19" fmla="*/ 0 h 121"/>
                  <a:gd name="T20" fmla="*/ 60 w 122"/>
                  <a:gd name="T21" fmla="*/ 4 h 121"/>
                  <a:gd name="T22" fmla="*/ 58 w 122"/>
                  <a:gd name="T23" fmla="*/ 8 h 121"/>
                  <a:gd name="T24" fmla="*/ 56 w 122"/>
                  <a:gd name="T25" fmla="*/ 16 h 121"/>
                  <a:gd name="T26" fmla="*/ 46 w 122"/>
                  <a:gd name="T27" fmla="*/ 20 h 121"/>
                  <a:gd name="T28" fmla="*/ 38 w 122"/>
                  <a:gd name="T29" fmla="*/ 28 h 121"/>
                  <a:gd name="T30" fmla="*/ 28 w 122"/>
                  <a:gd name="T31" fmla="*/ 41 h 121"/>
                  <a:gd name="T32" fmla="*/ 18 w 122"/>
                  <a:gd name="T33" fmla="*/ 41 h 121"/>
                  <a:gd name="T34" fmla="*/ 10 w 122"/>
                  <a:gd name="T35" fmla="*/ 41 h 121"/>
                  <a:gd name="T36" fmla="*/ 6 w 122"/>
                  <a:gd name="T37" fmla="*/ 39 h 121"/>
                  <a:gd name="T38" fmla="*/ 0 w 122"/>
                  <a:gd name="T39" fmla="*/ 39 h 121"/>
                  <a:gd name="T40" fmla="*/ 2 w 122"/>
                  <a:gd name="T41" fmla="*/ 43 h 121"/>
                  <a:gd name="T42" fmla="*/ 4 w 122"/>
                  <a:gd name="T43" fmla="*/ 47 h 121"/>
                  <a:gd name="T44" fmla="*/ 8 w 122"/>
                  <a:gd name="T45" fmla="*/ 55 h 121"/>
                  <a:gd name="T46" fmla="*/ 12 w 122"/>
                  <a:gd name="T47" fmla="*/ 59 h 121"/>
                  <a:gd name="T48" fmla="*/ 14 w 122"/>
                  <a:gd name="T49" fmla="*/ 67 h 121"/>
                  <a:gd name="T50" fmla="*/ 20 w 122"/>
                  <a:gd name="T51" fmla="*/ 73 h 121"/>
                  <a:gd name="T52" fmla="*/ 28 w 122"/>
                  <a:gd name="T53" fmla="*/ 79 h 121"/>
                  <a:gd name="T54" fmla="*/ 32 w 122"/>
                  <a:gd name="T55" fmla="*/ 83 h 121"/>
                  <a:gd name="T56" fmla="*/ 34 w 122"/>
                  <a:gd name="T57" fmla="*/ 87 h 121"/>
                  <a:gd name="T58" fmla="*/ 38 w 122"/>
                  <a:gd name="T59" fmla="*/ 87 h 121"/>
                  <a:gd name="T60" fmla="*/ 38 w 122"/>
                  <a:gd name="T61" fmla="*/ 91 h 121"/>
                  <a:gd name="T62" fmla="*/ 38 w 122"/>
                  <a:gd name="T63" fmla="*/ 97 h 121"/>
                  <a:gd name="T64" fmla="*/ 40 w 122"/>
                  <a:gd name="T65" fmla="*/ 103 h 121"/>
                  <a:gd name="T66" fmla="*/ 42 w 122"/>
                  <a:gd name="T67" fmla="*/ 107 h 121"/>
                  <a:gd name="T68" fmla="*/ 54 w 122"/>
                  <a:gd name="T69" fmla="*/ 109 h 121"/>
                  <a:gd name="T70" fmla="*/ 58 w 122"/>
                  <a:gd name="T71" fmla="*/ 111 h 121"/>
                  <a:gd name="T72" fmla="*/ 58 w 122"/>
                  <a:gd name="T73" fmla="*/ 113 h 121"/>
                  <a:gd name="T74" fmla="*/ 60 w 122"/>
                  <a:gd name="T75" fmla="*/ 115 h 121"/>
                  <a:gd name="T76" fmla="*/ 62 w 122"/>
                  <a:gd name="T77" fmla="*/ 117 h 121"/>
                  <a:gd name="T78" fmla="*/ 72 w 122"/>
                  <a:gd name="T79" fmla="*/ 117 h 121"/>
                  <a:gd name="T80" fmla="*/ 84 w 122"/>
                  <a:gd name="T81" fmla="*/ 119 h 121"/>
                  <a:gd name="T82" fmla="*/ 92 w 122"/>
                  <a:gd name="T83" fmla="*/ 121 h 121"/>
                  <a:gd name="T84" fmla="*/ 98 w 122"/>
                  <a:gd name="T85" fmla="*/ 117 h 121"/>
                  <a:gd name="T86" fmla="*/ 104 w 122"/>
                  <a:gd name="T87" fmla="*/ 109 h 121"/>
                  <a:gd name="T88" fmla="*/ 110 w 122"/>
                  <a:gd name="T89" fmla="*/ 101 h 121"/>
                  <a:gd name="T90" fmla="*/ 112 w 122"/>
                  <a:gd name="T91" fmla="*/ 95 h 121"/>
                  <a:gd name="T92" fmla="*/ 112 w 122"/>
                  <a:gd name="T93" fmla="*/ 89 h 121"/>
                  <a:gd name="T94" fmla="*/ 116 w 122"/>
                  <a:gd name="T95" fmla="*/ 85 h 121"/>
                  <a:gd name="T96" fmla="*/ 120 w 122"/>
                  <a:gd name="T97" fmla="*/ 77 h 121"/>
                  <a:gd name="T98" fmla="*/ 118 w 122"/>
                  <a:gd name="T99" fmla="*/ 73 h 121"/>
                  <a:gd name="T100" fmla="*/ 118 w 122"/>
                  <a:gd name="T101" fmla="*/ 65 h 121"/>
                  <a:gd name="T102" fmla="*/ 118 w 122"/>
                  <a:gd name="T103" fmla="*/ 61 h 121"/>
                  <a:gd name="T104" fmla="*/ 116 w 122"/>
                  <a:gd name="T105" fmla="*/ 59 h 121"/>
                  <a:gd name="T106" fmla="*/ 118 w 122"/>
                  <a:gd name="T107" fmla="*/ 57 h 121"/>
                  <a:gd name="T108" fmla="*/ 120 w 122"/>
                  <a:gd name="T109" fmla="*/ 53 h 121"/>
                  <a:gd name="T110" fmla="*/ 122 w 122"/>
                  <a:gd name="T111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2" h="121">
                    <a:moveTo>
                      <a:pt x="120" y="45"/>
                    </a:moveTo>
                    <a:lnTo>
                      <a:pt x="120" y="43"/>
                    </a:lnTo>
                    <a:lnTo>
                      <a:pt x="120" y="39"/>
                    </a:lnTo>
                    <a:lnTo>
                      <a:pt x="122" y="33"/>
                    </a:lnTo>
                    <a:lnTo>
                      <a:pt x="122" y="28"/>
                    </a:lnTo>
                    <a:lnTo>
                      <a:pt x="120" y="24"/>
                    </a:lnTo>
                    <a:lnTo>
                      <a:pt x="120" y="22"/>
                    </a:lnTo>
                    <a:lnTo>
                      <a:pt x="122" y="20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18" y="18"/>
                    </a:lnTo>
                    <a:lnTo>
                      <a:pt x="116" y="16"/>
                    </a:lnTo>
                    <a:lnTo>
                      <a:pt x="114" y="14"/>
                    </a:lnTo>
                    <a:lnTo>
                      <a:pt x="110" y="14"/>
                    </a:lnTo>
                    <a:lnTo>
                      <a:pt x="106" y="14"/>
                    </a:lnTo>
                    <a:lnTo>
                      <a:pt x="102" y="10"/>
                    </a:lnTo>
                    <a:lnTo>
                      <a:pt x="98" y="8"/>
                    </a:lnTo>
                    <a:lnTo>
                      <a:pt x="98" y="8"/>
                    </a:lnTo>
                    <a:lnTo>
                      <a:pt x="96" y="6"/>
                    </a:lnTo>
                    <a:lnTo>
                      <a:pt x="90" y="6"/>
                    </a:lnTo>
                    <a:lnTo>
                      <a:pt x="86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0" y="18"/>
                    </a:lnTo>
                    <a:lnTo>
                      <a:pt x="46" y="20"/>
                    </a:lnTo>
                    <a:lnTo>
                      <a:pt x="44" y="22"/>
                    </a:lnTo>
                    <a:lnTo>
                      <a:pt x="40" y="24"/>
                    </a:lnTo>
                    <a:lnTo>
                      <a:pt x="38" y="28"/>
                    </a:lnTo>
                    <a:lnTo>
                      <a:pt x="36" y="33"/>
                    </a:lnTo>
                    <a:lnTo>
                      <a:pt x="32" y="37"/>
                    </a:lnTo>
                    <a:lnTo>
                      <a:pt x="28" y="41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0" y="41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9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4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6" y="51"/>
                    </a:lnTo>
                    <a:lnTo>
                      <a:pt x="8" y="55"/>
                    </a:lnTo>
                    <a:lnTo>
                      <a:pt x="10" y="55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4" y="67"/>
                    </a:lnTo>
                    <a:lnTo>
                      <a:pt x="14" y="69"/>
                    </a:lnTo>
                    <a:lnTo>
                      <a:pt x="16" y="71"/>
                    </a:lnTo>
                    <a:lnTo>
                      <a:pt x="20" y="73"/>
                    </a:lnTo>
                    <a:lnTo>
                      <a:pt x="22" y="77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30" y="79"/>
                    </a:lnTo>
                    <a:lnTo>
                      <a:pt x="30" y="81"/>
                    </a:lnTo>
                    <a:lnTo>
                      <a:pt x="32" y="83"/>
                    </a:lnTo>
                    <a:lnTo>
                      <a:pt x="32" y="85"/>
                    </a:lnTo>
                    <a:lnTo>
                      <a:pt x="32" y="87"/>
                    </a:lnTo>
                    <a:lnTo>
                      <a:pt x="34" y="87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8" y="91"/>
                    </a:lnTo>
                    <a:lnTo>
                      <a:pt x="38" y="93"/>
                    </a:lnTo>
                    <a:lnTo>
                      <a:pt x="38" y="95"/>
                    </a:lnTo>
                    <a:lnTo>
                      <a:pt x="38" y="97"/>
                    </a:lnTo>
                    <a:lnTo>
                      <a:pt x="38" y="99"/>
                    </a:lnTo>
                    <a:lnTo>
                      <a:pt x="40" y="101"/>
                    </a:lnTo>
                    <a:lnTo>
                      <a:pt x="40" y="103"/>
                    </a:lnTo>
                    <a:lnTo>
                      <a:pt x="42" y="105"/>
                    </a:lnTo>
                    <a:lnTo>
                      <a:pt x="42" y="105"/>
                    </a:lnTo>
                    <a:lnTo>
                      <a:pt x="42" y="107"/>
                    </a:lnTo>
                    <a:lnTo>
                      <a:pt x="44" y="107"/>
                    </a:lnTo>
                    <a:lnTo>
                      <a:pt x="50" y="107"/>
                    </a:lnTo>
                    <a:lnTo>
                      <a:pt x="54" y="109"/>
                    </a:lnTo>
                    <a:lnTo>
                      <a:pt x="56" y="109"/>
                    </a:lnTo>
                    <a:lnTo>
                      <a:pt x="58" y="109"/>
                    </a:lnTo>
                    <a:lnTo>
                      <a:pt x="58" y="111"/>
                    </a:lnTo>
                    <a:lnTo>
                      <a:pt x="58" y="111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8" y="115"/>
                    </a:lnTo>
                    <a:lnTo>
                      <a:pt x="58" y="115"/>
                    </a:lnTo>
                    <a:lnTo>
                      <a:pt x="60" y="115"/>
                    </a:lnTo>
                    <a:lnTo>
                      <a:pt x="62" y="115"/>
                    </a:lnTo>
                    <a:lnTo>
                      <a:pt x="62" y="117"/>
                    </a:lnTo>
                    <a:lnTo>
                      <a:pt x="62" y="117"/>
                    </a:lnTo>
                    <a:lnTo>
                      <a:pt x="64" y="117"/>
                    </a:lnTo>
                    <a:lnTo>
                      <a:pt x="68" y="117"/>
                    </a:lnTo>
                    <a:lnTo>
                      <a:pt x="72" y="117"/>
                    </a:lnTo>
                    <a:lnTo>
                      <a:pt x="76" y="119"/>
                    </a:lnTo>
                    <a:lnTo>
                      <a:pt x="80" y="119"/>
                    </a:lnTo>
                    <a:lnTo>
                      <a:pt x="84" y="119"/>
                    </a:lnTo>
                    <a:lnTo>
                      <a:pt x="86" y="119"/>
                    </a:lnTo>
                    <a:lnTo>
                      <a:pt x="90" y="119"/>
                    </a:lnTo>
                    <a:lnTo>
                      <a:pt x="92" y="121"/>
                    </a:lnTo>
                    <a:lnTo>
                      <a:pt x="92" y="121"/>
                    </a:lnTo>
                    <a:lnTo>
                      <a:pt x="94" y="119"/>
                    </a:lnTo>
                    <a:lnTo>
                      <a:pt x="98" y="117"/>
                    </a:lnTo>
                    <a:lnTo>
                      <a:pt x="100" y="113"/>
                    </a:lnTo>
                    <a:lnTo>
                      <a:pt x="102" y="111"/>
                    </a:lnTo>
                    <a:lnTo>
                      <a:pt x="104" y="109"/>
                    </a:lnTo>
                    <a:lnTo>
                      <a:pt x="108" y="105"/>
                    </a:lnTo>
                    <a:lnTo>
                      <a:pt x="110" y="103"/>
                    </a:lnTo>
                    <a:lnTo>
                      <a:pt x="110" y="101"/>
                    </a:lnTo>
                    <a:lnTo>
                      <a:pt x="110" y="101"/>
                    </a:lnTo>
                    <a:lnTo>
                      <a:pt x="110" y="99"/>
                    </a:lnTo>
                    <a:lnTo>
                      <a:pt x="112" y="95"/>
                    </a:lnTo>
                    <a:lnTo>
                      <a:pt x="112" y="93"/>
                    </a:lnTo>
                    <a:lnTo>
                      <a:pt x="112" y="91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6" y="87"/>
                    </a:lnTo>
                    <a:lnTo>
                      <a:pt x="116" y="85"/>
                    </a:lnTo>
                    <a:lnTo>
                      <a:pt x="118" y="83"/>
                    </a:lnTo>
                    <a:lnTo>
                      <a:pt x="120" y="77"/>
                    </a:lnTo>
                    <a:lnTo>
                      <a:pt x="120" y="77"/>
                    </a:lnTo>
                    <a:lnTo>
                      <a:pt x="120" y="75"/>
                    </a:lnTo>
                    <a:lnTo>
                      <a:pt x="120" y="75"/>
                    </a:lnTo>
                    <a:lnTo>
                      <a:pt x="118" y="73"/>
                    </a:lnTo>
                    <a:lnTo>
                      <a:pt x="118" y="71"/>
                    </a:lnTo>
                    <a:lnTo>
                      <a:pt x="118" y="67"/>
                    </a:lnTo>
                    <a:lnTo>
                      <a:pt x="118" y="65"/>
                    </a:lnTo>
                    <a:lnTo>
                      <a:pt x="118" y="63"/>
                    </a:lnTo>
                    <a:lnTo>
                      <a:pt x="118" y="63"/>
                    </a:lnTo>
                    <a:lnTo>
                      <a:pt x="118" y="61"/>
                    </a:lnTo>
                    <a:lnTo>
                      <a:pt x="118" y="61"/>
                    </a:lnTo>
                    <a:lnTo>
                      <a:pt x="116" y="61"/>
                    </a:lnTo>
                    <a:lnTo>
                      <a:pt x="116" y="59"/>
                    </a:lnTo>
                    <a:lnTo>
                      <a:pt x="116" y="57"/>
                    </a:lnTo>
                    <a:lnTo>
                      <a:pt x="116" y="57"/>
                    </a:lnTo>
                    <a:lnTo>
                      <a:pt x="118" y="57"/>
                    </a:lnTo>
                    <a:lnTo>
                      <a:pt x="120" y="55"/>
                    </a:lnTo>
                    <a:lnTo>
                      <a:pt x="120" y="55"/>
                    </a:lnTo>
                    <a:lnTo>
                      <a:pt x="120" y="53"/>
                    </a:lnTo>
                    <a:lnTo>
                      <a:pt x="120" y="51"/>
                    </a:lnTo>
                    <a:lnTo>
                      <a:pt x="122" y="49"/>
                    </a:lnTo>
                    <a:lnTo>
                      <a:pt x="122" y="49"/>
                    </a:lnTo>
                    <a:lnTo>
                      <a:pt x="122" y="47"/>
                    </a:lnTo>
                    <a:lnTo>
                      <a:pt x="120" y="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BB3BB108-759F-4CD2-AC21-5B7469BB8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2223"/>
                <a:ext cx="186" cy="177"/>
              </a:xfrm>
              <a:custGeom>
                <a:avLst/>
                <a:gdLst>
                  <a:gd name="T0" fmla="*/ 184 w 186"/>
                  <a:gd name="T1" fmla="*/ 42 h 177"/>
                  <a:gd name="T2" fmla="*/ 180 w 186"/>
                  <a:gd name="T3" fmla="*/ 34 h 177"/>
                  <a:gd name="T4" fmla="*/ 178 w 186"/>
                  <a:gd name="T5" fmla="*/ 26 h 177"/>
                  <a:gd name="T6" fmla="*/ 174 w 186"/>
                  <a:gd name="T7" fmla="*/ 26 h 177"/>
                  <a:gd name="T8" fmla="*/ 172 w 186"/>
                  <a:gd name="T9" fmla="*/ 20 h 177"/>
                  <a:gd name="T10" fmla="*/ 162 w 186"/>
                  <a:gd name="T11" fmla="*/ 16 h 177"/>
                  <a:gd name="T12" fmla="*/ 156 w 186"/>
                  <a:gd name="T13" fmla="*/ 14 h 177"/>
                  <a:gd name="T14" fmla="*/ 152 w 186"/>
                  <a:gd name="T15" fmla="*/ 10 h 177"/>
                  <a:gd name="T16" fmla="*/ 142 w 186"/>
                  <a:gd name="T17" fmla="*/ 6 h 177"/>
                  <a:gd name="T18" fmla="*/ 130 w 186"/>
                  <a:gd name="T19" fmla="*/ 2 h 177"/>
                  <a:gd name="T20" fmla="*/ 112 w 186"/>
                  <a:gd name="T21" fmla="*/ 8 h 177"/>
                  <a:gd name="T22" fmla="*/ 106 w 186"/>
                  <a:gd name="T23" fmla="*/ 16 h 177"/>
                  <a:gd name="T24" fmla="*/ 106 w 186"/>
                  <a:gd name="T25" fmla="*/ 30 h 177"/>
                  <a:gd name="T26" fmla="*/ 106 w 186"/>
                  <a:gd name="T27" fmla="*/ 44 h 177"/>
                  <a:gd name="T28" fmla="*/ 102 w 186"/>
                  <a:gd name="T29" fmla="*/ 60 h 177"/>
                  <a:gd name="T30" fmla="*/ 108 w 186"/>
                  <a:gd name="T31" fmla="*/ 70 h 177"/>
                  <a:gd name="T32" fmla="*/ 118 w 186"/>
                  <a:gd name="T33" fmla="*/ 76 h 177"/>
                  <a:gd name="T34" fmla="*/ 120 w 186"/>
                  <a:gd name="T35" fmla="*/ 72 h 177"/>
                  <a:gd name="T36" fmla="*/ 124 w 186"/>
                  <a:gd name="T37" fmla="*/ 80 h 177"/>
                  <a:gd name="T38" fmla="*/ 124 w 186"/>
                  <a:gd name="T39" fmla="*/ 94 h 177"/>
                  <a:gd name="T40" fmla="*/ 120 w 186"/>
                  <a:gd name="T41" fmla="*/ 90 h 177"/>
                  <a:gd name="T42" fmla="*/ 112 w 186"/>
                  <a:gd name="T43" fmla="*/ 92 h 177"/>
                  <a:gd name="T44" fmla="*/ 106 w 186"/>
                  <a:gd name="T45" fmla="*/ 84 h 177"/>
                  <a:gd name="T46" fmla="*/ 102 w 186"/>
                  <a:gd name="T47" fmla="*/ 78 h 177"/>
                  <a:gd name="T48" fmla="*/ 90 w 186"/>
                  <a:gd name="T49" fmla="*/ 74 h 177"/>
                  <a:gd name="T50" fmla="*/ 84 w 186"/>
                  <a:gd name="T51" fmla="*/ 62 h 177"/>
                  <a:gd name="T52" fmla="*/ 80 w 186"/>
                  <a:gd name="T53" fmla="*/ 66 h 177"/>
                  <a:gd name="T54" fmla="*/ 72 w 186"/>
                  <a:gd name="T55" fmla="*/ 68 h 177"/>
                  <a:gd name="T56" fmla="*/ 58 w 186"/>
                  <a:gd name="T57" fmla="*/ 64 h 177"/>
                  <a:gd name="T58" fmla="*/ 54 w 186"/>
                  <a:gd name="T59" fmla="*/ 58 h 177"/>
                  <a:gd name="T60" fmla="*/ 50 w 186"/>
                  <a:gd name="T61" fmla="*/ 56 h 177"/>
                  <a:gd name="T62" fmla="*/ 40 w 186"/>
                  <a:gd name="T63" fmla="*/ 58 h 177"/>
                  <a:gd name="T64" fmla="*/ 38 w 186"/>
                  <a:gd name="T65" fmla="*/ 52 h 177"/>
                  <a:gd name="T66" fmla="*/ 32 w 186"/>
                  <a:gd name="T67" fmla="*/ 48 h 177"/>
                  <a:gd name="T68" fmla="*/ 34 w 186"/>
                  <a:gd name="T69" fmla="*/ 58 h 177"/>
                  <a:gd name="T70" fmla="*/ 32 w 186"/>
                  <a:gd name="T71" fmla="*/ 68 h 177"/>
                  <a:gd name="T72" fmla="*/ 32 w 186"/>
                  <a:gd name="T73" fmla="*/ 82 h 177"/>
                  <a:gd name="T74" fmla="*/ 2 w 186"/>
                  <a:gd name="T75" fmla="*/ 86 h 177"/>
                  <a:gd name="T76" fmla="*/ 0 w 186"/>
                  <a:gd name="T77" fmla="*/ 118 h 177"/>
                  <a:gd name="T78" fmla="*/ 4 w 186"/>
                  <a:gd name="T79" fmla="*/ 150 h 177"/>
                  <a:gd name="T80" fmla="*/ 16 w 186"/>
                  <a:gd name="T81" fmla="*/ 162 h 177"/>
                  <a:gd name="T82" fmla="*/ 36 w 186"/>
                  <a:gd name="T83" fmla="*/ 167 h 177"/>
                  <a:gd name="T84" fmla="*/ 52 w 186"/>
                  <a:gd name="T85" fmla="*/ 173 h 177"/>
                  <a:gd name="T86" fmla="*/ 62 w 186"/>
                  <a:gd name="T87" fmla="*/ 175 h 177"/>
                  <a:gd name="T88" fmla="*/ 82 w 186"/>
                  <a:gd name="T89" fmla="*/ 171 h 177"/>
                  <a:gd name="T90" fmla="*/ 100 w 186"/>
                  <a:gd name="T91" fmla="*/ 152 h 177"/>
                  <a:gd name="T92" fmla="*/ 108 w 186"/>
                  <a:gd name="T93" fmla="*/ 140 h 177"/>
                  <a:gd name="T94" fmla="*/ 122 w 186"/>
                  <a:gd name="T95" fmla="*/ 134 h 177"/>
                  <a:gd name="T96" fmla="*/ 130 w 186"/>
                  <a:gd name="T97" fmla="*/ 128 h 177"/>
                  <a:gd name="T98" fmla="*/ 134 w 186"/>
                  <a:gd name="T99" fmla="*/ 120 h 177"/>
                  <a:gd name="T100" fmla="*/ 152 w 186"/>
                  <a:gd name="T101" fmla="*/ 114 h 177"/>
                  <a:gd name="T102" fmla="*/ 166 w 186"/>
                  <a:gd name="T103" fmla="*/ 108 h 177"/>
                  <a:gd name="T104" fmla="*/ 174 w 186"/>
                  <a:gd name="T105" fmla="*/ 104 h 177"/>
                  <a:gd name="T106" fmla="*/ 172 w 186"/>
                  <a:gd name="T107" fmla="*/ 100 h 177"/>
                  <a:gd name="T108" fmla="*/ 170 w 186"/>
                  <a:gd name="T109" fmla="*/ 98 h 177"/>
                  <a:gd name="T110" fmla="*/ 172 w 186"/>
                  <a:gd name="T111" fmla="*/ 92 h 177"/>
                  <a:gd name="T112" fmla="*/ 174 w 186"/>
                  <a:gd name="T113" fmla="*/ 84 h 177"/>
                  <a:gd name="T114" fmla="*/ 180 w 186"/>
                  <a:gd name="T115" fmla="*/ 78 h 177"/>
                  <a:gd name="T116" fmla="*/ 180 w 186"/>
                  <a:gd name="T117" fmla="*/ 74 h 177"/>
                  <a:gd name="T118" fmla="*/ 178 w 186"/>
                  <a:gd name="T119" fmla="*/ 60 h 177"/>
                  <a:gd name="T120" fmla="*/ 180 w 186"/>
                  <a:gd name="T121" fmla="*/ 5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77">
                    <a:moveTo>
                      <a:pt x="180" y="48"/>
                    </a:moveTo>
                    <a:lnTo>
                      <a:pt x="182" y="46"/>
                    </a:lnTo>
                    <a:lnTo>
                      <a:pt x="182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4" y="40"/>
                    </a:lnTo>
                    <a:lnTo>
                      <a:pt x="184" y="38"/>
                    </a:lnTo>
                    <a:lnTo>
                      <a:pt x="184" y="36"/>
                    </a:lnTo>
                    <a:lnTo>
                      <a:pt x="182" y="36"/>
                    </a:lnTo>
                    <a:lnTo>
                      <a:pt x="182" y="34"/>
                    </a:lnTo>
                    <a:lnTo>
                      <a:pt x="180" y="34"/>
                    </a:lnTo>
                    <a:lnTo>
                      <a:pt x="180" y="32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78" y="28"/>
                    </a:lnTo>
                    <a:lnTo>
                      <a:pt x="178" y="26"/>
                    </a:lnTo>
                    <a:lnTo>
                      <a:pt x="178" y="26"/>
                    </a:lnTo>
                    <a:lnTo>
                      <a:pt x="178" y="26"/>
                    </a:lnTo>
                    <a:lnTo>
                      <a:pt x="176" y="26"/>
                    </a:lnTo>
                    <a:lnTo>
                      <a:pt x="176" y="26"/>
                    </a:lnTo>
                    <a:lnTo>
                      <a:pt x="176" y="26"/>
                    </a:lnTo>
                    <a:lnTo>
                      <a:pt x="174" y="26"/>
                    </a:lnTo>
                    <a:lnTo>
                      <a:pt x="174" y="26"/>
                    </a:lnTo>
                    <a:lnTo>
                      <a:pt x="174" y="24"/>
                    </a:lnTo>
                    <a:lnTo>
                      <a:pt x="174" y="24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2" y="22"/>
                    </a:lnTo>
                    <a:lnTo>
                      <a:pt x="172" y="20"/>
                    </a:lnTo>
                    <a:lnTo>
                      <a:pt x="170" y="20"/>
                    </a:lnTo>
                    <a:lnTo>
                      <a:pt x="168" y="18"/>
                    </a:lnTo>
                    <a:lnTo>
                      <a:pt x="166" y="18"/>
                    </a:lnTo>
                    <a:lnTo>
                      <a:pt x="164" y="18"/>
                    </a:lnTo>
                    <a:lnTo>
                      <a:pt x="162" y="18"/>
                    </a:lnTo>
                    <a:lnTo>
                      <a:pt x="162" y="16"/>
                    </a:lnTo>
                    <a:lnTo>
                      <a:pt x="160" y="16"/>
                    </a:lnTo>
                    <a:lnTo>
                      <a:pt x="158" y="16"/>
                    </a:lnTo>
                    <a:lnTo>
                      <a:pt x="158" y="16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6" y="14"/>
                    </a:lnTo>
                    <a:lnTo>
                      <a:pt x="156" y="14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54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0" y="8"/>
                    </a:lnTo>
                    <a:lnTo>
                      <a:pt x="150" y="8"/>
                    </a:lnTo>
                    <a:lnTo>
                      <a:pt x="146" y="8"/>
                    </a:lnTo>
                    <a:lnTo>
                      <a:pt x="144" y="8"/>
                    </a:lnTo>
                    <a:lnTo>
                      <a:pt x="144" y="6"/>
                    </a:lnTo>
                    <a:lnTo>
                      <a:pt x="142" y="6"/>
                    </a:lnTo>
                    <a:lnTo>
                      <a:pt x="142" y="4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130" y="2"/>
                    </a:lnTo>
                    <a:lnTo>
                      <a:pt x="124" y="4"/>
                    </a:lnTo>
                    <a:lnTo>
                      <a:pt x="120" y="4"/>
                    </a:lnTo>
                    <a:lnTo>
                      <a:pt x="116" y="4"/>
                    </a:lnTo>
                    <a:lnTo>
                      <a:pt x="112" y="6"/>
                    </a:lnTo>
                    <a:lnTo>
                      <a:pt x="110" y="6"/>
                    </a:lnTo>
                    <a:lnTo>
                      <a:pt x="112" y="8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08" y="14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4" y="18"/>
                    </a:lnTo>
                    <a:lnTo>
                      <a:pt x="102" y="18"/>
                    </a:lnTo>
                    <a:lnTo>
                      <a:pt x="102" y="20"/>
                    </a:lnTo>
                    <a:lnTo>
                      <a:pt x="106" y="24"/>
                    </a:lnTo>
                    <a:lnTo>
                      <a:pt x="106" y="26"/>
                    </a:lnTo>
                    <a:lnTo>
                      <a:pt x="106" y="30"/>
                    </a:lnTo>
                    <a:lnTo>
                      <a:pt x="106" y="32"/>
                    </a:lnTo>
                    <a:lnTo>
                      <a:pt x="106" y="34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06" y="44"/>
                    </a:lnTo>
                    <a:lnTo>
                      <a:pt x="104" y="46"/>
                    </a:lnTo>
                    <a:lnTo>
                      <a:pt x="104" y="50"/>
                    </a:lnTo>
                    <a:lnTo>
                      <a:pt x="104" y="52"/>
                    </a:lnTo>
                    <a:lnTo>
                      <a:pt x="102" y="56"/>
                    </a:lnTo>
                    <a:lnTo>
                      <a:pt x="102" y="60"/>
                    </a:lnTo>
                    <a:lnTo>
                      <a:pt x="102" y="60"/>
                    </a:lnTo>
                    <a:lnTo>
                      <a:pt x="102" y="62"/>
                    </a:lnTo>
                    <a:lnTo>
                      <a:pt x="102" y="62"/>
                    </a:lnTo>
                    <a:lnTo>
                      <a:pt x="104" y="64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8" y="70"/>
                    </a:lnTo>
                    <a:lnTo>
                      <a:pt x="110" y="70"/>
                    </a:lnTo>
                    <a:lnTo>
                      <a:pt x="112" y="72"/>
                    </a:lnTo>
                    <a:lnTo>
                      <a:pt x="112" y="74"/>
                    </a:lnTo>
                    <a:lnTo>
                      <a:pt x="114" y="74"/>
                    </a:lnTo>
                    <a:lnTo>
                      <a:pt x="116" y="76"/>
                    </a:lnTo>
                    <a:lnTo>
                      <a:pt x="118" y="76"/>
                    </a:lnTo>
                    <a:lnTo>
                      <a:pt x="120" y="76"/>
                    </a:lnTo>
                    <a:lnTo>
                      <a:pt x="120" y="76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2" y="72"/>
                    </a:lnTo>
                    <a:lnTo>
                      <a:pt x="124" y="72"/>
                    </a:lnTo>
                    <a:lnTo>
                      <a:pt x="124" y="72"/>
                    </a:lnTo>
                    <a:lnTo>
                      <a:pt x="124" y="74"/>
                    </a:lnTo>
                    <a:lnTo>
                      <a:pt x="124" y="76"/>
                    </a:lnTo>
                    <a:lnTo>
                      <a:pt x="124" y="80"/>
                    </a:lnTo>
                    <a:lnTo>
                      <a:pt x="124" y="84"/>
                    </a:lnTo>
                    <a:lnTo>
                      <a:pt x="124" y="86"/>
                    </a:lnTo>
                    <a:lnTo>
                      <a:pt x="124" y="90"/>
                    </a:lnTo>
                    <a:lnTo>
                      <a:pt x="124" y="92"/>
                    </a:lnTo>
                    <a:lnTo>
                      <a:pt x="124" y="94"/>
                    </a:lnTo>
                    <a:lnTo>
                      <a:pt x="124" y="94"/>
                    </a:lnTo>
                    <a:lnTo>
                      <a:pt x="122" y="94"/>
                    </a:lnTo>
                    <a:lnTo>
                      <a:pt x="122" y="94"/>
                    </a:lnTo>
                    <a:lnTo>
                      <a:pt x="122" y="92"/>
                    </a:lnTo>
                    <a:lnTo>
                      <a:pt x="122" y="92"/>
                    </a:lnTo>
                    <a:lnTo>
                      <a:pt x="120" y="90"/>
                    </a:lnTo>
                    <a:lnTo>
                      <a:pt x="120" y="90"/>
                    </a:lnTo>
                    <a:lnTo>
                      <a:pt x="118" y="90"/>
                    </a:lnTo>
                    <a:lnTo>
                      <a:pt x="118" y="92"/>
                    </a:lnTo>
                    <a:lnTo>
                      <a:pt x="116" y="92"/>
                    </a:lnTo>
                    <a:lnTo>
                      <a:pt x="114" y="94"/>
                    </a:lnTo>
                    <a:lnTo>
                      <a:pt x="112" y="94"/>
                    </a:lnTo>
                    <a:lnTo>
                      <a:pt x="112" y="92"/>
                    </a:lnTo>
                    <a:lnTo>
                      <a:pt x="110" y="92"/>
                    </a:lnTo>
                    <a:lnTo>
                      <a:pt x="110" y="90"/>
                    </a:lnTo>
                    <a:lnTo>
                      <a:pt x="110" y="88"/>
                    </a:lnTo>
                    <a:lnTo>
                      <a:pt x="108" y="86"/>
                    </a:lnTo>
                    <a:lnTo>
                      <a:pt x="108" y="84"/>
                    </a:lnTo>
                    <a:lnTo>
                      <a:pt x="106" y="84"/>
                    </a:lnTo>
                    <a:lnTo>
                      <a:pt x="106" y="84"/>
                    </a:lnTo>
                    <a:lnTo>
                      <a:pt x="104" y="84"/>
                    </a:lnTo>
                    <a:lnTo>
                      <a:pt x="104" y="82"/>
                    </a:lnTo>
                    <a:lnTo>
                      <a:pt x="104" y="80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6"/>
                    </a:lnTo>
                    <a:lnTo>
                      <a:pt x="100" y="76"/>
                    </a:lnTo>
                    <a:lnTo>
                      <a:pt x="96" y="74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0" y="74"/>
                    </a:lnTo>
                    <a:lnTo>
                      <a:pt x="90" y="72"/>
                    </a:lnTo>
                    <a:lnTo>
                      <a:pt x="88" y="72"/>
                    </a:lnTo>
                    <a:lnTo>
                      <a:pt x="88" y="70"/>
                    </a:lnTo>
                    <a:lnTo>
                      <a:pt x="86" y="68"/>
                    </a:lnTo>
                    <a:lnTo>
                      <a:pt x="84" y="64"/>
                    </a:lnTo>
                    <a:lnTo>
                      <a:pt x="84" y="62"/>
                    </a:lnTo>
                    <a:lnTo>
                      <a:pt x="82" y="60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80" y="62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78" y="68"/>
                    </a:lnTo>
                    <a:lnTo>
                      <a:pt x="78" y="68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2" y="68"/>
                    </a:lnTo>
                    <a:lnTo>
                      <a:pt x="70" y="68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2" y="66"/>
                    </a:lnTo>
                    <a:lnTo>
                      <a:pt x="58" y="64"/>
                    </a:lnTo>
                    <a:lnTo>
                      <a:pt x="56" y="64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54" y="62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4" y="5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2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38" y="58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2"/>
                    </a:lnTo>
                    <a:lnTo>
                      <a:pt x="38" y="52"/>
                    </a:lnTo>
                    <a:lnTo>
                      <a:pt x="36" y="52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4"/>
                    </a:lnTo>
                    <a:lnTo>
                      <a:pt x="34" y="56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60"/>
                    </a:lnTo>
                    <a:lnTo>
                      <a:pt x="34" y="60"/>
                    </a:lnTo>
                    <a:lnTo>
                      <a:pt x="32" y="62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4" y="74"/>
                    </a:lnTo>
                    <a:lnTo>
                      <a:pt x="32" y="76"/>
                    </a:lnTo>
                    <a:lnTo>
                      <a:pt x="32" y="78"/>
                    </a:lnTo>
                    <a:lnTo>
                      <a:pt x="32" y="80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30" y="86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2" y="94"/>
                    </a:lnTo>
                    <a:lnTo>
                      <a:pt x="2" y="100"/>
                    </a:lnTo>
                    <a:lnTo>
                      <a:pt x="2" y="106"/>
                    </a:lnTo>
                    <a:lnTo>
                      <a:pt x="2" y="112"/>
                    </a:lnTo>
                    <a:lnTo>
                      <a:pt x="0" y="118"/>
                    </a:lnTo>
                    <a:lnTo>
                      <a:pt x="0" y="124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2" y="144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6" y="152"/>
                    </a:lnTo>
                    <a:lnTo>
                      <a:pt x="8" y="154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6" y="162"/>
                    </a:lnTo>
                    <a:lnTo>
                      <a:pt x="20" y="167"/>
                    </a:lnTo>
                    <a:lnTo>
                      <a:pt x="22" y="171"/>
                    </a:lnTo>
                    <a:lnTo>
                      <a:pt x="26" y="169"/>
                    </a:lnTo>
                    <a:lnTo>
                      <a:pt x="28" y="169"/>
                    </a:lnTo>
                    <a:lnTo>
                      <a:pt x="32" y="167"/>
                    </a:lnTo>
                    <a:lnTo>
                      <a:pt x="36" y="167"/>
                    </a:lnTo>
                    <a:lnTo>
                      <a:pt x="36" y="167"/>
                    </a:lnTo>
                    <a:lnTo>
                      <a:pt x="44" y="167"/>
                    </a:lnTo>
                    <a:lnTo>
                      <a:pt x="46" y="169"/>
                    </a:lnTo>
                    <a:lnTo>
                      <a:pt x="48" y="169"/>
                    </a:lnTo>
                    <a:lnTo>
                      <a:pt x="48" y="169"/>
                    </a:lnTo>
                    <a:lnTo>
                      <a:pt x="52" y="173"/>
                    </a:lnTo>
                    <a:lnTo>
                      <a:pt x="54" y="173"/>
                    </a:lnTo>
                    <a:lnTo>
                      <a:pt x="56" y="173"/>
                    </a:lnTo>
                    <a:lnTo>
                      <a:pt x="58" y="173"/>
                    </a:lnTo>
                    <a:lnTo>
                      <a:pt x="58" y="173"/>
                    </a:lnTo>
                    <a:lnTo>
                      <a:pt x="60" y="175"/>
                    </a:lnTo>
                    <a:lnTo>
                      <a:pt x="62" y="175"/>
                    </a:lnTo>
                    <a:lnTo>
                      <a:pt x="64" y="175"/>
                    </a:lnTo>
                    <a:lnTo>
                      <a:pt x="68" y="175"/>
                    </a:lnTo>
                    <a:lnTo>
                      <a:pt x="72" y="177"/>
                    </a:lnTo>
                    <a:lnTo>
                      <a:pt x="74" y="177"/>
                    </a:lnTo>
                    <a:lnTo>
                      <a:pt x="78" y="175"/>
                    </a:lnTo>
                    <a:lnTo>
                      <a:pt x="82" y="171"/>
                    </a:lnTo>
                    <a:lnTo>
                      <a:pt x="86" y="167"/>
                    </a:lnTo>
                    <a:lnTo>
                      <a:pt x="88" y="162"/>
                    </a:lnTo>
                    <a:lnTo>
                      <a:pt x="90" y="158"/>
                    </a:lnTo>
                    <a:lnTo>
                      <a:pt x="94" y="156"/>
                    </a:lnTo>
                    <a:lnTo>
                      <a:pt x="96" y="154"/>
                    </a:lnTo>
                    <a:lnTo>
                      <a:pt x="100" y="152"/>
                    </a:lnTo>
                    <a:lnTo>
                      <a:pt x="106" y="150"/>
                    </a:lnTo>
                    <a:lnTo>
                      <a:pt x="106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08" y="142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10" y="138"/>
                    </a:lnTo>
                    <a:lnTo>
                      <a:pt x="112" y="138"/>
                    </a:lnTo>
                    <a:lnTo>
                      <a:pt x="114" y="136"/>
                    </a:lnTo>
                    <a:lnTo>
                      <a:pt x="118" y="134"/>
                    </a:lnTo>
                    <a:lnTo>
                      <a:pt x="122" y="134"/>
                    </a:lnTo>
                    <a:lnTo>
                      <a:pt x="126" y="134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0"/>
                    </a:lnTo>
                    <a:lnTo>
                      <a:pt x="132" y="128"/>
                    </a:lnTo>
                    <a:lnTo>
                      <a:pt x="130" y="128"/>
                    </a:lnTo>
                    <a:lnTo>
                      <a:pt x="130" y="126"/>
                    </a:lnTo>
                    <a:lnTo>
                      <a:pt x="130" y="124"/>
                    </a:lnTo>
                    <a:lnTo>
                      <a:pt x="130" y="122"/>
                    </a:lnTo>
                    <a:lnTo>
                      <a:pt x="130" y="122"/>
                    </a:lnTo>
                    <a:lnTo>
                      <a:pt x="134" y="120"/>
                    </a:lnTo>
                    <a:lnTo>
                      <a:pt x="134" y="120"/>
                    </a:lnTo>
                    <a:lnTo>
                      <a:pt x="136" y="118"/>
                    </a:lnTo>
                    <a:lnTo>
                      <a:pt x="140" y="118"/>
                    </a:lnTo>
                    <a:lnTo>
                      <a:pt x="144" y="116"/>
                    </a:lnTo>
                    <a:lnTo>
                      <a:pt x="148" y="116"/>
                    </a:lnTo>
                    <a:lnTo>
                      <a:pt x="150" y="114"/>
                    </a:lnTo>
                    <a:lnTo>
                      <a:pt x="152" y="114"/>
                    </a:lnTo>
                    <a:lnTo>
                      <a:pt x="154" y="112"/>
                    </a:lnTo>
                    <a:lnTo>
                      <a:pt x="158" y="112"/>
                    </a:lnTo>
                    <a:lnTo>
                      <a:pt x="158" y="110"/>
                    </a:lnTo>
                    <a:lnTo>
                      <a:pt x="160" y="110"/>
                    </a:lnTo>
                    <a:lnTo>
                      <a:pt x="162" y="110"/>
                    </a:lnTo>
                    <a:lnTo>
                      <a:pt x="166" y="108"/>
                    </a:lnTo>
                    <a:lnTo>
                      <a:pt x="172" y="106"/>
                    </a:lnTo>
                    <a:lnTo>
                      <a:pt x="174" y="106"/>
                    </a:lnTo>
                    <a:lnTo>
                      <a:pt x="176" y="104"/>
                    </a:lnTo>
                    <a:lnTo>
                      <a:pt x="176" y="102"/>
                    </a:lnTo>
                    <a:lnTo>
                      <a:pt x="176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2" y="102"/>
                    </a:lnTo>
                    <a:lnTo>
                      <a:pt x="172" y="100"/>
                    </a:lnTo>
                    <a:lnTo>
                      <a:pt x="170" y="100"/>
                    </a:lnTo>
                    <a:lnTo>
                      <a:pt x="170" y="100"/>
                    </a:lnTo>
                    <a:lnTo>
                      <a:pt x="170" y="10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68" y="98"/>
                    </a:lnTo>
                    <a:lnTo>
                      <a:pt x="168" y="96"/>
                    </a:lnTo>
                    <a:lnTo>
                      <a:pt x="170" y="96"/>
                    </a:lnTo>
                    <a:lnTo>
                      <a:pt x="170" y="96"/>
                    </a:lnTo>
                    <a:lnTo>
                      <a:pt x="172" y="94"/>
                    </a:lnTo>
                    <a:lnTo>
                      <a:pt x="172" y="92"/>
                    </a:lnTo>
                    <a:lnTo>
                      <a:pt x="172" y="90"/>
                    </a:lnTo>
                    <a:lnTo>
                      <a:pt x="174" y="90"/>
                    </a:lnTo>
                    <a:lnTo>
                      <a:pt x="174" y="90"/>
                    </a:lnTo>
                    <a:lnTo>
                      <a:pt x="174" y="88"/>
                    </a:lnTo>
                    <a:lnTo>
                      <a:pt x="174" y="86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74" y="82"/>
                    </a:lnTo>
                    <a:lnTo>
                      <a:pt x="174" y="80"/>
                    </a:lnTo>
                    <a:lnTo>
                      <a:pt x="174" y="80"/>
                    </a:lnTo>
                    <a:lnTo>
                      <a:pt x="178" y="78"/>
                    </a:lnTo>
                    <a:lnTo>
                      <a:pt x="180" y="78"/>
                    </a:lnTo>
                    <a:lnTo>
                      <a:pt x="180" y="76"/>
                    </a:lnTo>
                    <a:lnTo>
                      <a:pt x="182" y="76"/>
                    </a:lnTo>
                    <a:lnTo>
                      <a:pt x="182" y="74"/>
                    </a:lnTo>
                    <a:lnTo>
                      <a:pt x="182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78" y="70"/>
                    </a:lnTo>
                    <a:lnTo>
                      <a:pt x="180" y="66"/>
                    </a:lnTo>
                    <a:lnTo>
                      <a:pt x="180" y="64"/>
                    </a:lnTo>
                    <a:lnTo>
                      <a:pt x="180" y="62"/>
                    </a:lnTo>
                    <a:lnTo>
                      <a:pt x="178" y="62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8" y="58"/>
                    </a:lnTo>
                    <a:lnTo>
                      <a:pt x="178" y="58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2"/>
                    </a:lnTo>
                    <a:lnTo>
                      <a:pt x="180" y="50"/>
                    </a:lnTo>
                    <a:lnTo>
                      <a:pt x="178" y="48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80" y="4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48D2CF89-492B-4550-AA33-D2803EAA03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3" y="1736"/>
                <a:ext cx="190" cy="120"/>
              </a:xfrm>
              <a:custGeom>
                <a:avLst/>
                <a:gdLst>
                  <a:gd name="T0" fmla="*/ 178 w 190"/>
                  <a:gd name="T1" fmla="*/ 114 h 120"/>
                  <a:gd name="T2" fmla="*/ 172 w 190"/>
                  <a:gd name="T3" fmla="*/ 114 h 120"/>
                  <a:gd name="T4" fmla="*/ 174 w 190"/>
                  <a:gd name="T5" fmla="*/ 120 h 120"/>
                  <a:gd name="T6" fmla="*/ 188 w 190"/>
                  <a:gd name="T7" fmla="*/ 118 h 120"/>
                  <a:gd name="T8" fmla="*/ 4 w 190"/>
                  <a:gd name="T9" fmla="*/ 94 h 120"/>
                  <a:gd name="T10" fmla="*/ 4 w 190"/>
                  <a:gd name="T11" fmla="*/ 94 h 120"/>
                  <a:gd name="T12" fmla="*/ 4 w 190"/>
                  <a:gd name="T13" fmla="*/ 90 h 120"/>
                  <a:gd name="T14" fmla="*/ 4 w 190"/>
                  <a:gd name="T15" fmla="*/ 90 h 120"/>
                  <a:gd name="T16" fmla="*/ 0 w 190"/>
                  <a:gd name="T17" fmla="*/ 66 h 120"/>
                  <a:gd name="T18" fmla="*/ 0 w 190"/>
                  <a:gd name="T19" fmla="*/ 64 h 120"/>
                  <a:gd name="T20" fmla="*/ 158 w 190"/>
                  <a:gd name="T21" fmla="*/ 32 h 120"/>
                  <a:gd name="T22" fmla="*/ 154 w 190"/>
                  <a:gd name="T23" fmla="*/ 26 h 120"/>
                  <a:gd name="T24" fmla="*/ 152 w 190"/>
                  <a:gd name="T25" fmla="*/ 18 h 120"/>
                  <a:gd name="T26" fmla="*/ 148 w 190"/>
                  <a:gd name="T27" fmla="*/ 12 h 120"/>
                  <a:gd name="T28" fmla="*/ 146 w 190"/>
                  <a:gd name="T29" fmla="*/ 4 h 120"/>
                  <a:gd name="T30" fmla="*/ 136 w 190"/>
                  <a:gd name="T31" fmla="*/ 2 h 120"/>
                  <a:gd name="T32" fmla="*/ 118 w 190"/>
                  <a:gd name="T33" fmla="*/ 4 h 120"/>
                  <a:gd name="T34" fmla="*/ 100 w 190"/>
                  <a:gd name="T35" fmla="*/ 8 h 120"/>
                  <a:gd name="T36" fmla="*/ 88 w 190"/>
                  <a:gd name="T37" fmla="*/ 14 h 120"/>
                  <a:gd name="T38" fmla="*/ 80 w 190"/>
                  <a:gd name="T39" fmla="*/ 24 h 120"/>
                  <a:gd name="T40" fmla="*/ 74 w 190"/>
                  <a:gd name="T41" fmla="*/ 34 h 120"/>
                  <a:gd name="T42" fmla="*/ 68 w 190"/>
                  <a:gd name="T43" fmla="*/ 38 h 120"/>
                  <a:gd name="T44" fmla="*/ 62 w 190"/>
                  <a:gd name="T45" fmla="*/ 32 h 120"/>
                  <a:gd name="T46" fmla="*/ 50 w 190"/>
                  <a:gd name="T47" fmla="*/ 32 h 120"/>
                  <a:gd name="T48" fmla="*/ 40 w 190"/>
                  <a:gd name="T49" fmla="*/ 28 h 120"/>
                  <a:gd name="T50" fmla="*/ 30 w 190"/>
                  <a:gd name="T51" fmla="*/ 30 h 120"/>
                  <a:gd name="T52" fmla="*/ 22 w 190"/>
                  <a:gd name="T53" fmla="*/ 30 h 120"/>
                  <a:gd name="T54" fmla="*/ 18 w 190"/>
                  <a:gd name="T55" fmla="*/ 30 h 120"/>
                  <a:gd name="T56" fmla="*/ 14 w 190"/>
                  <a:gd name="T57" fmla="*/ 28 h 120"/>
                  <a:gd name="T58" fmla="*/ 10 w 190"/>
                  <a:gd name="T59" fmla="*/ 28 h 120"/>
                  <a:gd name="T60" fmla="*/ 10 w 190"/>
                  <a:gd name="T61" fmla="*/ 32 h 120"/>
                  <a:gd name="T62" fmla="*/ 8 w 190"/>
                  <a:gd name="T63" fmla="*/ 38 h 120"/>
                  <a:gd name="T64" fmla="*/ 8 w 190"/>
                  <a:gd name="T65" fmla="*/ 42 h 120"/>
                  <a:gd name="T66" fmla="*/ 6 w 190"/>
                  <a:gd name="T67" fmla="*/ 46 h 120"/>
                  <a:gd name="T68" fmla="*/ 4 w 190"/>
                  <a:gd name="T69" fmla="*/ 66 h 120"/>
                  <a:gd name="T70" fmla="*/ 2 w 190"/>
                  <a:gd name="T71" fmla="*/ 66 h 120"/>
                  <a:gd name="T72" fmla="*/ 6 w 190"/>
                  <a:gd name="T73" fmla="*/ 74 h 120"/>
                  <a:gd name="T74" fmla="*/ 6 w 190"/>
                  <a:gd name="T75" fmla="*/ 76 h 120"/>
                  <a:gd name="T76" fmla="*/ 8 w 190"/>
                  <a:gd name="T77" fmla="*/ 84 h 120"/>
                  <a:gd name="T78" fmla="*/ 12 w 190"/>
                  <a:gd name="T79" fmla="*/ 96 h 120"/>
                  <a:gd name="T80" fmla="*/ 16 w 190"/>
                  <a:gd name="T81" fmla="*/ 114 h 120"/>
                  <a:gd name="T82" fmla="*/ 24 w 190"/>
                  <a:gd name="T83" fmla="*/ 114 h 120"/>
                  <a:gd name="T84" fmla="*/ 34 w 190"/>
                  <a:gd name="T85" fmla="*/ 112 h 120"/>
                  <a:gd name="T86" fmla="*/ 42 w 190"/>
                  <a:gd name="T87" fmla="*/ 110 h 120"/>
                  <a:gd name="T88" fmla="*/ 50 w 190"/>
                  <a:gd name="T89" fmla="*/ 102 h 120"/>
                  <a:gd name="T90" fmla="*/ 66 w 190"/>
                  <a:gd name="T91" fmla="*/ 100 h 120"/>
                  <a:gd name="T92" fmla="*/ 78 w 190"/>
                  <a:gd name="T93" fmla="*/ 96 h 120"/>
                  <a:gd name="T94" fmla="*/ 86 w 190"/>
                  <a:gd name="T95" fmla="*/ 90 h 120"/>
                  <a:gd name="T96" fmla="*/ 96 w 190"/>
                  <a:gd name="T97" fmla="*/ 90 h 120"/>
                  <a:gd name="T98" fmla="*/ 102 w 190"/>
                  <a:gd name="T99" fmla="*/ 82 h 120"/>
                  <a:gd name="T100" fmla="*/ 116 w 190"/>
                  <a:gd name="T101" fmla="*/ 76 h 120"/>
                  <a:gd name="T102" fmla="*/ 132 w 190"/>
                  <a:gd name="T103" fmla="*/ 70 h 120"/>
                  <a:gd name="T104" fmla="*/ 144 w 190"/>
                  <a:gd name="T105" fmla="*/ 64 h 120"/>
                  <a:gd name="T106" fmla="*/ 150 w 190"/>
                  <a:gd name="T107" fmla="*/ 60 h 120"/>
                  <a:gd name="T108" fmla="*/ 152 w 190"/>
                  <a:gd name="T109" fmla="*/ 50 h 120"/>
                  <a:gd name="T110" fmla="*/ 162 w 190"/>
                  <a:gd name="T111" fmla="*/ 4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0" h="120">
                    <a:moveTo>
                      <a:pt x="184" y="114"/>
                    </a:moveTo>
                    <a:lnTo>
                      <a:pt x="180" y="114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76" y="114"/>
                    </a:lnTo>
                    <a:lnTo>
                      <a:pt x="174" y="114"/>
                    </a:lnTo>
                    <a:lnTo>
                      <a:pt x="172" y="114"/>
                    </a:lnTo>
                    <a:lnTo>
                      <a:pt x="172" y="114"/>
                    </a:lnTo>
                    <a:lnTo>
                      <a:pt x="172" y="116"/>
                    </a:lnTo>
                    <a:lnTo>
                      <a:pt x="170" y="116"/>
                    </a:lnTo>
                    <a:lnTo>
                      <a:pt x="174" y="118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84" y="120"/>
                    </a:lnTo>
                    <a:lnTo>
                      <a:pt x="186" y="118"/>
                    </a:lnTo>
                    <a:lnTo>
                      <a:pt x="188" y="118"/>
                    </a:lnTo>
                    <a:lnTo>
                      <a:pt x="188" y="116"/>
                    </a:lnTo>
                    <a:lnTo>
                      <a:pt x="190" y="116"/>
                    </a:lnTo>
                    <a:lnTo>
                      <a:pt x="184" y="114"/>
                    </a:lnTo>
                    <a:close/>
                    <a:moveTo>
                      <a:pt x="4" y="94"/>
                    </a:moveTo>
                    <a:lnTo>
                      <a:pt x="4" y="96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4" y="94"/>
                    </a:lnTo>
                    <a:close/>
                    <a:moveTo>
                      <a:pt x="4" y="90"/>
                    </a:moveTo>
                    <a:lnTo>
                      <a:pt x="4" y="90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4" y="90"/>
                    </a:lnTo>
                    <a:close/>
                    <a:moveTo>
                      <a:pt x="0" y="64"/>
                    </a:moveTo>
                    <a:lnTo>
                      <a:pt x="0" y="66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  <a:moveTo>
                      <a:pt x="162" y="38"/>
                    </a:moveTo>
                    <a:lnTo>
                      <a:pt x="160" y="36"/>
                    </a:lnTo>
                    <a:lnTo>
                      <a:pt x="158" y="34"/>
                    </a:lnTo>
                    <a:lnTo>
                      <a:pt x="158" y="32"/>
                    </a:lnTo>
                    <a:lnTo>
                      <a:pt x="158" y="32"/>
                    </a:lnTo>
                    <a:lnTo>
                      <a:pt x="156" y="30"/>
                    </a:lnTo>
                    <a:lnTo>
                      <a:pt x="156" y="28"/>
                    </a:lnTo>
                    <a:lnTo>
                      <a:pt x="154" y="26"/>
                    </a:lnTo>
                    <a:lnTo>
                      <a:pt x="154" y="24"/>
                    </a:lnTo>
                    <a:lnTo>
                      <a:pt x="154" y="22"/>
                    </a:lnTo>
                    <a:lnTo>
                      <a:pt x="152" y="20"/>
                    </a:lnTo>
                    <a:lnTo>
                      <a:pt x="152" y="18"/>
                    </a:lnTo>
                    <a:lnTo>
                      <a:pt x="150" y="16"/>
                    </a:lnTo>
                    <a:lnTo>
                      <a:pt x="150" y="16"/>
                    </a:lnTo>
                    <a:lnTo>
                      <a:pt x="150" y="14"/>
                    </a:lnTo>
                    <a:lnTo>
                      <a:pt x="148" y="12"/>
                    </a:lnTo>
                    <a:lnTo>
                      <a:pt x="148" y="10"/>
                    </a:lnTo>
                    <a:lnTo>
                      <a:pt x="146" y="8"/>
                    </a:lnTo>
                    <a:lnTo>
                      <a:pt x="146" y="6"/>
                    </a:lnTo>
                    <a:lnTo>
                      <a:pt x="146" y="4"/>
                    </a:lnTo>
                    <a:lnTo>
                      <a:pt x="144" y="2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36" y="2"/>
                    </a:lnTo>
                    <a:lnTo>
                      <a:pt x="132" y="2"/>
                    </a:lnTo>
                    <a:lnTo>
                      <a:pt x="128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4" y="6"/>
                    </a:lnTo>
                    <a:lnTo>
                      <a:pt x="110" y="6"/>
                    </a:lnTo>
                    <a:lnTo>
                      <a:pt x="104" y="6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6" y="10"/>
                    </a:lnTo>
                    <a:lnTo>
                      <a:pt x="92" y="12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20"/>
                    </a:lnTo>
                    <a:lnTo>
                      <a:pt x="82" y="20"/>
                    </a:lnTo>
                    <a:lnTo>
                      <a:pt x="80" y="24"/>
                    </a:lnTo>
                    <a:lnTo>
                      <a:pt x="78" y="26"/>
                    </a:lnTo>
                    <a:lnTo>
                      <a:pt x="76" y="28"/>
                    </a:lnTo>
                    <a:lnTo>
                      <a:pt x="76" y="30"/>
                    </a:lnTo>
                    <a:lnTo>
                      <a:pt x="74" y="34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70" y="38"/>
                    </a:lnTo>
                    <a:lnTo>
                      <a:pt x="68" y="38"/>
                    </a:lnTo>
                    <a:lnTo>
                      <a:pt x="66" y="36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0" y="32"/>
                    </a:lnTo>
                    <a:lnTo>
                      <a:pt x="58" y="32"/>
                    </a:lnTo>
                    <a:lnTo>
                      <a:pt x="54" y="32"/>
                    </a:lnTo>
                    <a:lnTo>
                      <a:pt x="50" y="32"/>
                    </a:lnTo>
                    <a:lnTo>
                      <a:pt x="46" y="32"/>
                    </a:lnTo>
                    <a:lnTo>
                      <a:pt x="44" y="30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8" y="30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4" y="48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6"/>
                    </a:lnTo>
                    <a:lnTo>
                      <a:pt x="6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0" y="90"/>
                    </a:lnTo>
                    <a:lnTo>
                      <a:pt x="12" y="9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104"/>
                    </a:lnTo>
                    <a:lnTo>
                      <a:pt x="16" y="110"/>
                    </a:lnTo>
                    <a:lnTo>
                      <a:pt x="16" y="114"/>
                    </a:lnTo>
                    <a:lnTo>
                      <a:pt x="18" y="112"/>
                    </a:lnTo>
                    <a:lnTo>
                      <a:pt x="22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6" y="114"/>
                    </a:lnTo>
                    <a:lnTo>
                      <a:pt x="28" y="114"/>
                    </a:lnTo>
                    <a:lnTo>
                      <a:pt x="30" y="114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2"/>
                    </a:lnTo>
                    <a:lnTo>
                      <a:pt x="40" y="112"/>
                    </a:lnTo>
                    <a:lnTo>
                      <a:pt x="42" y="110"/>
                    </a:lnTo>
                    <a:lnTo>
                      <a:pt x="42" y="108"/>
                    </a:lnTo>
                    <a:lnTo>
                      <a:pt x="46" y="106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4" y="100"/>
                    </a:lnTo>
                    <a:lnTo>
                      <a:pt x="58" y="100"/>
                    </a:lnTo>
                    <a:lnTo>
                      <a:pt x="64" y="100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70" y="98"/>
                    </a:lnTo>
                    <a:lnTo>
                      <a:pt x="74" y="98"/>
                    </a:lnTo>
                    <a:lnTo>
                      <a:pt x="78" y="96"/>
                    </a:lnTo>
                    <a:lnTo>
                      <a:pt x="80" y="92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6" y="90"/>
                    </a:lnTo>
                    <a:lnTo>
                      <a:pt x="90" y="90"/>
                    </a:lnTo>
                    <a:lnTo>
                      <a:pt x="94" y="90"/>
                    </a:lnTo>
                    <a:lnTo>
                      <a:pt x="96" y="90"/>
                    </a:lnTo>
                    <a:lnTo>
                      <a:pt x="96" y="90"/>
                    </a:lnTo>
                    <a:lnTo>
                      <a:pt x="98" y="88"/>
                    </a:lnTo>
                    <a:lnTo>
                      <a:pt x="100" y="86"/>
                    </a:lnTo>
                    <a:lnTo>
                      <a:pt x="102" y="84"/>
                    </a:lnTo>
                    <a:lnTo>
                      <a:pt x="102" y="82"/>
                    </a:lnTo>
                    <a:lnTo>
                      <a:pt x="104" y="82"/>
                    </a:lnTo>
                    <a:lnTo>
                      <a:pt x="106" y="78"/>
                    </a:lnTo>
                    <a:lnTo>
                      <a:pt x="110" y="78"/>
                    </a:lnTo>
                    <a:lnTo>
                      <a:pt x="116" y="76"/>
                    </a:lnTo>
                    <a:lnTo>
                      <a:pt x="120" y="74"/>
                    </a:lnTo>
                    <a:lnTo>
                      <a:pt x="122" y="74"/>
                    </a:lnTo>
                    <a:lnTo>
                      <a:pt x="124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6"/>
                    </a:lnTo>
                    <a:lnTo>
                      <a:pt x="142" y="66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46" y="62"/>
                    </a:lnTo>
                    <a:lnTo>
                      <a:pt x="148" y="62"/>
                    </a:lnTo>
                    <a:lnTo>
                      <a:pt x="150" y="60"/>
                    </a:lnTo>
                    <a:lnTo>
                      <a:pt x="150" y="58"/>
                    </a:lnTo>
                    <a:lnTo>
                      <a:pt x="150" y="56"/>
                    </a:lnTo>
                    <a:lnTo>
                      <a:pt x="150" y="52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6" y="46"/>
                    </a:lnTo>
                    <a:lnTo>
                      <a:pt x="164" y="42"/>
                    </a:lnTo>
                    <a:lnTo>
                      <a:pt x="162" y="40"/>
                    </a:lnTo>
                    <a:lnTo>
                      <a:pt x="162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669E9403-FEFB-46ED-A2E5-226B980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1582"/>
                <a:ext cx="136" cy="122"/>
              </a:xfrm>
              <a:custGeom>
                <a:avLst/>
                <a:gdLst>
                  <a:gd name="T0" fmla="*/ 134 w 136"/>
                  <a:gd name="T1" fmla="*/ 2 h 122"/>
                  <a:gd name="T2" fmla="*/ 134 w 136"/>
                  <a:gd name="T3" fmla="*/ 6 h 122"/>
                  <a:gd name="T4" fmla="*/ 134 w 136"/>
                  <a:gd name="T5" fmla="*/ 10 h 122"/>
                  <a:gd name="T6" fmla="*/ 126 w 136"/>
                  <a:gd name="T7" fmla="*/ 10 h 122"/>
                  <a:gd name="T8" fmla="*/ 122 w 136"/>
                  <a:gd name="T9" fmla="*/ 10 h 122"/>
                  <a:gd name="T10" fmla="*/ 118 w 136"/>
                  <a:gd name="T11" fmla="*/ 14 h 122"/>
                  <a:gd name="T12" fmla="*/ 114 w 136"/>
                  <a:gd name="T13" fmla="*/ 14 h 122"/>
                  <a:gd name="T14" fmla="*/ 110 w 136"/>
                  <a:gd name="T15" fmla="*/ 14 h 122"/>
                  <a:gd name="T16" fmla="*/ 104 w 136"/>
                  <a:gd name="T17" fmla="*/ 12 h 122"/>
                  <a:gd name="T18" fmla="*/ 96 w 136"/>
                  <a:gd name="T19" fmla="*/ 12 h 122"/>
                  <a:gd name="T20" fmla="*/ 94 w 136"/>
                  <a:gd name="T21" fmla="*/ 16 h 122"/>
                  <a:gd name="T22" fmla="*/ 92 w 136"/>
                  <a:gd name="T23" fmla="*/ 20 h 122"/>
                  <a:gd name="T24" fmla="*/ 88 w 136"/>
                  <a:gd name="T25" fmla="*/ 24 h 122"/>
                  <a:gd name="T26" fmla="*/ 86 w 136"/>
                  <a:gd name="T27" fmla="*/ 28 h 122"/>
                  <a:gd name="T28" fmla="*/ 82 w 136"/>
                  <a:gd name="T29" fmla="*/ 30 h 122"/>
                  <a:gd name="T30" fmla="*/ 82 w 136"/>
                  <a:gd name="T31" fmla="*/ 32 h 122"/>
                  <a:gd name="T32" fmla="*/ 80 w 136"/>
                  <a:gd name="T33" fmla="*/ 40 h 122"/>
                  <a:gd name="T34" fmla="*/ 76 w 136"/>
                  <a:gd name="T35" fmla="*/ 50 h 122"/>
                  <a:gd name="T36" fmla="*/ 72 w 136"/>
                  <a:gd name="T37" fmla="*/ 54 h 122"/>
                  <a:gd name="T38" fmla="*/ 68 w 136"/>
                  <a:gd name="T39" fmla="*/ 56 h 122"/>
                  <a:gd name="T40" fmla="*/ 64 w 136"/>
                  <a:gd name="T41" fmla="*/ 62 h 122"/>
                  <a:gd name="T42" fmla="*/ 60 w 136"/>
                  <a:gd name="T43" fmla="*/ 66 h 122"/>
                  <a:gd name="T44" fmla="*/ 54 w 136"/>
                  <a:gd name="T45" fmla="*/ 70 h 122"/>
                  <a:gd name="T46" fmla="*/ 50 w 136"/>
                  <a:gd name="T47" fmla="*/ 74 h 122"/>
                  <a:gd name="T48" fmla="*/ 48 w 136"/>
                  <a:gd name="T49" fmla="*/ 84 h 122"/>
                  <a:gd name="T50" fmla="*/ 46 w 136"/>
                  <a:gd name="T51" fmla="*/ 94 h 122"/>
                  <a:gd name="T52" fmla="*/ 44 w 136"/>
                  <a:gd name="T53" fmla="*/ 98 h 122"/>
                  <a:gd name="T54" fmla="*/ 42 w 136"/>
                  <a:gd name="T55" fmla="*/ 102 h 122"/>
                  <a:gd name="T56" fmla="*/ 40 w 136"/>
                  <a:gd name="T57" fmla="*/ 106 h 122"/>
                  <a:gd name="T58" fmla="*/ 36 w 136"/>
                  <a:gd name="T59" fmla="*/ 112 h 122"/>
                  <a:gd name="T60" fmla="*/ 26 w 136"/>
                  <a:gd name="T61" fmla="*/ 112 h 122"/>
                  <a:gd name="T62" fmla="*/ 18 w 136"/>
                  <a:gd name="T63" fmla="*/ 110 h 122"/>
                  <a:gd name="T64" fmla="*/ 4 w 136"/>
                  <a:gd name="T65" fmla="*/ 112 h 122"/>
                  <a:gd name="T66" fmla="*/ 0 w 136"/>
                  <a:gd name="T67" fmla="*/ 122 h 122"/>
                  <a:gd name="T68" fmla="*/ 2 w 136"/>
                  <a:gd name="T69" fmla="*/ 116 h 122"/>
                  <a:gd name="T70" fmla="*/ 12 w 136"/>
                  <a:gd name="T71" fmla="*/ 114 h 122"/>
                  <a:gd name="T72" fmla="*/ 26 w 136"/>
                  <a:gd name="T73" fmla="*/ 114 h 122"/>
                  <a:gd name="T74" fmla="*/ 40 w 136"/>
                  <a:gd name="T75" fmla="*/ 114 h 122"/>
                  <a:gd name="T76" fmla="*/ 54 w 136"/>
                  <a:gd name="T77" fmla="*/ 114 h 122"/>
                  <a:gd name="T78" fmla="*/ 64 w 136"/>
                  <a:gd name="T79" fmla="*/ 110 h 122"/>
                  <a:gd name="T80" fmla="*/ 64 w 136"/>
                  <a:gd name="T81" fmla="*/ 102 h 122"/>
                  <a:gd name="T82" fmla="*/ 64 w 136"/>
                  <a:gd name="T83" fmla="*/ 92 h 122"/>
                  <a:gd name="T84" fmla="*/ 62 w 136"/>
                  <a:gd name="T85" fmla="*/ 86 h 122"/>
                  <a:gd name="T86" fmla="*/ 70 w 136"/>
                  <a:gd name="T87" fmla="*/ 80 h 122"/>
                  <a:gd name="T88" fmla="*/ 78 w 136"/>
                  <a:gd name="T89" fmla="*/ 76 h 122"/>
                  <a:gd name="T90" fmla="*/ 82 w 136"/>
                  <a:gd name="T91" fmla="*/ 70 h 122"/>
                  <a:gd name="T92" fmla="*/ 82 w 136"/>
                  <a:gd name="T93" fmla="*/ 62 h 122"/>
                  <a:gd name="T94" fmla="*/ 82 w 136"/>
                  <a:gd name="T95" fmla="*/ 52 h 122"/>
                  <a:gd name="T96" fmla="*/ 82 w 136"/>
                  <a:gd name="T97" fmla="*/ 42 h 122"/>
                  <a:gd name="T98" fmla="*/ 82 w 136"/>
                  <a:gd name="T99" fmla="*/ 32 h 122"/>
                  <a:gd name="T100" fmla="*/ 116 w 136"/>
                  <a:gd name="T101" fmla="*/ 30 h 122"/>
                  <a:gd name="T102" fmla="*/ 134 w 136"/>
                  <a:gd name="T103" fmla="*/ 24 h 122"/>
                  <a:gd name="T104" fmla="*/ 134 w 136"/>
                  <a:gd name="T105" fmla="*/ 10 h 122"/>
                  <a:gd name="T106" fmla="*/ 134 w 136"/>
                  <a:gd name="T10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22">
                    <a:moveTo>
                      <a:pt x="134" y="0"/>
                    </a:move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4" y="4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4" y="8"/>
                    </a:lnTo>
                    <a:lnTo>
                      <a:pt x="134" y="8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32" y="10"/>
                    </a:lnTo>
                    <a:lnTo>
                      <a:pt x="130" y="10"/>
                    </a:lnTo>
                    <a:lnTo>
                      <a:pt x="128" y="10"/>
                    </a:lnTo>
                    <a:lnTo>
                      <a:pt x="126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24"/>
                    </a:lnTo>
                    <a:lnTo>
                      <a:pt x="88" y="24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6" y="28"/>
                    </a:lnTo>
                    <a:lnTo>
                      <a:pt x="86" y="28"/>
                    </a:lnTo>
                    <a:lnTo>
                      <a:pt x="84" y="28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80" y="38"/>
                    </a:lnTo>
                    <a:lnTo>
                      <a:pt x="80" y="40"/>
                    </a:lnTo>
                    <a:lnTo>
                      <a:pt x="78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0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4" y="60"/>
                    </a:lnTo>
                    <a:lnTo>
                      <a:pt x="64" y="62"/>
                    </a:lnTo>
                    <a:lnTo>
                      <a:pt x="62" y="64"/>
                    </a:lnTo>
                    <a:lnTo>
                      <a:pt x="62" y="66"/>
                    </a:lnTo>
                    <a:lnTo>
                      <a:pt x="62" y="66"/>
                    </a:lnTo>
                    <a:lnTo>
                      <a:pt x="60" y="66"/>
                    </a:lnTo>
                    <a:lnTo>
                      <a:pt x="58" y="68"/>
                    </a:lnTo>
                    <a:lnTo>
                      <a:pt x="58" y="68"/>
                    </a:lnTo>
                    <a:lnTo>
                      <a:pt x="56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2" y="72"/>
                    </a:lnTo>
                    <a:lnTo>
                      <a:pt x="52" y="72"/>
                    </a:lnTo>
                    <a:lnTo>
                      <a:pt x="50" y="74"/>
                    </a:lnTo>
                    <a:lnTo>
                      <a:pt x="50" y="76"/>
                    </a:lnTo>
                    <a:lnTo>
                      <a:pt x="50" y="78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8" y="86"/>
                    </a:lnTo>
                    <a:lnTo>
                      <a:pt x="48" y="88"/>
                    </a:lnTo>
                    <a:lnTo>
                      <a:pt x="46" y="90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44" y="98"/>
                    </a:lnTo>
                    <a:lnTo>
                      <a:pt x="44" y="100"/>
                    </a:lnTo>
                    <a:lnTo>
                      <a:pt x="42" y="100"/>
                    </a:lnTo>
                    <a:lnTo>
                      <a:pt x="42" y="100"/>
                    </a:lnTo>
                    <a:lnTo>
                      <a:pt x="42" y="102"/>
                    </a:lnTo>
                    <a:lnTo>
                      <a:pt x="40" y="102"/>
                    </a:lnTo>
                    <a:lnTo>
                      <a:pt x="40" y="104"/>
                    </a:lnTo>
                    <a:lnTo>
                      <a:pt x="40" y="104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38" y="108"/>
                    </a:lnTo>
                    <a:lnTo>
                      <a:pt x="38" y="110"/>
                    </a:lnTo>
                    <a:lnTo>
                      <a:pt x="36" y="112"/>
                    </a:lnTo>
                    <a:lnTo>
                      <a:pt x="34" y="112"/>
                    </a:lnTo>
                    <a:lnTo>
                      <a:pt x="32" y="112"/>
                    </a:lnTo>
                    <a:lnTo>
                      <a:pt x="30" y="112"/>
                    </a:lnTo>
                    <a:lnTo>
                      <a:pt x="26" y="112"/>
                    </a:lnTo>
                    <a:lnTo>
                      <a:pt x="24" y="110"/>
                    </a:lnTo>
                    <a:lnTo>
                      <a:pt x="22" y="110"/>
                    </a:lnTo>
                    <a:lnTo>
                      <a:pt x="20" y="110"/>
                    </a:lnTo>
                    <a:lnTo>
                      <a:pt x="18" y="110"/>
                    </a:lnTo>
                    <a:lnTo>
                      <a:pt x="16" y="110"/>
                    </a:lnTo>
                    <a:lnTo>
                      <a:pt x="10" y="110"/>
                    </a:lnTo>
                    <a:lnTo>
                      <a:pt x="6" y="110"/>
                    </a:lnTo>
                    <a:lnTo>
                      <a:pt x="4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22"/>
                    </a:lnTo>
                    <a:lnTo>
                      <a:pt x="2" y="122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2" y="116"/>
                    </a:lnTo>
                    <a:lnTo>
                      <a:pt x="4" y="114"/>
                    </a:lnTo>
                    <a:lnTo>
                      <a:pt x="6" y="114"/>
                    </a:lnTo>
                    <a:lnTo>
                      <a:pt x="8" y="114"/>
                    </a:lnTo>
                    <a:lnTo>
                      <a:pt x="12" y="114"/>
                    </a:lnTo>
                    <a:lnTo>
                      <a:pt x="16" y="114"/>
                    </a:lnTo>
                    <a:lnTo>
                      <a:pt x="20" y="114"/>
                    </a:lnTo>
                    <a:lnTo>
                      <a:pt x="22" y="114"/>
                    </a:lnTo>
                    <a:lnTo>
                      <a:pt x="26" y="114"/>
                    </a:lnTo>
                    <a:lnTo>
                      <a:pt x="30" y="114"/>
                    </a:lnTo>
                    <a:lnTo>
                      <a:pt x="34" y="114"/>
                    </a:lnTo>
                    <a:lnTo>
                      <a:pt x="36" y="114"/>
                    </a:lnTo>
                    <a:lnTo>
                      <a:pt x="40" y="114"/>
                    </a:lnTo>
                    <a:lnTo>
                      <a:pt x="44" y="114"/>
                    </a:lnTo>
                    <a:lnTo>
                      <a:pt x="48" y="114"/>
                    </a:lnTo>
                    <a:lnTo>
                      <a:pt x="52" y="114"/>
                    </a:lnTo>
                    <a:lnTo>
                      <a:pt x="54" y="114"/>
                    </a:lnTo>
                    <a:lnTo>
                      <a:pt x="58" y="114"/>
                    </a:lnTo>
                    <a:lnTo>
                      <a:pt x="62" y="114"/>
                    </a:lnTo>
                    <a:lnTo>
                      <a:pt x="64" y="114"/>
                    </a:lnTo>
                    <a:lnTo>
                      <a:pt x="64" y="110"/>
                    </a:lnTo>
                    <a:lnTo>
                      <a:pt x="64" y="108"/>
                    </a:lnTo>
                    <a:lnTo>
                      <a:pt x="64" y="106"/>
                    </a:lnTo>
                    <a:lnTo>
                      <a:pt x="64" y="104"/>
                    </a:lnTo>
                    <a:lnTo>
                      <a:pt x="64" y="102"/>
                    </a:lnTo>
                    <a:lnTo>
                      <a:pt x="64" y="98"/>
                    </a:lnTo>
                    <a:lnTo>
                      <a:pt x="64" y="96"/>
                    </a:lnTo>
                    <a:lnTo>
                      <a:pt x="64" y="94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62" y="88"/>
                    </a:lnTo>
                    <a:lnTo>
                      <a:pt x="62" y="88"/>
                    </a:lnTo>
                    <a:lnTo>
                      <a:pt x="62" y="86"/>
                    </a:lnTo>
                    <a:lnTo>
                      <a:pt x="64" y="86"/>
                    </a:lnTo>
                    <a:lnTo>
                      <a:pt x="64" y="84"/>
                    </a:lnTo>
                    <a:lnTo>
                      <a:pt x="68" y="82"/>
                    </a:lnTo>
                    <a:lnTo>
                      <a:pt x="70" y="80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6" y="78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2" y="74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2" y="66"/>
                    </a:lnTo>
                    <a:lnTo>
                      <a:pt x="82" y="64"/>
                    </a:lnTo>
                    <a:lnTo>
                      <a:pt x="82" y="62"/>
                    </a:lnTo>
                    <a:lnTo>
                      <a:pt x="82" y="58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2"/>
                    </a:lnTo>
                    <a:lnTo>
                      <a:pt x="82" y="50"/>
                    </a:lnTo>
                    <a:lnTo>
                      <a:pt x="82" y="46"/>
                    </a:lnTo>
                    <a:lnTo>
                      <a:pt x="82" y="44"/>
                    </a:lnTo>
                    <a:lnTo>
                      <a:pt x="82" y="42"/>
                    </a:lnTo>
                    <a:lnTo>
                      <a:pt x="82" y="40"/>
                    </a:lnTo>
                    <a:lnTo>
                      <a:pt x="82" y="36"/>
                    </a:lnTo>
                    <a:lnTo>
                      <a:pt x="82" y="34"/>
                    </a:lnTo>
                    <a:lnTo>
                      <a:pt x="82" y="32"/>
                    </a:lnTo>
                    <a:lnTo>
                      <a:pt x="82" y="30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34" y="30"/>
                    </a:lnTo>
                    <a:lnTo>
                      <a:pt x="134" y="28"/>
                    </a:lnTo>
                    <a:lnTo>
                      <a:pt x="134" y="24"/>
                    </a:lnTo>
                    <a:lnTo>
                      <a:pt x="134" y="20"/>
                    </a:lnTo>
                    <a:lnTo>
                      <a:pt x="134" y="16"/>
                    </a:lnTo>
                    <a:lnTo>
                      <a:pt x="134" y="14"/>
                    </a:lnTo>
                    <a:lnTo>
                      <a:pt x="134" y="10"/>
                    </a:lnTo>
                    <a:lnTo>
                      <a:pt x="134" y="6"/>
                    </a:lnTo>
                    <a:lnTo>
                      <a:pt x="136" y="4"/>
                    </a:lnTo>
                    <a:lnTo>
                      <a:pt x="136" y="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88F05C40-C171-4598-892B-E2B2650C7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" y="2313"/>
                <a:ext cx="36" cy="20"/>
              </a:xfrm>
              <a:custGeom>
                <a:avLst/>
                <a:gdLst>
                  <a:gd name="T0" fmla="*/ 0 w 36"/>
                  <a:gd name="T1" fmla="*/ 18 h 20"/>
                  <a:gd name="T2" fmla="*/ 0 w 36"/>
                  <a:gd name="T3" fmla="*/ 18 h 20"/>
                  <a:gd name="T4" fmla="*/ 0 w 36"/>
                  <a:gd name="T5" fmla="*/ 18 h 20"/>
                  <a:gd name="T6" fmla="*/ 0 w 36"/>
                  <a:gd name="T7" fmla="*/ 20 h 20"/>
                  <a:gd name="T8" fmla="*/ 2 w 36"/>
                  <a:gd name="T9" fmla="*/ 20 h 20"/>
                  <a:gd name="T10" fmla="*/ 2 w 36"/>
                  <a:gd name="T11" fmla="*/ 20 h 20"/>
                  <a:gd name="T12" fmla="*/ 2 w 36"/>
                  <a:gd name="T13" fmla="*/ 20 h 20"/>
                  <a:gd name="T14" fmla="*/ 2 w 36"/>
                  <a:gd name="T15" fmla="*/ 20 h 20"/>
                  <a:gd name="T16" fmla="*/ 0 w 36"/>
                  <a:gd name="T17" fmla="*/ 18 h 20"/>
                  <a:gd name="T18" fmla="*/ 36 w 36"/>
                  <a:gd name="T19" fmla="*/ 0 h 20"/>
                  <a:gd name="T20" fmla="*/ 36 w 36"/>
                  <a:gd name="T21" fmla="*/ 0 h 20"/>
                  <a:gd name="T22" fmla="*/ 34 w 36"/>
                  <a:gd name="T23" fmla="*/ 2 h 20"/>
                  <a:gd name="T24" fmla="*/ 34 w 36"/>
                  <a:gd name="T25" fmla="*/ 2 h 20"/>
                  <a:gd name="T26" fmla="*/ 34 w 36"/>
                  <a:gd name="T27" fmla="*/ 2 h 20"/>
                  <a:gd name="T28" fmla="*/ 36 w 36"/>
                  <a:gd name="T29" fmla="*/ 0 h 20"/>
                  <a:gd name="T30" fmla="*/ 36 w 36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0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0FC4F411-E318-4FEA-92F6-F227ADA201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8" y="1660"/>
                <a:ext cx="136" cy="263"/>
              </a:xfrm>
              <a:custGeom>
                <a:avLst/>
                <a:gdLst>
                  <a:gd name="T0" fmla="*/ 54 w 136"/>
                  <a:gd name="T1" fmla="*/ 230 h 263"/>
                  <a:gd name="T2" fmla="*/ 54 w 136"/>
                  <a:gd name="T3" fmla="*/ 232 h 263"/>
                  <a:gd name="T4" fmla="*/ 80 w 136"/>
                  <a:gd name="T5" fmla="*/ 46 h 263"/>
                  <a:gd name="T6" fmla="*/ 76 w 136"/>
                  <a:gd name="T7" fmla="*/ 44 h 263"/>
                  <a:gd name="T8" fmla="*/ 86 w 136"/>
                  <a:gd name="T9" fmla="*/ 40 h 263"/>
                  <a:gd name="T10" fmla="*/ 134 w 136"/>
                  <a:gd name="T11" fmla="*/ 190 h 263"/>
                  <a:gd name="T12" fmla="*/ 132 w 136"/>
                  <a:gd name="T13" fmla="*/ 170 h 263"/>
                  <a:gd name="T14" fmla="*/ 124 w 136"/>
                  <a:gd name="T15" fmla="*/ 148 h 263"/>
                  <a:gd name="T16" fmla="*/ 110 w 136"/>
                  <a:gd name="T17" fmla="*/ 128 h 263"/>
                  <a:gd name="T18" fmla="*/ 102 w 136"/>
                  <a:gd name="T19" fmla="*/ 124 h 263"/>
                  <a:gd name="T20" fmla="*/ 80 w 136"/>
                  <a:gd name="T21" fmla="*/ 100 h 263"/>
                  <a:gd name="T22" fmla="*/ 68 w 136"/>
                  <a:gd name="T23" fmla="*/ 86 h 263"/>
                  <a:gd name="T24" fmla="*/ 64 w 136"/>
                  <a:gd name="T25" fmla="*/ 68 h 263"/>
                  <a:gd name="T26" fmla="*/ 76 w 136"/>
                  <a:gd name="T27" fmla="*/ 44 h 263"/>
                  <a:gd name="T28" fmla="*/ 80 w 136"/>
                  <a:gd name="T29" fmla="*/ 42 h 263"/>
                  <a:gd name="T30" fmla="*/ 90 w 136"/>
                  <a:gd name="T31" fmla="*/ 32 h 263"/>
                  <a:gd name="T32" fmla="*/ 80 w 136"/>
                  <a:gd name="T33" fmla="*/ 28 h 263"/>
                  <a:gd name="T34" fmla="*/ 72 w 136"/>
                  <a:gd name="T35" fmla="*/ 24 h 263"/>
                  <a:gd name="T36" fmla="*/ 68 w 136"/>
                  <a:gd name="T37" fmla="*/ 12 h 263"/>
                  <a:gd name="T38" fmla="*/ 62 w 136"/>
                  <a:gd name="T39" fmla="*/ 8 h 263"/>
                  <a:gd name="T40" fmla="*/ 50 w 136"/>
                  <a:gd name="T41" fmla="*/ 4 h 263"/>
                  <a:gd name="T42" fmla="*/ 40 w 136"/>
                  <a:gd name="T43" fmla="*/ 2 h 263"/>
                  <a:gd name="T44" fmla="*/ 32 w 136"/>
                  <a:gd name="T45" fmla="*/ 10 h 263"/>
                  <a:gd name="T46" fmla="*/ 22 w 136"/>
                  <a:gd name="T47" fmla="*/ 10 h 263"/>
                  <a:gd name="T48" fmla="*/ 16 w 136"/>
                  <a:gd name="T49" fmla="*/ 12 h 263"/>
                  <a:gd name="T50" fmla="*/ 6 w 136"/>
                  <a:gd name="T51" fmla="*/ 10 h 263"/>
                  <a:gd name="T52" fmla="*/ 0 w 136"/>
                  <a:gd name="T53" fmla="*/ 18 h 263"/>
                  <a:gd name="T54" fmla="*/ 10 w 136"/>
                  <a:gd name="T55" fmla="*/ 28 h 263"/>
                  <a:gd name="T56" fmla="*/ 14 w 136"/>
                  <a:gd name="T57" fmla="*/ 32 h 263"/>
                  <a:gd name="T58" fmla="*/ 28 w 136"/>
                  <a:gd name="T59" fmla="*/ 46 h 263"/>
                  <a:gd name="T60" fmla="*/ 42 w 136"/>
                  <a:gd name="T61" fmla="*/ 48 h 263"/>
                  <a:gd name="T62" fmla="*/ 44 w 136"/>
                  <a:gd name="T63" fmla="*/ 54 h 263"/>
                  <a:gd name="T64" fmla="*/ 46 w 136"/>
                  <a:gd name="T65" fmla="*/ 64 h 263"/>
                  <a:gd name="T66" fmla="*/ 36 w 136"/>
                  <a:gd name="T67" fmla="*/ 70 h 263"/>
                  <a:gd name="T68" fmla="*/ 48 w 136"/>
                  <a:gd name="T69" fmla="*/ 80 h 263"/>
                  <a:gd name="T70" fmla="*/ 58 w 136"/>
                  <a:gd name="T71" fmla="*/ 90 h 263"/>
                  <a:gd name="T72" fmla="*/ 70 w 136"/>
                  <a:gd name="T73" fmla="*/ 104 h 263"/>
                  <a:gd name="T74" fmla="*/ 82 w 136"/>
                  <a:gd name="T75" fmla="*/ 118 h 263"/>
                  <a:gd name="T76" fmla="*/ 88 w 136"/>
                  <a:gd name="T77" fmla="*/ 124 h 263"/>
                  <a:gd name="T78" fmla="*/ 94 w 136"/>
                  <a:gd name="T79" fmla="*/ 134 h 263"/>
                  <a:gd name="T80" fmla="*/ 102 w 136"/>
                  <a:gd name="T81" fmla="*/ 144 h 263"/>
                  <a:gd name="T82" fmla="*/ 102 w 136"/>
                  <a:gd name="T83" fmla="*/ 156 h 263"/>
                  <a:gd name="T84" fmla="*/ 106 w 136"/>
                  <a:gd name="T85" fmla="*/ 174 h 263"/>
                  <a:gd name="T86" fmla="*/ 104 w 136"/>
                  <a:gd name="T87" fmla="*/ 196 h 263"/>
                  <a:gd name="T88" fmla="*/ 92 w 136"/>
                  <a:gd name="T89" fmla="*/ 202 h 263"/>
                  <a:gd name="T90" fmla="*/ 84 w 136"/>
                  <a:gd name="T91" fmla="*/ 206 h 263"/>
                  <a:gd name="T92" fmla="*/ 82 w 136"/>
                  <a:gd name="T93" fmla="*/ 216 h 263"/>
                  <a:gd name="T94" fmla="*/ 82 w 136"/>
                  <a:gd name="T95" fmla="*/ 222 h 263"/>
                  <a:gd name="T96" fmla="*/ 72 w 136"/>
                  <a:gd name="T97" fmla="*/ 222 h 263"/>
                  <a:gd name="T98" fmla="*/ 64 w 136"/>
                  <a:gd name="T99" fmla="*/ 228 h 263"/>
                  <a:gd name="T100" fmla="*/ 66 w 136"/>
                  <a:gd name="T101" fmla="*/ 234 h 263"/>
                  <a:gd name="T102" fmla="*/ 68 w 136"/>
                  <a:gd name="T103" fmla="*/ 253 h 263"/>
                  <a:gd name="T104" fmla="*/ 88 w 136"/>
                  <a:gd name="T105" fmla="*/ 249 h 263"/>
                  <a:gd name="T106" fmla="*/ 94 w 136"/>
                  <a:gd name="T107" fmla="*/ 245 h 263"/>
                  <a:gd name="T108" fmla="*/ 96 w 136"/>
                  <a:gd name="T109" fmla="*/ 238 h 263"/>
                  <a:gd name="T110" fmla="*/ 96 w 136"/>
                  <a:gd name="T111" fmla="*/ 232 h 263"/>
                  <a:gd name="T112" fmla="*/ 100 w 136"/>
                  <a:gd name="T113" fmla="*/ 230 h 263"/>
                  <a:gd name="T114" fmla="*/ 106 w 136"/>
                  <a:gd name="T115" fmla="*/ 230 h 263"/>
                  <a:gd name="T116" fmla="*/ 126 w 136"/>
                  <a:gd name="T117" fmla="*/ 216 h 263"/>
                  <a:gd name="T118" fmla="*/ 132 w 136"/>
                  <a:gd name="T119" fmla="*/ 204 h 263"/>
                  <a:gd name="T120" fmla="*/ 134 w 136"/>
                  <a:gd name="T121" fmla="*/ 1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263">
                    <a:moveTo>
                      <a:pt x="96" y="261"/>
                    </a:moveTo>
                    <a:lnTo>
                      <a:pt x="96" y="263"/>
                    </a:lnTo>
                    <a:lnTo>
                      <a:pt x="96" y="263"/>
                    </a:lnTo>
                    <a:lnTo>
                      <a:pt x="98" y="261"/>
                    </a:lnTo>
                    <a:lnTo>
                      <a:pt x="98" y="261"/>
                    </a:lnTo>
                    <a:lnTo>
                      <a:pt x="98" y="261"/>
                    </a:lnTo>
                    <a:lnTo>
                      <a:pt x="96" y="261"/>
                    </a:lnTo>
                    <a:close/>
                    <a:moveTo>
                      <a:pt x="54" y="232"/>
                    </a:moveTo>
                    <a:lnTo>
                      <a:pt x="54" y="230"/>
                    </a:lnTo>
                    <a:lnTo>
                      <a:pt x="54" y="230"/>
                    </a:lnTo>
                    <a:lnTo>
                      <a:pt x="54" y="230"/>
                    </a:lnTo>
                    <a:lnTo>
                      <a:pt x="52" y="230"/>
                    </a:lnTo>
                    <a:lnTo>
                      <a:pt x="52" y="230"/>
                    </a:lnTo>
                    <a:lnTo>
                      <a:pt x="52" y="232"/>
                    </a:lnTo>
                    <a:lnTo>
                      <a:pt x="52" y="234"/>
                    </a:lnTo>
                    <a:lnTo>
                      <a:pt x="54" y="236"/>
                    </a:lnTo>
                    <a:lnTo>
                      <a:pt x="54" y="236"/>
                    </a:lnTo>
                    <a:lnTo>
                      <a:pt x="54" y="236"/>
                    </a:lnTo>
                    <a:lnTo>
                      <a:pt x="54" y="234"/>
                    </a:lnTo>
                    <a:lnTo>
                      <a:pt x="54" y="232"/>
                    </a:lnTo>
                    <a:close/>
                    <a:moveTo>
                      <a:pt x="102" y="230"/>
                    </a:moveTo>
                    <a:lnTo>
                      <a:pt x="102" y="230"/>
                    </a:lnTo>
                    <a:lnTo>
                      <a:pt x="102" y="232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2" y="230"/>
                    </a:lnTo>
                    <a:close/>
                    <a:moveTo>
                      <a:pt x="78" y="44"/>
                    </a:moveTo>
                    <a:lnTo>
                      <a:pt x="78" y="44"/>
                    </a:lnTo>
                    <a:lnTo>
                      <a:pt x="80" y="46"/>
                    </a:lnTo>
                    <a:lnTo>
                      <a:pt x="80" y="46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78" y="44"/>
                    </a:lnTo>
                    <a:close/>
                    <a:moveTo>
                      <a:pt x="76" y="42"/>
                    </a:move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2"/>
                    </a:lnTo>
                    <a:close/>
                    <a:moveTo>
                      <a:pt x="86" y="42"/>
                    </a:moveTo>
                    <a:lnTo>
                      <a:pt x="86" y="42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42"/>
                    </a:lnTo>
                    <a:lnTo>
                      <a:pt x="88" y="40"/>
                    </a:lnTo>
                    <a:lnTo>
                      <a:pt x="86" y="40"/>
                    </a:lnTo>
                    <a:lnTo>
                      <a:pt x="86" y="42"/>
                    </a:lnTo>
                    <a:close/>
                    <a:moveTo>
                      <a:pt x="86" y="38"/>
                    </a:moveTo>
                    <a:lnTo>
                      <a:pt x="86" y="36"/>
                    </a:lnTo>
                    <a:lnTo>
                      <a:pt x="84" y="36"/>
                    </a:lnTo>
                    <a:lnTo>
                      <a:pt x="84" y="40"/>
                    </a:lnTo>
                    <a:lnTo>
                      <a:pt x="86" y="40"/>
                    </a:lnTo>
                    <a:lnTo>
                      <a:pt x="88" y="38"/>
                    </a:lnTo>
                    <a:lnTo>
                      <a:pt x="86" y="38"/>
                    </a:lnTo>
                    <a:close/>
                    <a:moveTo>
                      <a:pt x="134" y="188"/>
                    </a:moveTo>
                    <a:lnTo>
                      <a:pt x="134" y="190"/>
                    </a:lnTo>
                    <a:lnTo>
                      <a:pt x="136" y="192"/>
                    </a:lnTo>
                    <a:lnTo>
                      <a:pt x="136" y="188"/>
                    </a:lnTo>
                    <a:lnTo>
                      <a:pt x="134" y="184"/>
                    </a:lnTo>
                    <a:lnTo>
                      <a:pt x="134" y="184"/>
                    </a:lnTo>
                    <a:lnTo>
                      <a:pt x="132" y="180"/>
                    </a:lnTo>
                    <a:lnTo>
                      <a:pt x="132" y="178"/>
                    </a:lnTo>
                    <a:lnTo>
                      <a:pt x="132" y="176"/>
                    </a:lnTo>
                    <a:lnTo>
                      <a:pt x="130" y="174"/>
                    </a:lnTo>
                    <a:lnTo>
                      <a:pt x="130" y="168"/>
                    </a:lnTo>
                    <a:lnTo>
                      <a:pt x="132" y="170"/>
                    </a:lnTo>
                    <a:lnTo>
                      <a:pt x="132" y="168"/>
                    </a:lnTo>
                    <a:lnTo>
                      <a:pt x="130" y="166"/>
                    </a:lnTo>
                    <a:lnTo>
                      <a:pt x="130" y="164"/>
                    </a:lnTo>
                    <a:lnTo>
                      <a:pt x="130" y="164"/>
                    </a:lnTo>
                    <a:lnTo>
                      <a:pt x="128" y="162"/>
                    </a:lnTo>
                    <a:lnTo>
                      <a:pt x="128" y="160"/>
                    </a:lnTo>
                    <a:lnTo>
                      <a:pt x="126" y="156"/>
                    </a:lnTo>
                    <a:lnTo>
                      <a:pt x="126" y="154"/>
                    </a:lnTo>
                    <a:lnTo>
                      <a:pt x="124" y="152"/>
                    </a:lnTo>
                    <a:lnTo>
                      <a:pt x="124" y="148"/>
                    </a:lnTo>
                    <a:lnTo>
                      <a:pt x="122" y="144"/>
                    </a:lnTo>
                    <a:lnTo>
                      <a:pt x="120" y="142"/>
                    </a:lnTo>
                    <a:lnTo>
                      <a:pt x="120" y="140"/>
                    </a:lnTo>
                    <a:lnTo>
                      <a:pt x="118" y="140"/>
                    </a:lnTo>
                    <a:lnTo>
                      <a:pt x="116" y="138"/>
                    </a:lnTo>
                    <a:lnTo>
                      <a:pt x="114" y="134"/>
                    </a:lnTo>
                    <a:lnTo>
                      <a:pt x="112" y="132"/>
                    </a:lnTo>
                    <a:lnTo>
                      <a:pt x="110" y="130"/>
                    </a:lnTo>
                    <a:lnTo>
                      <a:pt x="110" y="130"/>
                    </a:lnTo>
                    <a:lnTo>
                      <a:pt x="110" y="128"/>
                    </a:lnTo>
                    <a:lnTo>
                      <a:pt x="110" y="128"/>
                    </a:lnTo>
                    <a:lnTo>
                      <a:pt x="110" y="128"/>
                    </a:lnTo>
                    <a:lnTo>
                      <a:pt x="108" y="128"/>
                    </a:lnTo>
                    <a:lnTo>
                      <a:pt x="108" y="126"/>
                    </a:lnTo>
                    <a:lnTo>
                      <a:pt x="106" y="124"/>
                    </a:lnTo>
                    <a:lnTo>
                      <a:pt x="106" y="124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02" y="124"/>
                    </a:lnTo>
                    <a:lnTo>
                      <a:pt x="102" y="122"/>
                    </a:lnTo>
                    <a:lnTo>
                      <a:pt x="98" y="120"/>
                    </a:lnTo>
                    <a:lnTo>
                      <a:pt x="98" y="120"/>
                    </a:lnTo>
                    <a:lnTo>
                      <a:pt x="98" y="118"/>
                    </a:lnTo>
                    <a:lnTo>
                      <a:pt x="94" y="116"/>
                    </a:lnTo>
                    <a:lnTo>
                      <a:pt x="92" y="114"/>
                    </a:lnTo>
                    <a:lnTo>
                      <a:pt x="90" y="112"/>
                    </a:lnTo>
                    <a:lnTo>
                      <a:pt x="86" y="108"/>
                    </a:lnTo>
                    <a:lnTo>
                      <a:pt x="84" y="106"/>
                    </a:lnTo>
                    <a:lnTo>
                      <a:pt x="80" y="100"/>
                    </a:lnTo>
                    <a:lnTo>
                      <a:pt x="76" y="100"/>
                    </a:lnTo>
                    <a:lnTo>
                      <a:pt x="76" y="98"/>
                    </a:lnTo>
                    <a:lnTo>
                      <a:pt x="78" y="100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6" y="94"/>
                    </a:lnTo>
                    <a:lnTo>
                      <a:pt x="74" y="90"/>
                    </a:lnTo>
                    <a:lnTo>
                      <a:pt x="72" y="90"/>
                    </a:lnTo>
                    <a:lnTo>
                      <a:pt x="70" y="88"/>
                    </a:lnTo>
                    <a:lnTo>
                      <a:pt x="68" y="86"/>
                    </a:lnTo>
                    <a:lnTo>
                      <a:pt x="66" y="84"/>
                    </a:lnTo>
                    <a:lnTo>
                      <a:pt x="66" y="84"/>
                    </a:lnTo>
                    <a:lnTo>
                      <a:pt x="64" y="82"/>
                    </a:lnTo>
                    <a:lnTo>
                      <a:pt x="64" y="80"/>
                    </a:lnTo>
                    <a:lnTo>
                      <a:pt x="62" y="78"/>
                    </a:lnTo>
                    <a:lnTo>
                      <a:pt x="62" y="76"/>
                    </a:lnTo>
                    <a:lnTo>
                      <a:pt x="64" y="74"/>
                    </a:lnTo>
                    <a:lnTo>
                      <a:pt x="64" y="72"/>
                    </a:lnTo>
                    <a:lnTo>
                      <a:pt x="64" y="70"/>
                    </a:lnTo>
                    <a:lnTo>
                      <a:pt x="64" y="68"/>
                    </a:lnTo>
                    <a:lnTo>
                      <a:pt x="64" y="66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8" y="60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4" y="52"/>
                    </a:lnTo>
                    <a:lnTo>
                      <a:pt x="72" y="50"/>
                    </a:lnTo>
                    <a:lnTo>
                      <a:pt x="76" y="46"/>
                    </a:lnTo>
                    <a:lnTo>
                      <a:pt x="76" y="44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2" y="42"/>
                    </a:lnTo>
                    <a:lnTo>
                      <a:pt x="84" y="40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4" y="36"/>
                    </a:lnTo>
                    <a:lnTo>
                      <a:pt x="86" y="36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90" y="32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86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4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8" y="44"/>
                    </a:lnTo>
                    <a:lnTo>
                      <a:pt x="20" y="44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42"/>
                    </a:lnTo>
                    <a:lnTo>
                      <a:pt x="38" y="44"/>
                    </a:lnTo>
                    <a:lnTo>
                      <a:pt x="40" y="46"/>
                    </a:lnTo>
                    <a:lnTo>
                      <a:pt x="42" y="4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2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56"/>
                    </a:lnTo>
                    <a:lnTo>
                      <a:pt x="46" y="56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48" y="58"/>
                    </a:lnTo>
                    <a:lnTo>
                      <a:pt x="48" y="5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2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4" y="66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4"/>
                    </a:lnTo>
                    <a:lnTo>
                      <a:pt x="44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8" y="80"/>
                    </a:lnTo>
                    <a:lnTo>
                      <a:pt x="54" y="82"/>
                    </a:lnTo>
                    <a:lnTo>
                      <a:pt x="56" y="82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58" y="90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62" y="92"/>
                    </a:lnTo>
                    <a:lnTo>
                      <a:pt x="62" y="94"/>
                    </a:lnTo>
                    <a:lnTo>
                      <a:pt x="64" y="94"/>
                    </a:lnTo>
                    <a:lnTo>
                      <a:pt x="64" y="96"/>
                    </a:lnTo>
                    <a:lnTo>
                      <a:pt x="66" y="98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70" y="104"/>
                    </a:lnTo>
                    <a:lnTo>
                      <a:pt x="72" y="104"/>
                    </a:lnTo>
                    <a:lnTo>
                      <a:pt x="72" y="106"/>
                    </a:lnTo>
                    <a:lnTo>
                      <a:pt x="76" y="108"/>
                    </a:lnTo>
                    <a:lnTo>
                      <a:pt x="78" y="110"/>
                    </a:lnTo>
                    <a:lnTo>
                      <a:pt x="80" y="112"/>
                    </a:lnTo>
                    <a:lnTo>
                      <a:pt x="80" y="112"/>
                    </a:lnTo>
                    <a:lnTo>
                      <a:pt x="80" y="114"/>
                    </a:lnTo>
                    <a:lnTo>
                      <a:pt x="82" y="114"/>
                    </a:lnTo>
                    <a:lnTo>
                      <a:pt x="82" y="116"/>
                    </a:lnTo>
                    <a:lnTo>
                      <a:pt x="82" y="118"/>
                    </a:lnTo>
                    <a:lnTo>
                      <a:pt x="84" y="120"/>
                    </a:lnTo>
                    <a:lnTo>
                      <a:pt x="84" y="120"/>
                    </a:lnTo>
                    <a:lnTo>
                      <a:pt x="84" y="122"/>
                    </a:lnTo>
                    <a:lnTo>
                      <a:pt x="86" y="122"/>
                    </a:lnTo>
                    <a:lnTo>
                      <a:pt x="86" y="122"/>
                    </a:lnTo>
                    <a:lnTo>
                      <a:pt x="86" y="122"/>
                    </a:lnTo>
                    <a:lnTo>
                      <a:pt x="88" y="120"/>
                    </a:lnTo>
                    <a:lnTo>
                      <a:pt x="88" y="122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90" y="124"/>
                    </a:lnTo>
                    <a:lnTo>
                      <a:pt x="92" y="126"/>
                    </a:lnTo>
                    <a:lnTo>
                      <a:pt x="94" y="128"/>
                    </a:lnTo>
                    <a:lnTo>
                      <a:pt x="96" y="128"/>
                    </a:lnTo>
                    <a:lnTo>
                      <a:pt x="96" y="130"/>
                    </a:lnTo>
                    <a:lnTo>
                      <a:pt x="96" y="130"/>
                    </a:lnTo>
                    <a:lnTo>
                      <a:pt x="98" y="130"/>
                    </a:lnTo>
                    <a:lnTo>
                      <a:pt x="98" y="132"/>
                    </a:lnTo>
                    <a:lnTo>
                      <a:pt x="96" y="132"/>
                    </a:lnTo>
                    <a:lnTo>
                      <a:pt x="94" y="134"/>
                    </a:lnTo>
                    <a:lnTo>
                      <a:pt x="94" y="134"/>
                    </a:lnTo>
                    <a:lnTo>
                      <a:pt x="94" y="134"/>
                    </a:lnTo>
                    <a:lnTo>
                      <a:pt x="96" y="136"/>
                    </a:lnTo>
                    <a:lnTo>
                      <a:pt x="96" y="138"/>
                    </a:lnTo>
                    <a:lnTo>
                      <a:pt x="98" y="138"/>
                    </a:lnTo>
                    <a:lnTo>
                      <a:pt x="100" y="140"/>
                    </a:lnTo>
                    <a:lnTo>
                      <a:pt x="100" y="142"/>
                    </a:lnTo>
                    <a:lnTo>
                      <a:pt x="102" y="142"/>
                    </a:lnTo>
                    <a:lnTo>
                      <a:pt x="102" y="144"/>
                    </a:lnTo>
                    <a:lnTo>
                      <a:pt x="102" y="144"/>
                    </a:lnTo>
                    <a:lnTo>
                      <a:pt x="102" y="146"/>
                    </a:lnTo>
                    <a:lnTo>
                      <a:pt x="102" y="148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2" y="150"/>
                    </a:lnTo>
                    <a:lnTo>
                      <a:pt x="102" y="150"/>
                    </a:lnTo>
                    <a:lnTo>
                      <a:pt x="102" y="152"/>
                    </a:lnTo>
                    <a:lnTo>
                      <a:pt x="102" y="154"/>
                    </a:lnTo>
                    <a:lnTo>
                      <a:pt x="102" y="154"/>
                    </a:lnTo>
                    <a:lnTo>
                      <a:pt x="102" y="156"/>
                    </a:lnTo>
                    <a:lnTo>
                      <a:pt x="102" y="158"/>
                    </a:lnTo>
                    <a:lnTo>
                      <a:pt x="100" y="160"/>
                    </a:lnTo>
                    <a:lnTo>
                      <a:pt x="100" y="160"/>
                    </a:lnTo>
                    <a:lnTo>
                      <a:pt x="100" y="164"/>
                    </a:lnTo>
                    <a:lnTo>
                      <a:pt x="100" y="164"/>
                    </a:lnTo>
                    <a:lnTo>
                      <a:pt x="100" y="166"/>
                    </a:lnTo>
                    <a:lnTo>
                      <a:pt x="102" y="166"/>
                    </a:lnTo>
                    <a:lnTo>
                      <a:pt x="102" y="170"/>
                    </a:lnTo>
                    <a:lnTo>
                      <a:pt x="104" y="172"/>
                    </a:lnTo>
                    <a:lnTo>
                      <a:pt x="106" y="174"/>
                    </a:lnTo>
                    <a:lnTo>
                      <a:pt x="106" y="176"/>
                    </a:lnTo>
                    <a:lnTo>
                      <a:pt x="104" y="180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90"/>
                    </a:lnTo>
                    <a:lnTo>
                      <a:pt x="106" y="192"/>
                    </a:lnTo>
                    <a:lnTo>
                      <a:pt x="106" y="194"/>
                    </a:lnTo>
                    <a:lnTo>
                      <a:pt x="106" y="196"/>
                    </a:lnTo>
                    <a:lnTo>
                      <a:pt x="104" y="196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2" y="196"/>
                    </a:lnTo>
                    <a:lnTo>
                      <a:pt x="102" y="196"/>
                    </a:lnTo>
                    <a:lnTo>
                      <a:pt x="100" y="196"/>
                    </a:lnTo>
                    <a:lnTo>
                      <a:pt x="98" y="198"/>
                    </a:lnTo>
                    <a:lnTo>
                      <a:pt x="98" y="200"/>
                    </a:lnTo>
                    <a:lnTo>
                      <a:pt x="94" y="200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0" y="202"/>
                    </a:lnTo>
                    <a:lnTo>
                      <a:pt x="90" y="202"/>
                    </a:lnTo>
                    <a:lnTo>
                      <a:pt x="90" y="204"/>
                    </a:lnTo>
                    <a:lnTo>
                      <a:pt x="90" y="206"/>
                    </a:lnTo>
                    <a:lnTo>
                      <a:pt x="90" y="208"/>
                    </a:lnTo>
                    <a:lnTo>
                      <a:pt x="90" y="208"/>
                    </a:lnTo>
                    <a:lnTo>
                      <a:pt x="88" y="208"/>
                    </a:lnTo>
                    <a:lnTo>
                      <a:pt x="86" y="206"/>
                    </a:lnTo>
                    <a:lnTo>
                      <a:pt x="84" y="206"/>
                    </a:lnTo>
                    <a:lnTo>
                      <a:pt x="84" y="206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0" y="208"/>
                    </a:lnTo>
                    <a:lnTo>
                      <a:pt x="80" y="208"/>
                    </a:lnTo>
                    <a:lnTo>
                      <a:pt x="80" y="210"/>
                    </a:lnTo>
                    <a:lnTo>
                      <a:pt x="82" y="210"/>
                    </a:lnTo>
                    <a:lnTo>
                      <a:pt x="82" y="212"/>
                    </a:lnTo>
                    <a:lnTo>
                      <a:pt x="82" y="214"/>
                    </a:lnTo>
                    <a:lnTo>
                      <a:pt x="82" y="216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86" y="220"/>
                    </a:lnTo>
                    <a:lnTo>
                      <a:pt x="86" y="222"/>
                    </a:lnTo>
                    <a:lnTo>
                      <a:pt x="86" y="224"/>
                    </a:lnTo>
                    <a:lnTo>
                      <a:pt x="86" y="224"/>
                    </a:lnTo>
                    <a:lnTo>
                      <a:pt x="84" y="222"/>
                    </a:lnTo>
                    <a:lnTo>
                      <a:pt x="84" y="222"/>
                    </a:lnTo>
                    <a:lnTo>
                      <a:pt x="82" y="222"/>
                    </a:lnTo>
                    <a:lnTo>
                      <a:pt x="82" y="222"/>
                    </a:lnTo>
                    <a:lnTo>
                      <a:pt x="82" y="220"/>
                    </a:lnTo>
                    <a:lnTo>
                      <a:pt x="80" y="220"/>
                    </a:lnTo>
                    <a:lnTo>
                      <a:pt x="80" y="220"/>
                    </a:lnTo>
                    <a:lnTo>
                      <a:pt x="78" y="220"/>
                    </a:lnTo>
                    <a:lnTo>
                      <a:pt x="76" y="220"/>
                    </a:lnTo>
                    <a:lnTo>
                      <a:pt x="74" y="220"/>
                    </a:lnTo>
                    <a:lnTo>
                      <a:pt x="74" y="220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72" y="222"/>
                    </a:lnTo>
                    <a:lnTo>
                      <a:pt x="70" y="222"/>
                    </a:lnTo>
                    <a:lnTo>
                      <a:pt x="68" y="222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68" y="226"/>
                    </a:lnTo>
                    <a:lnTo>
                      <a:pt x="68" y="226"/>
                    </a:lnTo>
                    <a:lnTo>
                      <a:pt x="66" y="228"/>
                    </a:lnTo>
                    <a:lnTo>
                      <a:pt x="66" y="228"/>
                    </a:lnTo>
                    <a:lnTo>
                      <a:pt x="64" y="228"/>
                    </a:lnTo>
                    <a:lnTo>
                      <a:pt x="62" y="228"/>
                    </a:lnTo>
                    <a:lnTo>
                      <a:pt x="62" y="230"/>
                    </a:lnTo>
                    <a:lnTo>
                      <a:pt x="60" y="230"/>
                    </a:lnTo>
                    <a:lnTo>
                      <a:pt x="60" y="230"/>
                    </a:lnTo>
                    <a:lnTo>
                      <a:pt x="62" y="232"/>
                    </a:lnTo>
                    <a:lnTo>
                      <a:pt x="64" y="232"/>
                    </a:lnTo>
                    <a:lnTo>
                      <a:pt x="64" y="234"/>
                    </a:lnTo>
                    <a:lnTo>
                      <a:pt x="64" y="234"/>
                    </a:lnTo>
                    <a:lnTo>
                      <a:pt x="66" y="234"/>
                    </a:lnTo>
                    <a:lnTo>
                      <a:pt x="66" y="234"/>
                    </a:lnTo>
                    <a:lnTo>
                      <a:pt x="68" y="236"/>
                    </a:lnTo>
                    <a:lnTo>
                      <a:pt x="70" y="236"/>
                    </a:lnTo>
                    <a:lnTo>
                      <a:pt x="70" y="236"/>
                    </a:lnTo>
                    <a:lnTo>
                      <a:pt x="72" y="238"/>
                    </a:lnTo>
                    <a:lnTo>
                      <a:pt x="72" y="238"/>
                    </a:lnTo>
                    <a:lnTo>
                      <a:pt x="72" y="240"/>
                    </a:lnTo>
                    <a:lnTo>
                      <a:pt x="70" y="240"/>
                    </a:lnTo>
                    <a:lnTo>
                      <a:pt x="68" y="240"/>
                    </a:lnTo>
                    <a:lnTo>
                      <a:pt x="68" y="245"/>
                    </a:lnTo>
                    <a:lnTo>
                      <a:pt x="68" y="253"/>
                    </a:lnTo>
                    <a:lnTo>
                      <a:pt x="68" y="259"/>
                    </a:lnTo>
                    <a:lnTo>
                      <a:pt x="70" y="261"/>
                    </a:lnTo>
                    <a:lnTo>
                      <a:pt x="68" y="263"/>
                    </a:lnTo>
                    <a:lnTo>
                      <a:pt x="70" y="263"/>
                    </a:lnTo>
                    <a:lnTo>
                      <a:pt x="74" y="263"/>
                    </a:lnTo>
                    <a:lnTo>
                      <a:pt x="74" y="261"/>
                    </a:lnTo>
                    <a:lnTo>
                      <a:pt x="76" y="259"/>
                    </a:lnTo>
                    <a:lnTo>
                      <a:pt x="78" y="257"/>
                    </a:lnTo>
                    <a:lnTo>
                      <a:pt x="78" y="255"/>
                    </a:lnTo>
                    <a:lnTo>
                      <a:pt x="88" y="249"/>
                    </a:lnTo>
                    <a:lnTo>
                      <a:pt x="90" y="249"/>
                    </a:lnTo>
                    <a:lnTo>
                      <a:pt x="90" y="247"/>
                    </a:lnTo>
                    <a:lnTo>
                      <a:pt x="88" y="245"/>
                    </a:lnTo>
                    <a:lnTo>
                      <a:pt x="88" y="245"/>
                    </a:lnTo>
                    <a:lnTo>
                      <a:pt x="82" y="238"/>
                    </a:lnTo>
                    <a:lnTo>
                      <a:pt x="84" y="238"/>
                    </a:lnTo>
                    <a:lnTo>
                      <a:pt x="90" y="245"/>
                    </a:lnTo>
                    <a:lnTo>
                      <a:pt x="92" y="247"/>
                    </a:lnTo>
                    <a:lnTo>
                      <a:pt x="94" y="247"/>
                    </a:lnTo>
                    <a:lnTo>
                      <a:pt x="94" y="245"/>
                    </a:lnTo>
                    <a:lnTo>
                      <a:pt x="94" y="245"/>
                    </a:lnTo>
                    <a:lnTo>
                      <a:pt x="94" y="243"/>
                    </a:lnTo>
                    <a:lnTo>
                      <a:pt x="94" y="240"/>
                    </a:lnTo>
                    <a:lnTo>
                      <a:pt x="88" y="234"/>
                    </a:lnTo>
                    <a:lnTo>
                      <a:pt x="88" y="234"/>
                    </a:lnTo>
                    <a:lnTo>
                      <a:pt x="92" y="238"/>
                    </a:lnTo>
                    <a:lnTo>
                      <a:pt x="94" y="240"/>
                    </a:lnTo>
                    <a:lnTo>
                      <a:pt x="94" y="240"/>
                    </a:lnTo>
                    <a:lnTo>
                      <a:pt x="96" y="240"/>
                    </a:lnTo>
                    <a:lnTo>
                      <a:pt x="96" y="238"/>
                    </a:lnTo>
                    <a:lnTo>
                      <a:pt x="96" y="238"/>
                    </a:lnTo>
                    <a:lnTo>
                      <a:pt x="96" y="236"/>
                    </a:lnTo>
                    <a:lnTo>
                      <a:pt x="98" y="236"/>
                    </a:lnTo>
                    <a:lnTo>
                      <a:pt x="98" y="234"/>
                    </a:lnTo>
                    <a:lnTo>
                      <a:pt x="96" y="234"/>
                    </a:lnTo>
                    <a:lnTo>
                      <a:pt x="94" y="234"/>
                    </a:lnTo>
                    <a:lnTo>
                      <a:pt x="92" y="232"/>
                    </a:lnTo>
                    <a:lnTo>
                      <a:pt x="92" y="232"/>
                    </a:lnTo>
                    <a:lnTo>
                      <a:pt x="96" y="232"/>
                    </a:lnTo>
                    <a:lnTo>
                      <a:pt x="96" y="232"/>
                    </a:lnTo>
                    <a:lnTo>
                      <a:pt x="98" y="232"/>
                    </a:lnTo>
                    <a:lnTo>
                      <a:pt x="98" y="230"/>
                    </a:lnTo>
                    <a:lnTo>
                      <a:pt x="96" y="230"/>
                    </a:lnTo>
                    <a:lnTo>
                      <a:pt x="96" y="230"/>
                    </a:lnTo>
                    <a:lnTo>
                      <a:pt x="94" y="230"/>
                    </a:lnTo>
                    <a:lnTo>
                      <a:pt x="94" y="230"/>
                    </a:lnTo>
                    <a:lnTo>
                      <a:pt x="96" y="228"/>
                    </a:lnTo>
                    <a:lnTo>
                      <a:pt x="98" y="230"/>
                    </a:lnTo>
                    <a:lnTo>
                      <a:pt x="100" y="230"/>
                    </a:lnTo>
                    <a:lnTo>
                      <a:pt x="100" y="230"/>
                    </a:lnTo>
                    <a:lnTo>
                      <a:pt x="100" y="230"/>
                    </a:lnTo>
                    <a:lnTo>
                      <a:pt x="100" y="226"/>
                    </a:lnTo>
                    <a:lnTo>
                      <a:pt x="100" y="226"/>
                    </a:lnTo>
                    <a:lnTo>
                      <a:pt x="100" y="226"/>
                    </a:lnTo>
                    <a:lnTo>
                      <a:pt x="100" y="228"/>
                    </a:lnTo>
                    <a:lnTo>
                      <a:pt x="102" y="228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6" y="230"/>
                    </a:lnTo>
                    <a:lnTo>
                      <a:pt x="108" y="228"/>
                    </a:lnTo>
                    <a:lnTo>
                      <a:pt x="110" y="228"/>
                    </a:lnTo>
                    <a:lnTo>
                      <a:pt x="114" y="224"/>
                    </a:lnTo>
                    <a:lnTo>
                      <a:pt x="116" y="224"/>
                    </a:lnTo>
                    <a:lnTo>
                      <a:pt x="118" y="222"/>
                    </a:lnTo>
                    <a:lnTo>
                      <a:pt x="118" y="222"/>
                    </a:lnTo>
                    <a:lnTo>
                      <a:pt x="120" y="220"/>
                    </a:lnTo>
                    <a:lnTo>
                      <a:pt x="122" y="218"/>
                    </a:lnTo>
                    <a:lnTo>
                      <a:pt x="124" y="216"/>
                    </a:lnTo>
                    <a:lnTo>
                      <a:pt x="126" y="216"/>
                    </a:lnTo>
                    <a:lnTo>
                      <a:pt x="128" y="214"/>
                    </a:lnTo>
                    <a:lnTo>
                      <a:pt x="130" y="214"/>
                    </a:lnTo>
                    <a:lnTo>
                      <a:pt x="130" y="212"/>
                    </a:lnTo>
                    <a:lnTo>
                      <a:pt x="130" y="210"/>
                    </a:lnTo>
                    <a:lnTo>
                      <a:pt x="132" y="208"/>
                    </a:lnTo>
                    <a:lnTo>
                      <a:pt x="132" y="208"/>
                    </a:lnTo>
                    <a:lnTo>
                      <a:pt x="134" y="206"/>
                    </a:lnTo>
                    <a:lnTo>
                      <a:pt x="134" y="206"/>
                    </a:lnTo>
                    <a:lnTo>
                      <a:pt x="132" y="204"/>
                    </a:lnTo>
                    <a:lnTo>
                      <a:pt x="132" y="204"/>
                    </a:lnTo>
                    <a:lnTo>
                      <a:pt x="132" y="202"/>
                    </a:lnTo>
                    <a:lnTo>
                      <a:pt x="132" y="202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4" y="204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2" y="200"/>
                    </a:lnTo>
                    <a:lnTo>
                      <a:pt x="132" y="194"/>
                    </a:lnTo>
                    <a:lnTo>
                      <a:pt x="134" y="194"/>
                    </a:lnTo>
                    <a:lnTo>
                      <a:pt x="132" y="190"/>
                    </a:lnTo>
                    <a:lnTo>
                      <a:pt x="132" y="190"/>
                    </a:lnTo>
                    <a:lnTo>
                      <a:pt x="134" y="18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1">
                <a:extLst>
                  <a:ext uri="{FF2B5EF4-FFF2-40B4-BE49-F238E27FC236}">
                    <a16:creationId xmlns:a16="http://schemas.microsoft.com/office/drawing/2014/main" id="{C2C637A3-6812-4053-968E-5B0B6712C0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5" y="1858"/>
                <a:ext cx="212" cy="207"/>
              </a:xfrm>
              <a:custGeom>
                <a:avLst/>
                <a:gdLst>
                  <a:gd name="T0" fmla="*/ 196 w 212"/>
                  <a:gd name="T1" fmla="*/ 59 h 207"/>
                  <a:gd name="T2" fmla="*/ 198 w 212"/>
                  <a:gd name="T3" fmla="*/ 55 h 207"/>
                  <a:gd name="T4" fmla="*/ 128 w 212"/>
                  <a:gd name="T5" fmla="*/ 22 h 207"/>
                  <a:gd name="T6" fmla="*/ 148 w 212"/>
                  <a:gd name="T7" fmla="*/ 24 h 207"/>
                  <a:gd name="T8" fmla="*/ 146 w 212"/>
                  <a:gd name="T9" fmla="*/ 20 h 207"/>
                  <a:gd name="T10" fmla="*/ 206 w 212"/>
                  <a:gd name="T11" fmla="*/ 65 h 207"/>
                  <a:gd name="T12" fmla="*/ 186 w 212"/>
                  <a:gd name="T13" fmla="*/ 67 h 207"/>
                  <a:gd name="T14" fmla="*/ 194 w 212"/>
                  <a:gd name="T15" fmla="*/ 57 h 207"/>
                  <a:gd name="T16" fmla="*/ 186 w 212"/>
                  <a:gd name="T17" fmla="*/ 42 h 207"/>
                  <a:gd name="T18" fmla="*/ 182 w 212"/>
                  <a:gd name="T19" fmla="*/ 45 h 207"/>
                  <a:gd name="T20" fmla="*/ 176 w 212"/>
                  <a:gd name="T21" fmla="*/ 42 h 207"/>
                  <a:gd name="T22" fmla="*/ 172 w 212"/>
                  <a:gd name="T23" fmla="*/ 36 h 207"/>
                  <a:gd name="T24" fmla="*/ 168 w 212"/>
                  <a:gd name="T25" fmla="*/ 34 h 207"/>
                  <a:gd name="T26" fmla="*/ 176 w 212"/>
                  <a:gd name="T27" fmla="*/ 28 h 207"/>
                  <a:gd name="T28" fmla="*/ 156 w 212"/>
                  <a:gd name="T29" fmla="*/ 28 h 207"/>
                  <a:gd name="T30" fmla="*/ 150 w 212"/>
                  <a:gd name="T31" fmla="*/ 32 h 207"/>
                  <a:gd name="T32" fmla="*/ 118 w 212"/>
                  <a:gd name="T33" fmla="*/ 34 h 207"/>
                  <a:gd name="T34" fmla="*/ 84 w 212"/>
                  <a:gd name="T35" fmla="*/ 30 h 207"/>
                  <a:gd name="T36" fmla="*/ 74 w 212"/>
                  <a:gd name="T37" fmla="*/ 14 h 207"/>
                  <a:gd name="T38" fmla="*/ 58 w 212"/>
                  <a:gd name="T39" fmla="*/ 4 h 207"/>
                  <a:gd name="T40" fmla="*/ 52 w 212"/>
                  <a:gd name="T41" fmla="*/ 10 h 207"/>
                  <a:gd name="T42" fmla="*/ 52 w 212"/>
                  <a:gd name="T43" fmla="*/ 14 h 207"/>
                  <a:gd name="T44" fmla="*/ 30 w 212"/>
                  <a:gd name="T45" fmla="*/ 30 h 207"/>
                  <a:gd name="T46" fmla="*/ 34 w 212"/>
                  <a:gd name="T47" fmla="*/ 55 h 207"/>
                  <a:gd name="T48" fmla="*/ 24 w 212"/>
                  <a:gd name="T49" fmla="*/ 51 h 207"/>
                  <a:gd name="T50" fmla="*/ 30 w 212"/>
                  <a:gd name="T51" fmla="*/ 28 h 207"/>
                  <a:gd name="T52" fmla="*/ 24 w 212"/>
                  <a:gd name="T53" fmla="*/ 14 h 207"/>
                  <a:gd name="T54" fmla="*/ 34 w 212"/>
                  <a:gd name="T55" fmla="*/ 6 h 207"/>
                  <a:gd name="T56" fmla="*/ 12 w 212"/>
                  <a:gd name="T57" fmla="*/ 24 h 207"/>
                  <a:gd name="T58" fmla="*/ 0 w 212"/>
                  <a:gd name="T59" fmla="*/ 53 h 207"/>
                  <a:gd name="T60" fmla="*/ 6 w 212"/>
                  <a:gd name="T61" fmla="*/ 57 h 207"/>
                  <a:gd name="T62" fmla="*/ 14 w 212"/>
                  <a:gd name="T63" fmla="*/ 75 h 207"/>
                  <a:gd name="T64" fmla="*/ 14 w 212"/>
                  <a:gd name="T65" fmla="*/ 87 h 207"/>
                  <a:gd name="T66" fmla="*/ 32 w 212"/>
                  <a:gd name="T67" fmla="*/ 95 h 207"/>
                  <a:gd name="T68" fmla="*/ 46 w 212"/>
                  <a:gd name="T69" fmla="*/ 95 h 207"/>
                  <a:gd name="T70" fmla="*/ 60 w 212"/>
                  <a:gd name="T71" fmla="*/ 109 h 207"/>
                  <a:gd name="T72" fmla="*/ 82 w 212"/>
                  <a:gd name="T73" fmla="*/ 107 h 207"/>
                  <a:gd name="T74" fmla="*/ 86 w 212"/>
                  <a:gd name="T75" fmla="*/ 117 h 207"/>
                  <a:gd name="T76" fmla="*/ 84 w 212"/>
                  <a:gd name="T77" fmla="*/ 139 h 207"/>
                  <a:gd name="T78" fmla="*/ 90 w 212"/>
                  <a:gd name="T79" fmla="*/ 157 h 207"/>
                  <a:gd name="T80" fmla="*/ 84 w 212"/>
                  <a:gd name="T81" fmla="*/ 169 h 207"/>
                  <a:gd name="T82" fmla="*/ 92 w 212"/>
                  <a:gd name="T83" fmla="*/ 175 h 207"/>
                  <a:gd name="T84" fmla="*/ 94 w 212"/>
                  <a:gd name="T85" fmla="*/ 187 h 207"/>
                  <a:gd name="T86" fmla="*/ 104 w 212"/>
                  <a:gd name="T87" fmla="*/ 205 h 207"/>
                  <a:gd name="T88" fmla="*/ 116 w 212"/>
                  <a:gd name="T89" fmla="*/ 201 h 207"/>
                  <a:gd name="T90" fmla="*/ 122 w 212"/>
                  <a:gd name="T91" fmla="*/ 203 h 207"/>
                  <a:gd name="T92" fmla="*/ 134 w 212"/>
                  <a:gd name="T93" fmla="*/ 193 h 207"/>
                  <a:gd name="T94" fmla="*/ 142 w 212"/>
                  <a:gd name="T95" fmla="*/ 185 h 207"/>
                  <a:gd name="T96" fmla="*/ 152 w 212"/>
                  <a:gd name="T97" fmla="*/ 175 h 207"/>
                  <a:gd name="T98" fmla="*/ 142 w 212"/>
                  <a:gd name="T99" fmla="*/ 169 h 207"/>
                  <a:gd name="T100" fmla="*/ 132 w 212"/>
                  <a:gd name="T101" fmla="*/ 147 h 207"/>
                  <a:gd name="T102" fmla="*/ 140 w 212"/>
                  <a:gd name="T103" fmla="*/ 145 h 207"/>
                  <a:gd name="T104" fmla="*/ 150 w 212"/>
                  <a:gd name="T105" fmla="*/ 149 h 207"/>
                  <a:gd name="T106" fmla="*/ 164 w 212"/>
                  <a:gd name="T107" fmla="*/ 149 h 207"/>
                  <a:gd name="T108" fmla="*/ 178 w 212"/>
                  <a:gd name="T109" fmla="*/ 145 h 207"/>
                  <a:gd name="T110" fmla="*/ 192 w 212"/>
                  <a:gd name="T111" fmla="*/ 137 h 207"/>
                  <a:gd name="T112" fmla="*/ 196 w 212"/>
                  <a:gd name="T113" fmla="*/ 127 h 207"/>
                  <a:gd name="T114" fmla="*/ 190 w 212"/>
                  <a:gd name="T115" fmla="*/ 109 h 207"/>
                  <a:gd name="T116" fmla="*/ 192 w 212"/>
                  <a:gd name="T117" fmla="*/ 99 h 207"/>
                  <a:gd name="T118" fmla="*/ 202 w 212"/>
                  <a:gd name="T119" fmla="*/ 95 h 207"/>
                  <a:gd name="T120" fmla="*/ 198 w 212"/>
                  <a:gd name="T121" fmla="*/ 89 h 207"/>
                  <a:gd name="T122" fmla="*/ 202 w 212"/>
                  <a:gd name="T123" fmla="*/ 79 h 207"/>
                  <a:gd name="T124" fmla="*/ 212 w 212"/>
                  <a:gd name="T125" fmla="*/ 7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207">
                    <a:moveTo>
                      <a:pt x="196" y="57"/>
                    </a:moveTo>
                    <a:lnTo>
                      <a:pt x="194" y="57"/>
                    </a:lnTo>
                    <a:lnTo>
                      <a:pt x="192" y="59"/>
                    </a:lnTo>
                    <a:lnTo>
                      <a:pt x="192" y="59"/>
                    </a:lnTo>
                    <a:lnTo>
                      <a:pt x="192" y="61"/>
                    </a:lnTo>
                    <a:lnTo>
                      <a:pt x="194" y="61"/>
                    </a:lnTo>
                    <a:lnTo>
                      <a:pt x="194" y="61"/>
                    </a:lnTo>
                    <a:lnTo>
                      <a:pt x="196" y="59"/>
                    </a:lnTo>
                    <a:lnTo>
                      <a:pt x="196" y="59"/>
                    </a:lnTo>
                    <a:lnTo>
                      <a:pt x="196" y="57"/>
                    </a:lnTo>
                    <a:lnTo>
                      <a:pt x="196" y="57"/>
                    </a:lnTo>
                    <a:lnTo>
                      <a:pt x="196" y="57"/>
                    </a:lnTo>
                    <a:close/>
                    <a:moveTo>
                      <a:pt x="196" y="55"/>
                    </a:moveTo>
                    <a:lnTo>
                      <a:pt x="196" y="55"/>
                    </a:lnTo>
                    <a:lnTo>
                      <a:pt x="194" y="55"/>
                    </a:lnTo>
                    <a:lnTo>
                      <a:pt x="194" y="57"/>
                    </a:lnTo>
                    <a:lnTo>
                      <a:pt x="196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6" y="55"/>
                    </a:lnTo>
                    <a:lnTo>
                      <a:pt x="196" y="55"/>
                    </a:lnTo>
                    <a:close/>
                    <a:moveTo>
                      <a:pt x="128" y="24"/>
                    </a:moveTo>
                    <a:lnTo>
                      <a:pt x="130" y="24"/>
                    </a:lnTo>
                    <a:lnTo>
                      <a:pt x="130" y="22"/>
                    </a:lnTo>
                    <a:lnTo>
                      <a:pt x="128" y="22"/>
                    </a:lnTo>
                    <a:lnTo>
                      <a:pt x="126" y="22"/>
                    </a:lnTo>
                    <a:lnTo>
                      <a:pt x="126" y="22"/>
                    </a:lnTo>
                    <a:lnTo>
                      <a:pt x="128" y="24"/>
                    </a:lnTo>
                    <a:lnTo>
                      <a:pt x="128" y="24"/>
                    </a:lnTo>
                    <a:close/>
                    <a:moveTo>
                      <a:pt x="146" y="22"/>
                    </a:moveTo>
                    <a:lnTo>
                      <a:pt x="146" y="22"/>
                    </a:lnTo>
                    <a:lnTo>
                      <a:pt x="146" y="24"/>
                    </a:lnTo>
                    <a:lnTo>
                      <a:pt x="148" y="24"/>
                    </a:lnTo>
                    <a:lnTo>
                      <a:pt x="148" y="24"/>
                    </a:lnTo>
                    <a:lnTo>
                      <a:pt x="150" y="24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2" y="20"/>
                    </a:lnTo>
                    <a:lnTo>
                      <a:pt x="150" y="18"/>
                    </a:lnTo>
                    <a:lnTo>
                      <a:pt x="148" y="20"/>
                    </a:lnTo>
                    <a:lnTo>
                      <a:pt x="148" y="22"/>
                    </a:lnTo>
                    <a:lnTo>
                      <a:pt x="146" y="22"/>
                    </a:lnTo>
                    <a:lnTo>
                      <a:pt x="146" y="20"/>
                    </a:lnTo>
                    <a:lnTo>
                      <a:pt x="146" y="20"/>
                    </a:lnTo>
                    <a:lnTo>
                      <a:pt x="144" y="20"/>
                    </a:lnTo>
                    <a:lnTo>
                      <a:pt x="144" y="20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6" y="22"/>
                    </a:lnTo>
                    <a:close/>
                    <a:moveTo>
                      <a:pt x="212" y="71"/>
                    </a:moveTo>
                    <a:lnTo>
                      <a:pt x="208" y="67"/>
                    </a:lnTo>
                    <a:lnTo>
                      <a:pt x="206" y="65"/>
                    </a:lnTo>
                    <a:lnTo>
                      <a:pt x="204" y="65"/>
                    </a:lnTo>
                    <a:lnTo>
                      <a:pt x="202" y="65"/>
                    </a:lnTo>
                    <a:lnTo>
                      <a:pt x="202" y="67"/>
                    </a:lnTo>
                    <a:lnTo>
                      <a:pt x="196" y="65"/>
                    </a:lnTo>
                    <a:lnTo>
                      <a:pt x="196" y="65"/>
                    </a:lnTo>
                    <a:lnTo>
                      <a:pt x="192" y="67"/>
                    </a:lnTo>
                    <a:lnTo>
                      <a:pt x="190" y="67"/>
                    </a:lnTo>
                    <a:lnTo>
                      <a:pt x="188" y="69"/>
                    </a:lnTo>
                    <a:lnTo>
                      <a:pt x="186" y="67"/>
                    </a:lnTo>
                    <a:lnTo>
                      <a:pt x="186" y="67"/>
                    </a:lnTo>
                    <a:lnTo>
                      <a:pt x="184" y="65"/>
                    </a:lnTo>
                    <a:lnTo>
                      <a:pt x="190" y="65"/>
                    </a:lnTo>
                    <a:lnTo>
                      <a:pt x="190" y="63"/>
                    </a:lnTo>
                    <a:lnTo>
                      <a:pt x="192" y="61"/>
                    </a:lnTo>
                    <a:lnTo>
                      <a:pt x="192" y="59"/>
                    </a:lnTo>
                    <a:lnTo>
                      <a:pt x="192" y="59"/>
                    </a:lnTo>
                    <a:lnTo>
                      <a:pt x="192" y="57"/>
                    </a:lnTo>
                    <a:lnTo>
                      <a:pt x="194" y="57"/>
                    </a:lnTo>
                    <a:lnTo>
                      <a:pt x="194" y="55"/>
                    </a:lnTo>
                    <a:lnTo>
                      <a:pt x="194" y="55"/>
                    </a:lnTo>
                    <a:lnTo>
                      <a:pt x="196" y="53"/>
                    </a:lnTo>
                    <a:lnTo>
                      <a:pt x="198" y="51"/>
                    </a:lnTo>
                    <a:lnTo>
                      <a:pt x="196" y="51"/>
                    </a:lnTo>
                    <a:lnTo>
                      <a:pt x="194" y="49"/>
                    </a:lnTo>
                    <a:lnTo>
                      <a:pt x="190" y="47"/>
                    </a:lnTo>
                    <a:lnTo>
                      <a:pt x="190" y="47"/>
                    </a:lnTo>
                    <a:lnTo>
                      <a:pt x="186" y="42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2" y="42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0" y="42"/>
                    </a:lnTo>
                    <a:lnTo>
                      <a:pt x="178" y="40"/>
                    </a:lnTo>
                    <a:lnTo>
                      <a:pt x="178" y="40"/>
                    </a:lnTo>
                    <a:lnTo>
                      <a:pt x="178" y="40"/>
                    </a:lnTo>
                    <a:lnTo>
                      <a:pt x="176" y="40"/>
                    </a:lnTo>
                    <a:lnTo>
                      <a:pt x="176" y="40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4" y="42"/>
                    </a:lnTo>
                    <a:lnTo>
                      <a:pt x="174" y="45"/>
                    </a:lnTo>
                    <a:lnTo>
                      <a:pt x="174" y="45"/>
                    </a:lnTo>
                    <a:lnTo>
                      <a:pt x="174" y="45"/>
                    </a:lnTo>
                    <a:lnTo>
                      <a:pt x="172" y="40"/>
                    </a:lnTo>
                    <a:lnTo>
                      <a:pt x="172" y="36"/>
                    </a:lnTo>
                    <a:lnTo>
                      <a:pt x="170" y="36"/>
                    </a:lnTo>
                    <a:lnTo>
                      <a:pt x="170" y="36"/>
                    </a:lnTo>
                    <a:lnTo>
                      <a:pt x="170" y="36"/>
                    </a:lnTo>
                    <a:lnTo>
                      <a:pt x="170" y="38"/>
                    </a:lnTo>
                    <a:lnTo>
                      <a:pt x="168" y="38"/>
                    </a:lnTo>
                    <a:lnTo>
                      <a:pt x="168" y="38"/>
                    </a:lnTo>
                    <a:lnTo>
                      <a:pt x="168" y="38"/>
                    </a:lnTo>
                    <a:lnTo>
                      <a:pt x="168" y="36"/>
                    </a:lnTo>
                    <a:lnTo>
                      <a:pt x="168" y="34"/>
                    </a:lnTo>
                    <a:lnTo>
                      <a:pt x="168" y="34"/>
                    </a:lnTo>
                    <a:lnTo>
                      <a:pt x="168" y="32"/>
                    </a:lnTo>
                    <a:lnTo>
                      <a:pt x="166" y="32"/>
                    </a:lnTo>
                    <a:lnTo>
                      <a:pt x="166" y="32"/>
                    </a:lnTo>
                    <a:lnTo>
                      <a:pt x="166" y="30"/>
                    </a:lnTo>
                    <a:lnTo>
                      <a:pt x="166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76" y="28"/>
                    </a:lnTo>
                    <a:lnTo>
                      <a:pt x="178" y="28"/>
                    </a:lnTo>
                    <a:lnTo>
                      <a:pt x="180" y="28"/>
                    </a:lnTo>
                    <a:lnTo>
                      <a:pt x="182" y="26"/>
                    </a:lnTo>
                    <a:lnTo>
                      <a:pt x="176" y="28"/>
                    </a:lnTo>
                    <a:lnTo>
                      <a:pt x="168" y="26"/>
                    </a:lnTo>
                    <a:lnTo>
                      <a:pt x="164" y="26"/>
                    </a:lnTo>
                    <a:lnTo>
                      <a:pt x="164" y="26"/>
                    </a:lnTo>
                    <a:lnTo>
                      <a:pt x="160" y="26"/>
                    </a:lnTo>
                    <a:lnTo>
                      <a:pt x="156" y="28"/>
                    </a:lnTo>
                    <a:lnTo>
                      <a:pt x="150" y="28"/>
                    </a:lnTo>
                    <a:lnTo>
                      <a:pt x="146" y="28"/>
                    </a:lnTo>
                    <a:lnTo>
                      <a:pt x="144" y="28"/>
                    </a:lnTo>
                    <a:lnTo>
                      <a:pt x="144" y="30"/>
                    </a:lnTo>
                    <a:lnTo>
                      <a:pt x="146" y="30"/>
                    </a:lnTo>
                    <a:lnTo>
                      <a:pt x="150" y="30"/>
                    </a:lnTo>
                    <a:lnTo>
                      <a:pt x="152" y="30"/>
                    </a:lnTo>
                    <a:lnTo>
                      <a:pt x="152" y="32"/>
                    </a:lnTo>
                    <a:lnTo>
                      <a:pt x="150" y="32"/>
                    </a:lnTo>
                    <a:lnTo>
                      <a:pt x="146" y="32"/>
                    </a:lnTo>
                    <a:lnTo>
                      <a:pt x="134" y="38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26" y="38"/>
                    </a:lnTo>
                    <a:lnTo>
                      <a:pt x="124" y="36"/>
                    </a:lnTo>
                    <a:lnTo>
                      <a:pt x="122" y="36"/>
                    </a:lnTo>
                    <a:lnTo>
                      <a:pt x="118" y="34"/>
                    </a:lnTo>
                    <a:lnTo>
                      <a:pt x="116" y="32"/>
                    </a:lnTo>
                    <a:lnTo>
                      <a:pt x="116" y="30"/>
                    </a:lnTo>
                    <a:lnTo>
                      <a:pt x="116" y="30"/>
                    </a:lnTo>
                    <a:lnTo>
                      <a:pt x="112" y="28"/>
                    </a:lnTo>
                    <a:lnTo>
                      <a:pt x="102" y="28"/>
                    </a:lnTo>
                    <a:lnTo>
                      <a:pt x="98" y="30"/>
                    </a:lnTo>
                    <a:lnTo>
                      <a:pt x="92" y="30"/>
                    </a:lnTo>
                    <a:lnTo>
                      <a:pt x="88" y="32"/>
                    </a:lnTo>
                    <a:lnTo>
                      <a:pt x="84" y="30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4"/>
                    </a:lnTo>
                    <a:lnTo>
                      <a:pt x="80" y="22"/>
                    </a:lnTo>
                    <a:lnTo>
                      <a:pt x="80" y="20"/>
                    </a:lnTo>
                    <a:lnTo>
                      <a:pt x="80" y="18"/>
                    </a:lnTo>
                    <a:lnTo>
                      <a:pt x="76" y="16"/>
                    </a:lnTo>
                    <a:lnTo>
                      <a:pt x="74" y="14"/>
                    </a:lnTo>
                    <a:lnTo>
                      <a:pt x="70" y="14"/>
                    </a:lnTo>
                    <a:lnTo>
                      <a:pt x="68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2" y="8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46" y="16"/>
                    </a:lnTo>
                    <a:lnTo>
                      <a:pt x="42" y="18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0" y="26"/>
                    </a:lnTo>
                    <a:lnTo>
                      <a:pt x="30" y="28"/>
                    </a:lnTo>
                    <a:lnTo>
                      <a:pt x="30" y="30"/>
                    </a:lnTo>
                    <a:lnTo>
                      <a:pt x="30" y="32"/>
                    </a:lnTo>
                    <a:lnTo>
                      <a:pt x="32" y="34"/>
                    </a:lnTo>
                    <a:lnTo>
                      <a:pt x="34" y="36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36" y="45"/>
                    </a:lnTo>
                    <a:lnTo>
                      <a:pt x="36" y="49"/>
                    </a:lnTo>
                    <a:lnTo>
                      <a:pt x="36" y="53"/>
                    </a:lnTo>
                    <a:lnTo>
                      <a:pt x="34" y="55"/>
                    </a:lnTo>
                    <a:lnTo>
                      <a:pt x="32" y="55"/>
                    </a:lnTo>
                    <a:lnTo>
                      <a:pt x="32" y="57"/>
                    </a:lnTo>
                    <a:lnTo>
                      <a:pt x="28" y="57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6" y="55"/>
                    </a:lnTo>
                    <a:lnTo>
                      <a:pt x="24" y="53"/>
                    </a:lnTo>
                    <a:lnTo>
                      <a:pt x="24" y="53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22" y="49"/>
                    </a:lnTo>
                    <a:lnTo>
                      <a:pt x="22" y="47"/>
                    </a:lnTo>
                    <a:lnTo>
                      <a:pt x="20" y="42"/>
                    </a:lnTo>
                    <a:lnTo>
                      <a:pt x="22" y="38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8" y="32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2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0" y="18"/>
                    </a:lnTo>
                    <a:lnTo>
                      <a:pt x="16" y="20"/>
                    </a:lnTo>
                    <a:lnTo>
                      <a:pt x="14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8" y="30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6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2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2" y="55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6" y="55"/>
                    </a:lnTo>
                    <a:lnTo>
                      <a:pt x="6" y="55"/>
                    </a:lnTo>
                    <a:lnTo>
                      <a:pt x="6" y="57"/>
                    </a:lnTo>
                    <a:lnTo>
                      <a:pt x="8" y="55"/>
                    </a:lnTo>
                    <a:lnTo>
                      <a:pt x="8" y="57"/>
                    </a:lnTo>
                    <a:lnTo>
                      <a:pt x="10" y="61"/>
                    </a:lnTo>
                    <a:lnTo>
                      <a:pt x="10" y="65"/>
                    </a:lnTo>
                    <a:lnTo>
                      <a:pt x="12" y="67"/>
                    </a:lnTo>
                    <a:lnTo>
                      <a:pt x="14" y="69"/>
                    </a:lnTo>
                    <a:lnTo>
                      <a:pt x="14" y="71"/>
                    </a:lnTo>
                    <a:lnTo>
                      <a:pt x="14" y="73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2" y="77"/>
                    </a:lnTo>
                    <a:lnTo>
                      <a:pt x="12" y="79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4" y="87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20" y="93"/>
                    </a:lnTo>
                    <a:lnTo>
                      <a:pt x="20" y="95"/>
                    </a:lnTo>
                    <a:lnTo>
                      <a:pt x="22" y="93"/>
                    </a:lnTo>
                    <a:lnTo>
                      <a:pt x="26" y="93"/>
                    </a:lnTo>
                    <a:lnTo>
                      <a:pt x="28" y="93"/>
                    </a:lnTo>
                    <a:lnTo>
                      <a:pt x="32" y="95"/>
                    </a:lnTo>
                    <a:lnTo>
                      <a:pt x="32" y="95"/>
                    </a:lnTo>
                    <a:lnTo>
                      <a:pt x="34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0" y="93"/>
                    </a:lnTo>
                    <a:lnTo>
                      <a:pt x="42" y="93"/>
                    </a:lnTo>
                    <a:lnTo>
                      <a:pt x="44" y="93"/>
                    </a:lnTo>
                    <a:lnTo>
                      <a:pt x="44" y="95"/>
                    </a:lnTo>
                    <a:lnTo>
                      <a:pt x="46" y="95"/>
                    </a:lnTo>
                    <a:lnTo>
                      <a:pt x="48" y="95"/>
                    </a:lnTo>
                    <a:lnTo>
                      <a:pt x="48" y="95"/>
                    </a:lnTo>
                    <a:lnTo>
                      <a:pt x="50" y="95"/>
                    </a:lnTo>
                    <a:lnTo>
                      <a:pt x="52" y="99"/>
                    </a:lnTo>
                    <a:lnTo>
                      <a:pt x="54" y="103"/>
                    </a:lnTo>
                    <a:lnTo>
                      <a:pt x="56" y="107"/>
                    </a:lnTo>
                    <a:lnTo>
                      <a:pt x="58" y="109"/>
                    </a:lnTo>
                    <a:lnTo>
                      <a:pt x="58" y="109"/>
                    </a:lnTo>
                    <a:lnTo>
                      <a:pt x="60" y="109"/>
                    </a:lnTo>
                    <a:lnTo>
                      <a:pt x="60" y="109"/>
                    </a:lnTo>
                    <a:lnTo>
                      <a:pt x="62" y="111"/>
                    </a:lnTo>
                    <a:lnTo>
                      <a:pt x="62" y="109"/>
                    </a:lnTo>
                    <a:lnTo>
                      <a:pt x="64" y="109"/>
                    </a:lnTo>
                    <a:lnTo>
                      <a:pt x="66" y="109"/>
                    </a:lnTo>
                    <a:lnTo>
                      <a:pt x="70" y="109"/>
                    </a:lnTo>
                    <a:lnTo>
                      <a:pt x="74" y="109"/>
                    </a:lnTo>
                    <a:lnTo>
                      <a:pt x="80" y="109"/>
                    </a:lnTo>
                    <a:lnTo>
                      <a:pt x="82" y="107"/>
                    </a:lnTo>
                    <a:lnTo>
                      <a:pt x="84" y="107"/>
                    </a:lnTo>
                    <a:lnTo>
                      <a:pt x="86" y="107"/>
                    </a:lnTo>
                    <a:lnTo>
                      <a:pt x="88" y="107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11"/>
                    </a:lnTo>
                    <a:lnTo>
                      <a:pt x="90" y="113"/>
                    </a:lnTo>
                    <a:lnTo>
                      <a:pt x="88" y="115"/>
                    </a:lnTo>
                    <a:lnTo>
                      <a:pt x="86" y="117"/>
                    </a:lnTo>
                    <a:lnTo>
                      <a:pt x="86" y="119"/>
                    </a:lnTo>
                    <a:lnTo>
                      <a:pt x="86" y="121"/>
                    </a:lnTo>
                    <a:lnTo>
                      <a:pt x="84" y="123"/>
                    </a:lnTo>
                    <a:lnTo>
                      <a:pt x="84" y="125"/>
                    </a:lnTo>
                    <a:lnTo>
                      <a:pt x="84" y="127"/>
                    </a:lnTo>
                    <a:lnTo>
                      <a:pt x="84" y="131"/>
                    </a:lnTo>
                    <a:lnTo>
                      <a:pt x="82" y="135"/>
                    </a:lnTo>
                    <a:lnTo>
                      <a:pt x="82" y="139"/>
                    </a:lnTo>
                    <a:lnTo>
                      <a:pt x="84" y="139"/>
                    </a:lnTo>
                    <a:lnTo>
                      <a:pt x="84" y="141"/>
                    </a:lnTo>
                    <a:lnTo>
                      <a:pt x="84" y="143"/>
                    </a:lnTo>
                    <a:lnTo>
                      <a:pt x="84" y="145"/>
                    </a:lnTo>
                    <a:lnTo>
                      <a:pt x="84" y="147"/>
                    </a:lnTo>
                    <a:lnTo>
                      <a:pt x="86" y="151"/>
                    </a:lnTo>
                    <a:lnTo>
                      <a:pt x="86" y="151"/>
                    </a:lnTo>
                    <a:lnTo>
                      <a:pt x="88" y="153"/>
                    </a:lnTo>
                    <a:lnTo>
                      <a:pt x="88" y="153"/>
                    </a:lnTo>
                    <a:lnTo>
                      <a:pt x="90" y="157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88" y="163"/>
                    </a:lnTo>
                    <a:lnTo>
                      <a:pt x="82" y="167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84" y="169"/>
                    </a:lnTo>
                    <a:lnTo>
                      <a:pt x="84" y="169"/>
                    </a:lnTo>
                    <a:lnTo>
                      <a:pt x="86" y="169"/>
                    </a:lnTo>
                    <a:lnTo>
                      <a:pt x="86" y="169"/>
                    </a:lnTo>
                    <a:lnTo>
                      <a:pt x="86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73"/>
                    </a:lnTo>
                    <a:lnTo>
                      <a:pt x="90" y="175"/>
                    </a:lnTo>
                    <a:lnTo>
                      <a:pt x="92" y="175"/>
                    </a:lnTo>
                    <a:lnTo>
                      <a:pt x="92" y="177"/>
                    </a:lnTo>
                    <a:lnTo>
                      <a:pt x="92" y="177"/>
                    </a:lnTo>
                    <a:lnTo>
                      <a:pt x="92" y="179"/>
                    </a:lnTo>
                    <a:lnTo>
                      <a:pt x="92" y="181"/>
                    </a:lnTo>
                    <a:lnTo>
                      <a:pt x="94" y="181"/>
                    </a:lnTo>
                    <a:lnTo>
                      <a:pt x="94" y="183"/>
                    </a:lnTo>
                    <a:lnTo>
                      <a:pt x="94" y="183"/>
                    </a:lnTo>
                    <a:lnTo>
                      <a:pt x="94" y="185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6" y="191"/>
                    </a:lnTo>
                    <a:lnTo>
                      <a:pt x="96" y="191"/>
                    </a:lnTo>
                    <a:lnTo>
                      <a:pt x="96" y="193"/>
                    </a:lnTo>
                    <a:lnTo>
                      <a:pt x="96" y="195"/>
                    </a:lnTo>
                    <a:lnTo>
                      <a:pt x="96" y="197"/>
                    </a:lnTo>
                    <a:lnTo>
                      <a:pt x="96" y="197"/>
                    </a:lnTo>
                    <a:lnTo>
                      <a:pt x="100" y="201"/>
                    </a:lnTo>
                    <a:lnTo>
                      <a:pt x="104" y="205"/>
                    </a:lnTo>
                    <a:lnTo>
                      <a:pt x="106" y="205"/>
                    </a:lnTo>
                    <a:lnTo>
                      <a:pt x="106" y="205"/>
                    </a:lnTo>
                    <a:lnTo>
                      <a:pt x="108" y="205"/>
                    </a:lnTo>
                    <a:lnTo>
                      <a:pt x="110" y="205"/>
                    </a:lnTo>
                    <a:lnTo>
                      <a:pt x="110" y="205"/>
                    </a:lnTo>
                    <a:lnTo>
                      <a:pt x="112" y="203"/>
                    </a:lnTo>
                    <a:lnTo>
                      <a:pt x="114" y="203"/>
                    </a:lnTo>
                    <a:lnTo>
                      <a:pt x="116" y="201"/>
                    </a:lnTo>
                    <a:lnTo>
                      <a:pt x="116" y="201"/>
                    </a:lnTo>
                    <a:lnTo>
                      <a:pt x="116" y="201"/>
                    </a:lnTo>
                    <a:lnTo>
                      <a:pt x="118" y="203"/>
                    </a:lnTo>
                    <a:lnTo>
                      <a:pt x="118" y="205"/>
                    </a:lnTo>
                    <a:lnTo>
                      <a:pt x="118" y="205"/>
                    </a:lnTo>
                    <a:lnTo>
                      <a:pt x="118" y="207"/>
                    </a:lnTo>
                    <a:lnTo>
                      <a:pt x="118" y="207"/>
                    </a:lnTo>
                    <a:lnTo>
                      <a:pt x="120" y="205"/>
                    </a:lnTo>
                    <a:lnTo>
                      <a:pt x="120" y="203"/>
                    </a:lnTo>
                    <a:lnTo>
                      <a:pt x="122" y="203"/>
                    </a:lnTo>
                    <a:lnTo>
                      <a:pt x="124" y="201"/>
                    </a:lnTo>
                    <a:lnTo>
                      <a:pt x="124" y="199"/>
                    </a:lnTo>
                    <a:lnTo>
                      <a:pt x="126" y="199"/>
                    </a:lnTo>
                    <a:lnTo>
                      <a:pt x="128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32" y="195"/>
                    </a:lnTo>
                    <a:lnTo>
                      <a:pt x="134" y="195"/>
                    </a:lnTo>
                    <a:lnTo>
                      <a:pt x="134" y="193"/>
                    </a:lnTo>
                    <a:lnTo>
                      <a:pt x="134" y="193"/>
                    </a:lnTo>
                    <a:lnTo>
                      <a:pt x="136" y="193"/>
                    </a:lnTo>
                    <a:lnTo>
                      <a:pt x="138" y="193"/>
                    </a:lnTo>
                    <a:lnTo>
                      <a:pt x="140" y="191"/>
                    </a:lnTo>
                    <a:lnTo>
                      <a:pt x="140" y="191"/>
                    </a:lnTo>
                    <a:lnTo>
                      <a:pt x="142" y="187"/>
                    </a:lnTo>
                    <a:lnTo>
                      <a:pt x="142" y="185"/>
                    </a:lnTo>
                    <a:lnTo>
                      <a:pt x="142" y="185"/>
                    </a:lnTo>
                    <a:lnTo>
                      <a:pt x="142" y="185"/>
                    </a:lnTo>
                    <a:lnTo>
                      <a:pt x="144" y="183"/>
                    </a:lnTo>
                    <a:lnTo>
                      <a:pt x="144" y="183"/>
                    </a:lnTo>
                    <a:lnTo>
                      <a:pt x="148" y="183"/>
                    </a:lnTo>
                    <a:lnTo>
                      <a:pt x="150" y="181"/>
                    </a:lnTo>
                    <a:lnTo>
                      <a:pt x="150" y="181"/>
                    </a:lnTo>
                    <a:lnTo>
                      <a:pt x="152" y="181"/>
                    </a:lnTo>
                    <a:lnTo>
                      <a:pt x="152" y="179"/>
                    </a:lnTo>
                    <a:lnTo>
                      <a:pt x="152" y="177"/>
                    </a:lnTo>
                    <a:lnTo>
                      <a:pt x="152" y="175"/>
                    </a:lnTo>
                    <a:lnTo>
                      <a:pt x="150" y="175"/>
                    </a:lnTo>
                    <a:lnTo>
                      <a:pt x="148" y="175"/>
                    </a:lnTo>
                    <a:lnTo>
                      <a:pt x="144" y="175"/>
                    </a:lnTo>
                    <a:lnTo>
                      <a:pt x="142" y="175"/>
                    </a:lnTo>
                    <a:lnTo>
                      <a:pt x="142" y="175"/>
                    </a:lnTo>
                    <a:lnTo>
                      <a:pt x="142" y="173"/>
                    </a:lnTo>
                    <a:lnTo>
                      <a:pt x="142" y="173"/>
                    </a:lnTo>
                    <a:lnTo>
                      <a:pt x="142" y="171"/>
                    </a:lnTo>
                    <a:lnTo>
                      <a:pt x="142" y="169"/>
                    </a:lnTo>
                    <a:lnTo>
                      <a:pt x="140" y="165"/>
                    </a:lnTo>
                    <a:lnTo>
                      <a:pt x="140" y="161"/>
                    </a:lnTo>
                    <a:lnTo>
                      <a:pt x="140" y="159"/>
                    </a:lnTo>
                    <a:lnTo>
                      <a:pt x="140" y="157"/>
                    </a:lnTo>
                    <a:lnTo>
                      <a:pt x="140" y="155"/>
                    </a:lnTo>
                    <a:lnTo>
                      <a:pt x="138" y="153"/>
                    </a:lnTo>
                    <a:lnTo>
                      <a:pt x="134" y="149"/>
                    </a:lnTo>
                    <a:lnTo>
                      <a:pt x="132" y="147"/>
                    </a:lnTo>
                    <a:lnTo>
                      <a:pt x="132" y="147"/>
                    </a:lnTo>
                    <a:lnTo>
                      <a:pt x="130" y="143"/>
                    </a:lnTo>
                    <a:lnTo>
                      <a:pt x="130" y="143"/>
                    </a:lnTo>
                    <a:lnTo>
                      <a:pt x="132" y="143"/>
                    </a:lnTo>
                    <a:lnTo>
                      <a:pt x="132" y="143"/>
                    </a:lnTo>
                    <a:lnTo>
                      <a:pt x="134" y="145"/>
                    </a:lnTo>
                    <a:lnTo>
                      <a:pt x="134" y="145"/>
                    </a:lnTo>
                    <a:lnTo>
                      <a:pt x="134" y="145"/>
                    </a:lnTo>
                    <a:lnTo>
                      <a:pt x="140" y="145"/>
                    </a:lnTo>
                    <a:lnTo>
                      <a:pt x="140" y="145"/>
                    </a:lnTo>
                    <a:lnTo>
                      <a:pt x="140" y="145"/>
                    </a:lnTo>
                    <a:lnTo>
                      <a:pt x="142" y="147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4" y="149"/>
                    </a:lnTo>
                    <a:lnTo>
                      <a:pt x="148" y="149"/>
                    </a:lnTo>
                    <a:lnTo>
                      <a:pt x="148" y="149"/>
                    </a:lnTo>
                    <a:lnTo>
                      <a:pt x="150" y="149"/>
                    </a:lnTo>
                    <a:lnTo>
                      <a:pt x="150" y="149"/>
                    </a:lnTo>
                    <a:lnTo>
                      <a:pt x="152" y="149"/>
                    </a:lnTo>
                    <a:lnTo>
                      <a:pt x="154" y="149"/>
                    </a:lnTo>
                    <a:lnTo>
                      <a:pt x="154" y="149"/>
                    </a:lnTo>
                    <a:lnTo>
                      <a:pt x="156" y="151"/>
                    </a:lnTo>
                    <a:lnTo>
                      <a:pt x="158" y="153"/>
                    </a:lnTo>
                    <a:lnTo>
                      <a:pt x="160" y="155"/>
                    </a:lnTo>
                    <a:lnTo>
                      <a:pt x="162" y="155"/>
                    </a:lnTo>
                    <a:lnTo>
                      <a:pt x="162" y="153"/>
                    </a:lnTo>
                    <a:lnTo>
                      <a:pt x="164" y="149"/>
                    </a:lnTo>
                    <a:lnTo>
                      <a:pt x="164" y="147"/>
                    </a:lnTo>
                    <a:lnTo>
                      <a:pt x="164" y="147"/>
                    </a:lnTo>
                    <a:lnTo>
                      <a:pt x="166" y="147"/>
                    </a:lnTo>
                    <a:lnTo>
                      <a:pt x="166" y="147"/>
                    </a:lnTo>
                    <a:lnTo>
                      <a:pt x="168" y="145"/>
                    </a:lnTo>
                    <a:lnTo>
                      <a:pt x="168" y="145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8" y="145"/>
                    </a:lnTo>
                    <a:lnTo>
                      <a:pt x="182" y="143"/>
                    </a:lnTo>
                    <a:lnTo>
                      <a:pt x="184" y="141"/>
                    </a:lnTo>
                    <a:lnTo>
                      <a:pt x="184" y="139"/>
                    </a:lnTo>
                    <a:lnTo>
                      <a:pt x="186" y="139"/>
                    </a:lnTo>
                    <a:lnTo>
                      <a:pt x="188" y="139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2" y="137"/>
                    </a:lnTo>
                    <a:lnTo>
                      <a:pt x="192" y="135"/>
                    </a:lnTo>
                    <a:lnTo>
                      <a:pt x="194" y="135"/>
                    </a:lnTo>
                    <a:lnTo>
                      <a:pt x="194" y="133"/>
                    </a:lnTo>
                    <a:lnTo>
                      <a:pt x="196" y="133"/>
                    </a:lnTo>
                    <a:lnTo>
                      <a:pt x="196" y="131"/>
                    </a:lnTo>
                    <a:lnTo>
                      <a:pt x="198" y="131"/>
                    </a:lnTo>
                    <a:lnTo>
                      <a:pt x="198" y="129"/>
                    </a:lnTo>
                    <a:lnTo>
                      <a:pt x="196" y="129"/>
                    </a:lnTo>
                    <a:lnTo>
                      <a:pt x="196" y="127"/>
                    </a:lnTo>
                    <a:lnTo>
                      <a:pt x="196" y="127"/>
                    </a:lnTo>
                    <a:lnTo>
                      <a:pt x="196" y="127"/>
                    </a:lnTo>
                    <a:lnTo>
                      <a:pt x="192" y="121"/>
                    </a:lnTo>
                    <a:lnTo>
                      <a:pt x="188" y="117"/>
                    </a:lnTo>
                    <a:lnTo>
                      <a:pt x="186" y="113"/>
                    </a:lnTo>
                    <a:lnTo>
                      <a:pt x="186" y="113"/>
                    </a:lnTo>
                    <a:lnTo>
                      <a:pt x="186" y="111"/>
                    </a:lnTo>
                    <a:lnTo>
                      <a:pt x="188" y="109"/>
                    </a:lnTo>
                    <a:lnTo>
                      <a:pt x="190" y="109"/>
                    </a:lnTo>
                    <a:lnTo>
                      <a:pt x="190" y="109"/>
                    </a:lnTo>
                    <a:lnTo>
                      <a:pt x="190" y="105"/>
                    </a:lnTo>
                    <a:lnTo>
                      <a:pt x="190" y="103"/>
                    </a:lnTo>
                    <a:lnTo>
                      <a:pt x="190" y="103"/>
                    </a:lnTo>
                    <a:lnTo>
                      <a:pt x="188" y="101"/>
                    </a:lnTo>
                    <a:lnTo>
                      <a:pt x="190" y="101"/>
                    </a:lnTo>
                    <a:lnTo>
                      <a:pt x="190" y="99"/>
                    </a:lnTo>
                    <a:lnTo>
                      <a:pt x="190" y="99"/>
                    </a:lnTo>
                    <a:lnTo>
                      <a:pt x="192" y="99"/>
                    </a:lnTo>
                    <a:lnTo>
                      <a:pt x="194" y="99"/>
                    </a:lnTo>
                    <a:lnTo>
                      <a:pt x="194" y="99"/>
                    </a:lnTo>
                    <a:lnTo>
                      <a:pt x="194" y="97"/>
                    </a:lnTo>
                    <a:lnTo>
                      <a:pt x="194" y="97"/>
                    </a:lnTo>
                    <a:lnTo>
                      <a:pt x="196" y="99"/>
                    </a:lnTo>
                    <a:lnTo>
                      <a:pt x="198" y="97"/>
                    </a:lnTo>
                    <a:lnTo>
                      <a:pt x="198" y="97"/>
                    </a:lnTo>
                    <a:lnTo>
                      <a:pt x="202" y="95"/>
                    </a:lnTo>
                    <a:lnTo>
                      <a:pt x="202" y="95"/>
                    </a:lnTo>
                    <a:lnTo>
                      <a:pt x="202" y="93"/>
                    </a:lnTo>
                    <a:lnTo>
                      <a:pt x="202" y="91"/>
                    </a:lnTo>
                    <a:lnTo>
                      <a:pt x="202" y="91"/>
                    </a:lnTo>
                    <a:lnTo>
                      <a:pt x="202" y="91"/>
                    </a:lnTo>
                    <a:lnTo>
                      <a:pt x="200" y="91"/>
                    </a:lnTo>
                    <a:lnTo>
                      <a:pt x="200" y="91"/>
                    </a:lnTo>
                    <a:lnTo>
                      <a:pt x="198" y="91"/>
                    </a:lnTo>
                    <a:lnTo>
                      <a:pt x="198" y="91"/>
                    </a:lnTo>
                    <a:lnTo>
                      <a:pt x="198" y="89"/>
                    </a:lnTo>
                    <a:lnTo>
                      <a:pt x="198" y="89"/>
                    </a:lnTo>
                    <a:lnTo>
                      <a:pt x="198" y="87"/>
                    </a:lnTo>
                    <a:lnTo>
                      <a:pt x="198" y="85"/>
                    </a:lnTo>
                    <a:lnTo>
                      <a:pt x="198" y="85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200" y="81"/>
                    </a:lnTo>
                    <a:lnTo>
                      <a:pt x="200" y="79"/>
                    </a:lnTo>
                    <a:lnTo>
                      <a:pt x="202" y="79"/>
                    </a:lnTo>
                    <a:lnTo>
                      <a:pt x="204" y="79"/>
                    </a:lnTo>
                    <a:lnTo>
                      <a:pt x="204" y="77"/>
                    </a:lnTo>
                    <a:lnTo>
                      <a:pt x="206" y="77"/>
                    </a:lnTo>
                    <a:lnTo>
                      <a:pt x="208" y="75"/>
                    </a:lnTo>
                    <a:lnTo>
                      <a:pt x="208" y="73"/>
                    </a:lnTo>
                    <a:lnTo>
                      <a:pt x="210" y="73"/>
                    </a:lnTo>
                    <a:lnTo>
                      <a:pt x="212" y="71"/>
                    </a:lnTo>
                    <a:lnTo>
                      <a:pt x="212" y="71"/>
                    </a:lnTo>
                    <a:lnTo>
                      <a:pt x="212" y="7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">
                <a:extLst>
                  <a:ext uri="{FF2B5EF4-FFF2-40B4-BE49-F238E27FC236}">
                    <a16:creationId xmlns:a16="http://schemas.microsoft.com/office/drawing/2014/main" id="{CAE0320F-E596-409D-8901-55EF5CD45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13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9F7403A7-55AE-404E-9C06-44F7CCE1E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2" y="2321"/>
                <a:ext cx="32" cy="119"/>
              </a:xfrm>
              <a:custGeom>
                <a:avLst/>
                <a:gdLst>
                  <a:gd name="T0" fmla="*/ 28 w 32"/>
                  <a:gd name="T1" fmla="*/ 117 h 119"/>
                  <a:gd name="T2" fmla="*/ 30 w 32"/>
                  <a:gd name="T3" fmla="*/ 119 h 119"/>
                  <a:gd name="T4" fmla="*/ 26 w 32"/>
                  <a:gd name="T5" fmla="*/ 103 h 119"/>
                  <a:gd name="T6" fmla="*/ 24 w 32"/>
                  <a:gd name="T7" fmla="*/ 105 h 119"/>
                  <a:gd name="T8" fmla="*/ 26 w 32"/>
                  <a:gd name="T9" fmla="*/ 107 h 119"/>
                  <a:gd name="T10" fmla="*/ 26 w 32"/>
                  <a:gd name="T11" fmla="*/ 103 h 119"/>
                  <a:gd name="T12" fmla="*/ 26 w 32"/>
                  <a:gd name="T13" fmla="*/ 91 h 119"/>
                  <a:gd name="T14" fmla="*/ 24 w 32"/>
                  <a:gd name="T15" fmla="*/ 89 h 119"/>
                  <a:gd name="T16" fmla="*/ 22 w 32"/>
                  <a:gd name="T17" fmla="*/ 95 h 119"/>
                  <a:gd name="T18" fmla="*/ 28 w 32"/>
                  <a:gd name="T19" fmla="*/ 95 h 119"/>
                  <a:gd name="T20" fmla="*/ 20 w 32"/>
                  <a:gd name="T21" fmla="*/ 71 h 119"/>
                  <a:gd name="T22" fmla="*/ 18 w 32"/>
                  <a:gd name="T23" fmla="*/ 71 h 119"/>
                  <a:gd name="T24" fmla="*/ 14 w 32"/>
                  <a:gd name="T25" fmla="*/ 73 h 119"/>
                  <a:gd name="T26" fmla="*/ 16 w 32"/>
                  <a:gd name="T27" fmla="*/ 73 h 119"/>
                  <a:gd name="T28" fmla="*/ 18 w 32"/>
                  <a:gd name="T29" fmla="*/ 75 h 119"/>
                  <a:gd name="T30" fmla="*/ 20 w 32"/>
                  <a:gd name="T31" fmla="*/ 73 h 119"/>
                  <a:gd name="T32" fmla="*/ 22 w 32"/>
                  <a:gd name="T33" fmla="*/ 56 h 119"/>
                  <a:gd name="T34" fmla="*/ 20 w 32"/>
                  <a:gd name="T35" fmla="*/ 54 h 119"/>
                  <a:gd name="T36" fmla="*/ 18 w 32"/>
                  <a:gd name="T37" fmla="*/ 54 h 119"/>
                  <a:gd name="T38" fmla="*/ 18 w 32"/>
                  <a:gd name="T39" fmla="*/ 56 h 119"/>
                  <a:gd name="T40" fmla="*/ 22 w 32"/>
                  <a:gd name="T41" fmla="*/ 56 h 119"/>
                  <a:gd name="T42" fmla="*/ 18 w 32"/>
                  <a:gd name="T43" fmla="*/ 46 h 119"/>
                  <a:gd name="T44" fmla="*/ 16 w 32"/>
                  <a:gd name="T45" fmla="*/ 46 h 119"/>
                  <a:gd name="T46" fmla="*/ 22 w 32"/>
                  <a:gd name="T47" fmla="*/ 48 h 119"/>
                  <a:gd name="T48" fmla="*/ 22 w 32"/>
                  <a:gd name="T49" fmla="*/ 46 h 119"/>
                  <a:gd name="T50" fmla="*/ 18 w 32"/>
                  <a:gd name="T51" fmla="*/ 46 h 119"/>
                  <a:gd name="T52" fmla="*/ 12 w 32"/>
                  <a:gd name="T53" fmla="*/ 46 h 119"/>
                  <a:gd name="T54" fmla="*/ 10 w 32"/>
                  <a:gd name="T55" fmla="*/ 44 h 119"/>
                  <a:gd name="T56" fmla="*/ 8 w 32"/>
                  <a:gd name="T57" fmla="*/ 40 h 119"/>
                  <a:gd name="T58" fmla="*/ 6 w 32"/>
                  <a:gd name="T59" fmla="*/ 40 h 119"/>
                  <a:gd name="T60" fmla="*/ 6 w 32"/>
                  <a:gd name="T61" fmla="*/ 44 h 119"/>
                  <a:gd name="T62" fmla="*/ 8 w 32"/>
                  <a:gd name="T63" fmla="*/ 46 h 119"/>
                  <a:gd name="T64" fmla="*/ 8 w 32"/>
                  <a:gd name="T65" fmla="*/ 50 h 119"/>
                  <a:gd name="T66" fmla="*/ 10 w 32"/>
                  <a:gd name="T67" fmla="*/ 50 h 119"/>
                  <a:gd name="T68" fmla="*/ 14 w 32"/>
                  <a:gd name="T69" fmla="*/ 48 h 119"/>
                  <a:gd name="T70" fmla="*/ 8 w 32"/>
                  <a:gd name="T71" fmla="*/ 36 h 119"/>
                  <a:gd name="T72" fmla="*/ 6 w 32"/>
                  <a:gd name="T73" fmla="*/ 36 h 119"/>
                  <a:gd name="T74" fmla="*/ 22 w 32"/>
                  <a:gd name="T75" fmla="*/ 42 h 119"/>
                  <a:gd name="T76" fmla="*/ 22 w 32"/>
                  <a:gd name="T77" fmla="*/ 32 h 119"/>
                  <a:gd name="T78" fmla="*/ 22 w 32"/>
                  <a:gd name="T79" fmla="*/ 40 h 119"/>
                  <a:gd name="T80" fmla="*/ 16 w 32"/>
                  <a:gd name="T81" fmla="*/ 32 h 119"/>
                  <a:gd name="T82" fmla="*/ 20 w 32"/>
                  <a:gd name="T83" fmla="*/ 28 h 119"/>
                  <a:gd name="T84" fmla="*/ 24 w 32"/>
                  <a:gd name="T85" fmla="*/ 30 h 119"/>
                  <a:gd name="T86" fmla="*/ 24 w 32"/>
                  <a:gd name="T87" fmla="*/ 24 h 119"/>
                  <a:gd name="T88" fmla="*/ 24 w 32"/>
                  <a:gd name="T89" fmla="*/ 30 h 119"/>
                  <a:gd name="T90" fmla="*/ 8 w 32"/>
                  <a:gd name="T91" fmla="*/ 32 h 119"/>
                  <a:gd name="T92" fmla="*/ 8 w 32"/>
                  <a:gd name="T93" fmla="*/ 26 h 119"/>
                  <a:gd name="T94" fmla="*/ 8 w 32"/>
                  <a:gd name="T95" fmla="*/ 22 h 119"/>
                  <a:gd name="T96" fmla="*/ 6 w 32"/>
                  <a:gd name="T97" fmla="*/ 26 h 119"/>
                  <a:gd name="T98" fmla="*/ 2 w 32"/>
                  <a:gd name="T99" fmla="*/ 26 h 119"/>
                  <a:gd name="T100" fmla="*/ 2 w 32"/>
                  <a:gd name="T101" fmla="*/ 18 h 119"/>
                  <a:gd name="T102" fmla="*/ 0 w 32"/>
                  <a:gd name="T103" fmla="*/ 22 h 119"/>
                  <a:gd name="T104" fmla="*/ 0 w 32"/>
                  <a:gd name="T105" fmla="*/ 34 h 119"/>
                  <a:gd name="T106" fmla="*/ 2 w 32"/>
                  <a:gd name="T107" fmla="*/ 36 h 119"/>
                  <a:gd name="T108" fmla="*/ 8 w 32"/>
                  <a:gd name="T109" fmla="*/ 32 h 119"/>
                  <a:gd name="T110" fmla="*/ 18 w 32"/>
                  <a:gd name="T111" fmla="*/ 10 h 119"/>
                  <a:gd name="T112" fmla="*/ 16 w 32"/>
                  <a:gd name="T113" fmla="*/ 10 h 119"/>
                  <a:gd name="T114" fmla="*/ 16 w 32"/>
                  <a:gd name="T115" fmla="*/ 12 h 119"/>
                  <a:gd name="T116" fmla="*/ 18 w 32"/>
                  <a:gd name="T117" fmla="*/ 4 h 119"/>
                  <a:gd name="T118" fmla="*/ 18 w 32"/>
                  <a:gd name="T119" fmla="*/ 2 h 119"/>
                  <a:gd name="T120" fmla="*/ 16 w 32"/>
                  <a:gd name="T121" fmla="*/ 2 h 119"/>
                  <a:gd name="T122" fmla="*/ 18 w 32"/>
                  <a:gd name="T123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" h="119">
                    <a:moveTo>
                      <a:pt x="30" y="117"/>
                    </a:moveTo>
                    <a:lnTo>
                      <a:pt x="30" y="117"/>
                    </a:lnTo>
                    <a:lnTo>
                      <a:pt x="28" y="117"/>
                    </a:lnTo>
                    <a:lnTo>
                      <a:pt x="28" y="117"/>
                    </a:lnTo>
                    <a:lnTo>
                      <a:pt x="30" y="119"/>
                    </a:lnTo>
                    <a:lnTo>
                      <a:pt x="30" y="119"/>
                    </a:lnTo>
                    <a:lnTo>
                      <a:pt x="32" y="117"/>
                    </a:lnTo>
                    <a:lnTo>
                      <a:pt x="30" y="117"/>
                    </a:lnTo>
                    <a:close/>
                    <a:moveTo>
                      <a:pt x="26" y="103"/>
                    </a:moveTo>
                    <a:lnTo>
                      <a:pt x="26" y="103"/>
                    </a:lnTo>
                    <a:lnTo>
                      <a:pt x="24" y="103"/>
                    </a:lnTo>
                    <a:lnTo>
                      <a:pt x="24" y="105"/>
                    </a:lnTo>
                    <a:lnTo>
                      <a:pt x="24" y="107"/>
                    </a:lnTo>
                    <a:lnTo>
                      <a:pt x="24" y="107"/>
                    </a:lnTo>
                    <a:lnTo>
                      <a:pt x="26" y="107"/>
                    </a:lnTo>
                    <a:lnTo>
                      <a:pt x="28" y="105"/>
                    </a:lnTo>
                    <a:lnTo>
                      <a:pt x="26" y="105"/>
                    </a:lnTo>
                    <a:lnTo>
                      <a:pt x="26" y="103"/>
                    </a:lnTo>
                    <a:close/>
                    <a:moveTo>
                      <a:pt x="26" y="93"/>
                    </a:moveTo>
                    <a:lnTo>
                      <a:pt x="28" y="93"/>
                    </a:lnTo>
                    <a:lnTo>
                      <a:pt x="26" y="91"/>
                    </a:lnTo>
                    <a:lnTo>
                      <a:pt x="26" y="89"/>
                    </a:lnTo>
                    <a:lnTo>
                      <a:pt x="26" y="89"/>
                    </a:lnTo>
                    <a:lnTo>
                      <a:pt x="24" y="89"/>
                    </a:lnTo>
                    <a:lnTo>
                      <a:pt x="24" y="91"/>
                    </a:lnTo>
                    <a:lnTo>
                      <a:pt x="22" y="93"/>
                    </a:lnTo>
                    <a:lnTo>
                      <a:pt x="22" y="95"/>
                    </a:lnTo>
                    <a:lnTo>
                      <a:pt x="26" y="97"/>
                    </a:lnTo>
                    <a:lnTo>
                      <a:pt x="26" y="97"/>
                    </a:lnTo>
                    <a:lnTo>
                      <a:pt x="28" y="95"/>
                    </a:lnTo>
                    <a:lnTo>
                      <a:pt x="28" y="93"/>
                    </a:lnTo>
                    <a:lnTo>
                      <a:pt x="26" y="93"/>
                    </a:lnTo>
                    <a:close/>
                    <a:moveTo>
                      <a:pt x="20" y="71"/>
                    </a:moveTo>
                    <a:lnTo>
                      <a:pt x="18" y="71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6" y="71"/>
                    </a:lnTo>
                    <a:lnTo>
                      <a:pt x="16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6" y="73"/>
                    </a:lnTo>
                    <a:lnTo>
                      <a:pt x="16" y="73"/>
                    </a:lnTo>
                    <a:lnTo>
                      <a:pt x="16" y="73"/>
                    </a:lnTo>
                    <a:lnTo>
                      <a:pt x="16" y="75"/>
                    </a:lnTo>
                    <a:lnTo>
                      <a:pt x="18" y="75"/>
                    </a:lnTo>
                    <a:lnTo>
                      <a:pt x="20" y="75"/>
                    </a:lnTo>
                    <a:lnTo>
                      <a:pt x="20" y="73"/>
                    </a:lnTo>
                    <a:lnTo>
                      <a:pt x="20" y="73"/>
                    </a:lnTo>
                    <a:lnTo>
                      <a:pt x="20" y="71"/>
                    </a:lnTo>
                    <a:close/>
                    <a:moveTo>
                      <a:pt x="22" y="56"/>
                    </a:moveTo>
                    <a:lnTo>
                      <a:pt x="22" y="56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2" y="56"/>
                    </a:lnTo>
                    <a:close/>
                    <a:moveTo>
                      <a:pt x="18" y="46"/>
                    </a:moveTo>
                    <a:lnTo>
                      <a:pt x="18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8" y="46"/>
                    </a:lnTo>
                    <a:close/>
                    <a:moveTo>
                      <a:pt x="14" y="48"/>
                    </a:moveTo>
                    <a:lnTo>
                      <a:pt x="12" y="48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4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4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0" y="50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48"/>
                    </a:lnTo>
                    <a:lnTo>
                      <a:pt x="14" y="48"/>
                    </a:lnTo>
                    <a:close/>
                    <a:moveTo>
                      <a:pt x="6" y="38"/>
                    </a:moveTo>
                    <a:lnTo>
                      <a:pt x="8" y="36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close/>
                    <a:moveTo>
                      <a:pt x="22" y="42"/>
                    </a:moveTo>
                    <a:lnTo>
                      <a:pt x="22" y="42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2" y="36"/>
                    </a:lnTo>
                    <a:lnTo>
                      <a:pt x="22" y="40"/>
                    </a:lnTo>
                    <a:lnTo>
                      <a:pt x="22" y="42"/>
                    </a:lnTo>
                    <a:close/>
                    <a:moveTo>
                      <a:pt x="16" y="32"/>
                    </a:moveTo>
                    <a:lnTo>
                      <a:pt x="16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6" y="32"/>
                    </a:lnTo>
                    <a:close/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  <a:moveTo>
                      <a:pt x="8" y="32"/>
                    </a:moveTo>
                    <a:lnTo>
                      <a:pt x="8" y="32"/>
                    </a:lnTo>
                    <a:lnTo>
                      <a:pt x="8" y="30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8" y="32"/>
                    </a:lnTo>
                    <a:close/>
                    <a:moveTo>
                      <a:pt x="16" y="12"/>
                    </a:moveTo>
                    <a:lnTo>
                      <a:pt x="18" y="10"/>
                    </a:lnTo>
                    <a:lnTo>
                      <a:pt x="18" y="10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  <a:moveTo>
                      <a:pt x="18" y="4"/>
                    </a:move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4">
                <a:extLst>
                  <a:ext uri="{FF2B5EF4-FFF2-40B4-BE49-F238E27FC236}">
                    <a16:creationId xmlns:a16="http://schemas.microsoft.com/office/drawing/2014/main" id="{69DBD29A-09D2-4436-A336-9BC4C5646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7" y="1263"/>
                <a:ext cx="264" cy="148"/>
              </a:xfrm>
              <a:custGeom>
                <a:avLst/>
                <a:gdLst>
                  <a:gd name="T0" fmla="*/ 238 w 264"/>
                  <a:gd name="T1" fmla="*/ 98 h 148"/>
                  <a:gd name="T2" fmla="*/ 236 w 264"/>
                  <a:gd name="T3" fmla="*/ 98 h 148"/>
                  <a:gd name="T4" fmla="*/ 238 w 264"/>
                  <a:gd name="T5" fmla="*/ 98 h 148"/>
                  <a:gd name="T6" fmla="*/ 252 w 264"/>
                  <a:gd name="T7" fmla="*/ 80 h 148"/>
                  <a:gd name="T8" fmla="*/ 244 w 264"/>
                  <a:gd name="T9" fmla="*/ 78 h 148"/>
                  <a:gd name="T10" fmla="*/ 238 w 264"/>
                  <a:gd name="T11" fmla="*/ 72 h 148"/>
                  <a:gd name="T12" fmla="*/ 234 w 264"/>
                  <a:gd name="T13" fmla="*/ 78 h 148"/>
                  <a:gd name="T14" fmla="*/ 222 w 264"/>
                  <a:gd name="T15" fmla="*/ 74 h 148"/>
                  <a:gd name="T16" fmla="*/ 224 w 264"/>
                  <a:gd name="T17" fmla="*/ 64 h 148"/>
                  <a:gd name="T18" fmla="*/ 226 w 264"/>
                  <a:gd name="T19" fmla="*/ 58 h 148"/>
                  <a:gd name="T20" fmla="*/ 218 w 264"/>
                  <a:gd name="T21" fmla="*/ 62 h 148"/>
                  <a:gd name="T22" fmla="*/ 204 w 264"/>
                  <a:gd name="T23" fmla="*/ 72 h 148"/>
                  <a:gd name="T24" fmla="*/ 198 w 264"/>
                  <a:gd name="T25" fmla="*/ 84 h 148"/>
                  <a:gd name="T26" fmla="*/ 190 w 264"/>
                  <a:gd name="T27" fmla="*/ 82 h 148"/>
                  <a:gd name="T28" fmla="*/ 180 w 264"/>
                  <a:gd name="T29" fmla="*/ 78 h 148"/>
                  <a:gd name="T30" fmla="*/ 164 w 264"/>
                  <a:gd name="T31" fmla="*/ 70 h 148"/>
                  <a:gd name="T32" fmla="*/ 154 w 264"/>
                  <a:gd name="T33" fmla="*/ 54 h 148"/>
                  <a:gd name="T34" fmla="*/ 144 w 264"/>
                  <a:gd name="T35" fmla="*/ 42 h 148"/>
                  <a:gd name="T36" fmla="*/ 128 w 264"/>
                  <a:gd name="T37" fmla="*/ 36 h 148"/>
                  <a:gd name="T38" fmla="*/ 106 w 264"/>
                  <a:gd name="T39" fmla="*/ 36 h 148"/>
                  <a:gd name="T40" fmla="*/ 82 w 264"/>
                  <a:gd name="T41" fmla="*/ 30 h 148"/>
                  <a:gd name="T42" fmla="*/ 64 w 264"/>
                  <a:gd name="T43" fmla="*/ 18 h 148"/>
                  <a:gd name="T44" fmla="*/ 42 w 264"/>
                  <a:gd name="T45" fmla="*/ 4 h 148"/>
                  <a:gd name="T46" fmla="*/ 20 w 264"/>
                  <a:gd name="T47" fmla="*/ 4 h 148"/>
                  <a:gd name="T48" fmla="*/ 0 w 264"/>
                  <a:gd name="T49" fmla="*/ 16 h 148"/>
                  <a:gd name="T50" fmla="*/ 8 w 264"/>
                  <a:gd name="T51" fmla="*/ 54 h 148"/>
                  <a:gd name="T52" fmla="*/ 28 w 264"/>
                  <a:gd name="T53" fmla="*/ 76 h 148"/>
                  <a:gd name="T54" fmla="*/ 26 w 264"/>
                  <a:gd name="T55" fmla="*/ 64 h 148"/>
                  <a:gd name="T56" fmla="*/ 38 w 264"/>
                  <a:gd name="T57" fmla="*/ 56 h 148"/>
                  <a:gd name="T58" fmla="*/ 44 w 264"/>
                  <a:gd name="T59" fmla="*/ 58 h 148"/>
                  <a:gd name="T60" fmla="*/ 40 w 264"/>
                  <a:gd name="T61" fmla="*/ 52 h 148"/>
                  <a:gd name="T62" fmla="*/ 54 w 264"/>
                  <a:gd name="T63" fmla="*/ 54 h 148"/>
                  <a:gd name="T64" fmla="*/ 68 w 264"/>
                  <a:gd name="T65" fmla="*/ 60 h 148"/>
                  <a:gd name="T66" fmla="*/ 72 w 264"/>
                  <a:gd name="T67" fmla="*/ 66 h 148"/>
                  <a:gd name="T68" fmla="*/ 72 w 264"/>
                  <a:gd name="T69" fmla="*/ 74 h 148"/>
                  <a:gd name="T70" fmla="*/ 90 w 264"/>
                  <a:gd name="T71" fmla="*/ 78 h 148"/>
                  <a:gd name="T72" fmla="*/ 102 w 264"/>
                  <a:gd name="T73" fmla="*/ 82 h 148"/>
                  <a:gd name="T74" fmla="*/ 122 w 264"/>
                  <a:gd name="T75" fmla="*/ 104 h 148"/>
                  <a:gd name="T76" fmla="*/ 148 w 264"/>
                  <a:gd name="T77" fmla="*/ 120 h 148"/>
                  <a:gd name="T78" fmla="*/ 172 w 264"/>
                  <a:gd name="T79" fmla="*/ 128 h 148"/>
                  <a:gd name="T80" fmla="*/ 180 w 264"/>
                  <a:gd name="T81" fmla="*/ 140 h 148"/>
                  <a:gd name="T82" fmla="*/ 198 w 264"/>
                  <a:gd name="T83" fmla="*/ 146 h 148"/>
                  <a:gd name="T84" fmla="*/ 204 w 264"/>
                  <a:gd name="T85" fmla="*/ 134 h 148"/>
                  <a:gd name="T86" fmla="*/ 198 w 264"/>
                  <a:gd name="T87" fmla="*/ 120 h 148"/>
                  <a:gd name="T88" fmla="*/ 192 w 264"/>
                  <a:gd name="T89" fmla="*/ 112 h 148"/>
                  <a:gd name="T90" fmla="*/ 190 w 264"/>
                  <a:gd name="T91" fmla="*/ 104 h 148"/>
                  <a:gd name="T92" fmla="*/ 202 w 264"/>
                  <a:gd name="T93" fmla="*/ 100 h 148"/>
                  <a:gd name="T94" fmla="*/ 206 w 264"/>
                  <a:gd name="T95" fmla="*/ 98 h 148"/>
                  <a:gd name="T96" fmla="*/ 204 w 264"/>
                  <a:gd name="T97" fmla="*/ 96 h 148"/>
                  <a:gd name="T98" fmla="*/ 210 w 264"/>
                  <a:gd name="T99" fmla="*/ 92 h 148"/>
                  <a:gd name="T100" fmla="*/ 214 w 264"/>
                  <a:gd name="T101" fmla="*/ 86 h 148"/>
                  <a:gd name="T102" fmla="*/ 226 w 264"/>
                  <a:gd name="T103" fmla="*/ 82 h 148"/>
                  <a:gd name="T104" fmla="*/ 226 w 264"/>
                  <a:gd name="T105" fmla="*/ 88 h 148"/>
                  <a:gd name="T106" fmla="*/ 230 w 264"/>
                  <a:gd name="T107" fmla="*/ 94 h 148"/>
                  <a:gd name="T108" fmla="*/ 244 w 264"/>
                  <a:gd name="T109" fmla="*/ 94 h 148"/>
                  <a:gd name="T110" fmla="*/ 250 w 264"/>
                  <a:gd name="T111" fmla="*/ 90 h 148"/>
                  <a:gd name="T112" fmla="*/ 254 w 264"/>
                  <a:gd name="T113" fmla="*/ 88 h 148"/>
                  <a:gd name="T114" fmla="*/ 226 w 264"/>
                  <a:gd name="T115" fmla="*/ 8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4" h="148">
                    <a:moveTo>
                      <a:pt x="248" y="96"/>
                    </a:moveTo>
                    <a:lnTo>
                      <a:pt x="246" y="96"/>
                    </a:lnTo>
                    <a:lnTo>
                      <a:pt x="246" y="98"/>
                    </a:lnTo>
                    <a:lnTo>
                      <a:pt x="246" y="98"/>
                    </a:lnTo>
                    <a:lnTo>
                      <a:pt x="246" y="98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48" y="96"/>
                    </a:lnTo>
                    <a:lnTo>
                      <a:pt x="248" y="96"/>
                    </a:lnTo>
                    <a:close/>
                    <a:moveTo>
                      <a:pt x="238" y="98"/>
                    </a:moveTo>
                    <a:lnTo>
                      <a:pt x="238" y="98"/>
                    </a:lnTo>
                    <a:lnTo>
                      <a:pt x="240" y="98"/>
                    </a:lnTo>
                    <a:lnTo>
                      <a:pt x="238" y="98"/>
                    </a:lnTo>
                    <a:close/>
                    <a:moveTo>
                      <a:pt x="238" y="98"/>
                    </a:moveTo>
                    <a:lnTo>
                      <a:pt x="236" y="96"/>
                    </a:lnTo>
                    <a:lnTo>
                      <a:pt x="236" y="96"/>
                    </a:lnTo>
                    <a:lnTo>
                      <a:pt x="236" y="96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6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0" y="98"/>
                    </a:lnTo>
                    <a:lnTo>
                      <a:pt x="240" y="98"/>
                    </a:lnTo>
                    <a:lnTo>
                      <a:pt x="238" y="98"/>
                    </a:lnTo>
                    <a:lnTo>
                      <a:pt x="238" y="98"/>
                    </a:lnTo>
                    <a:close/>
                    <a:moveTo>
                      <a:pt x="264" y="84"/>
                    </a:moveTo>
                    <a:lnTo>
                      <a:pt x="260" y="82"/>
                    </a:lnTo>
                    <a:lnTo>
                      <a:pt x="260" y="84"/>
                    </a:lnTo>
                    <a:lnTo>
                      <a:pt x="260" y="84"/>
                    </a:lnTo>
                    <a:lnTo>
                      <a:pt x="258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4" y="80"/>
                    </a:lnTo>
                    <a:lnTo>
                      <a:pt x="252" y="80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48" y="78"/>
                    </a:lnTo>
                    <a:lnTo>
                      <a:pt x="248" y="78"/>
                    </a:lnTo>
                    <a:lnTo>
                      <a:pt x="246" y="78"/>
                    </a:lnTo>
                    <a:lnTo>
                      <a:pt x="246" y="78"/>
                    </a:lnTo>
                    <a:lnTo>
                      <a:pt x="244" y="78"/>
                    </a:lnTo>
                    <a:lnTo>
                      <a:pt x="244" y="78"/>
                    </a:lnTo>
                    <a:lnTo>
                      <a:pt x="242" y="76"/>
                    </a:lnTo>
                    <a:lnTo>
                      <a:pt x="242" y="74"/>
                    </a:lnTo>
                    <a:lnTo>
                      <a:pt x="240" y="74"/>
                    </a:lnTo>
                    <a:lnTo>
                      <a:pt x="240" y="72"/>
                    </a:lnTo>
                    <a:lnTo>
                      <a:pt x="240" y="72"/>
                    </a:lnTo>
                    <a:lnTo>
                      <a:pt x="240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4"/>
                    </a:lnTo>
                    <a:lnTo>
                      <a:pt x="238" y="74"/>
                    </a:lnTo>
                    <a:lnTo>
                      <a:pt x="238" y="76"/>
                    </a:lnTo>
                    <a:lnTo>
                      <a:pt x="238" y="76"/>
                    </a:lnTo>
                    <a:lnTo>
                      <a:pt x="236" y="74"/>
                    </a:lnTo>
                    <a:lnTo>
                      <a:pt x="236" y="78"/>
                    </a:lnTo>
                    <a:lnTo>
                      <a:pt x="236" y="78"/>
                    </a:lnTo>
                    <a:lnTo>
                      <a:pt x="234" y="78"/>
                    </a:lnTo>
                    <a:lnTo>
                      <a:pt x="234" y="78"/>
                    </a:lnTo>
                    <a:lnTo>
                      <a:pt x="232" y="78"/>
                    </a:lnTo>
                    <a:lnTo>
                      <a:pt x="230" y="78"/>
                    </a:lnTo>
                    <a:lnTo>
                      <a:pt x="230" y="78"/>
                    </a:lnTo>
                    <a:lnTo>
                      <a:pt x="228" y="76"/>
                    </a:lnTo>
                    <a:lnTo>
                      <a:pt x="228" y="76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2"/>
                    </a:lnTo>
                    <a:lnTo>
                      <a:pt x="222" y="74"/>
                    </a:lnTo>
                    <a:lnTo>
                      <a:pt x="220" y="72"/>
                    </a:lnTo>
                    <a:lnTo>
                      <a:pt x="218" y="72"/>
                    </a:lnTo>
                    <a:lnTo>
                      <a:pt x="218" y="72"/>
                    </a:lnTo>
                    <a:lnTo>
                      <a:pt x="216" y="72"/>
                    </a:lnTo>
                    <a:lnTo>
                      <a:pt x="216" y="70"/>
                    </a:lnTo>
                    <a:lnTo>
                      <a:pt x="220" y="68"/>
                    </a:lnTo>
                    <a:lnTo>
                      <a:pt x="222" y="66"/>
                    </a:lnTo>
                    <a:lnTo>
                      <a:pt x="222" y="66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2"/>
                    </a:lnTo>
                    <a:lnTo>
                      <a:pt x="224" y="62"/>
                    </a:lnTo>
                    <a:lnTo>
                      <a:pt x="226" y="62"/>
                    </a:lnTo>
                    <a:lnTo>
                      <a:pt x="226" y="62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60"/>
                    </a:lnTo>
                    <a:lnTo>
                      <a:pt x="228" y="58"/>
                    </a:lnTo>
                    <a:lnTo>
                      <a:pt x="226" y="58"/>
                    </a:lnTo>
                    <a:lnTo>
                      <a:pt x="226" y="58"/>
                    </a:lnTo>
                    <a:lnTo>
                      <a:pt x="224" y="58"/>
                    </a:lnTo>
                    <a:lnTo>
                      <a:pt x="224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2" y="6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18" y="62"/>
                    </a:lnTo>
                    <a:lnTo>
                      <a:pt x="218" y="62"/>
                    </a:lnTo>
                    <a:lnTo>
                      <a:pt x="216" y="62"/>
                    </a:lnTo>
                    <a:lnTo>
                      <a:pt x="216" y="64"/>
                    </a:lnTo>
                    <a:lnTo>
                      <a:pt x="214" y="66"/>
                    </a:lnTo>
                    <a:lnTo>
                      <a:pt x="212" y="68"/>
                    </a:lnTo>
                    <a:lnTo>
                      <a:pt x="210" y="68"/>
                    </a:lnTo>
                    <a:lnTo>
                      <a:pt x="208" y="68"/>
                    </a:lnTo>
                    <a:lnTo>
                      <a:pt x="208" y="70"/>
                    </a:lnTo>
                    <a:lnTo>
                      <a:pt x="206" y="72"/>
                    </a:lnTo>
                    <a:lnTo>
                      <a:pt x="206" y="72"/>
                    </a:lnTo>
                    <a:lnTo>
                      <a:pt x="204" y="72"/>
                    </a:lnTo>
                    <a:lnTo>
                      <a:pt x="202" y="74"/>
                    </a:lnTo>
                    <a:lnTo>
                      <a:pt x="202" y="74"/>
                    </a:lnTo>
                    <a:lnTo>
                      <a:pt x="202" y="76"/>
                    </a:lnTo>
                    <a:lnTo>
                      <a:pt x="202" y="76"/>
                    </a:lnTo>
                    <a:lnTo>
                      <a:pt x="200" y="78"/>
                    </a:lnTo>
                    <a:lnTo>
                      <a:pt x="198" y="80"/>
                    </a:lnTo>
                    <a:lnTo>
                      <a:pt x="198" y="82"/>
                    </a:lnTo>
                    <a:lnTo>
                      <a:pt x="196" y="82"/>
                    </a:lnTo>
                    <a:lnTo>
                      <a:pt x="196" y="84"/>
                    </a:lnTo>
                    <a:lnTo>
                      <a:pt x="198" y="84"/>
                    </a:lnTo>
                    <a:lnTo>
                      <a:pt x="198" y="86"/>
                    </a:lnTo>
                    <a:lnTo>
                      <a:pt x="198" y="86"/>
                    </a:lnTo>
                    <a:lnTo>
                      <a:pt x="198" y="88"/>
                    </a:lnTo>
                    <a:lnTo>
                      <a:pt x="196" y="88"/>
                    </a:lnTo>
                    <a:lnTo>
                      <a:pt x="196" y="88"/>
                    </a:lnTo>
                    <a:lnTo>
                      <a:pt x="194" y="86"/>
                    </a:lnTo>
                    <a:lnTo>
                      <a:pt x="192" y="86"/>
                    </a:lnTo>
                    <a:lnTo>
                      <a:pt x="190" y="84"/>
                    </a:lnTo>
                    <a:lnTo>
                      <a:pt x="190" y="84"/>
                    </a:lnTo>
                    <a:lnTo>
                      <a:pt x="190" y="82"/>
                    </a:lnTo>
                    <a:lnTo>
                      <a:pt x="190" y="82"/>
                    </a:lnTo>
                    <a:lnTo>
                      <a:pt x="190" y="80"/>
                    </a:lnTo>
                    <a:lnTo>
                      <a:pt x="188" y="80"/>
                    </a:lnTo>
                    <a:lnTo>
                      <a:pt x="188" y="78"/>
                    </a:lnTo>
                    <a:lnTo>
                      <a:pt x="188" y="78"/>
                    </a:lnTo>
                    <a:lnTo>
                      <a:pt x="186" y="78"/>
                    </a:lnTo>
                    <a:lnTo>
                      <a:pt x="186" y="78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80" y="78"/>
                    </a:lnTo>
                    <a:lnTo>
                      <a:pt x="178" y="78"/>
                    </a:lnTo>
                    <a:lnTo>
                      <a:pt x="176" y="78"/>
                    </a:lnTo>
                    <a:lnTo>
                      <a:pt x="174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68" y="78"/>
                    </a:lnTo>
                    <a:lnTo>
                      <a:pt x="168" y="76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4" y="70"/>
                    </a:lnTo>
                    <a:lnTo>
                      <a:pt x="164" y="68"/>
                    </a:lnTo>
                    <a:lnTo>
                      <a:pt x="162" y="64"/>
                    </a:lnTo>
                    <a:lnTo>
                      <a:pt x="162" y="64"/>
                    </a:lnTo>
                    <a:lnTo>
                      <a:pt x="160" y="64"/>
                    </a:lnTo>
                    <a:lnTo>
                      <a:pt x="158" y="64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4" y="60"/>
                    </a:lnTo>
                    <a:lnTo>
                      <a:pt x="154" y="58"/>
                    </a:lnTo>
                    <a:lnTo>
                      <a:pt x="154" y="54"/>
                    </a:lnTo>
                    <a:lnTo>
                      <a:pt x="152" y="52"/>
                    </a:lnTo>
                    <a:lnTo>
                      <a:pt x="152" y="50"/>
                    </a:lnTo>
                    <a:lnTo>
                      <a:pt x="152" y="48"/>
                    </a:lnTo>
                    <a:lnTo>
                      <a:pt x="152" y="46"/>
                    </a:lnTo>
                    <a:lnTo>
                      <a:pt x="150" y="46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6"/>
                    </a:lnTo>
                    <a:lnTo>
                      <a:pt x="146" y="44"/>
                    </a:lnTo>
                    <a:lnTo>
                      <a:pt x="144" y="42"/>
                    </a:lnTo>
                    <a:lnTo>
                      <a:pt x="142" y="40"/>
                    </a:lnTo>
                    <a:lnTo>
                      <a:pt x="140" y="40"/>
                    </a:lnTo>
                    <a:lnTo>
                      <a:pt x="138" y="38"/>
                    </a:lnTo>
                    <a:lnTo>
                      <a:pt x="136" y="38"/>
                    </a:lnTo>
                    <a:lnTo>
                      <a:pt x="134" y="36"/>
                    </a:lnTo>
                    <a:lnTo>
                      <a:pt x="134" y="34"/>
                    </a:lnTo>
                    <a:lnTo>
                      <a:pt x="132" y="34"/>
                    </a:lnTo>
                    <a:lnTo>
                      <a:pt x="130" y="34"/>
                    </a:lnTo>
                    <a:lnTo>
                      <a:pt x="128" y="34"/>
                    </a:lnTo>
                    <a:lnTo>
                      <a:pt x="128" y="36"/>
                    </a:lnTo>
                    <a:lnTo>
                      <a:pt x="126" y="36"/>
                    </a:lnTo>
                    <a:lnTo>
                      <a:pt x="126" y="36"/>
                    </a:lnTo>
                    <a:lnTo>
                      <a:pt x="124" y="36"/>
                    </a:lnTo>
                    <a:lnTo>
                      <a:pt x="122" y="36"/>
                    </a:lnTo>
                    <a:lnTo>
                      <a:pt x="120" y="36"/>
                    </a:lnTo>
                    <a:lnTo>
                      <a:pt x="116" y="36"/>
                    </a:lnTo>
                    <a:lnTo>
                      <a:pt x="114" y="36"/>
                    </a:lnTo>
                    <a:lnTo>
                      <a:pt x="112" y="36"/>
                    </a:lnTo>
                    <a:lnTo>
                      <a:pt x="108" y="34"/>
                    </a:lnTo>
                    <a:lnTo>
                      <a:pt x="106" y="36"/>
                    </a:lnTo>
                    <a:lnTo>
                      <a:pt x="102" y="36"/>
                    </a:lnTo>
                    <a:lnTo>
                      <a:pt x="100" y="36"/>
                    </a:lnTo>
                    <a:lnTo>
                      <a:pt x="98" y="36"/>
                    </a:lnTo>
                    <a:lnTo>
                      <a:pt x="94" y="36"/>
                    </a:lnTo>
                    <a:lnTo>
                      <a:pt x="92" y="38"/>
                    </a:lnTo>
                    <a:lnTo>
                      <a:pt x="90" y="38"/>
                    </a:lnTo>
                    <a:lnTo>
                      <a:pt x="90" y="36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78" y="28"/>
                    </a:lnTo>
                    <a:lnTo>
                      <a:pt x="76" y="26"/>
                    </a:lnTo>
                    <a:lnTo>
                      <a:pt x="74" y="24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4" y="18"/>
                    </a:lnTo>
                    <a:lnTo>
                      <a:pt x="62" y="16"/>
                    </a:lnTo>
                    <a:lnTo>
                      <a:pt x="60" y="14"/>
                    </a:lnTo>
                    <a:lnTo>
                      <a:pt x="58" y="14"/>
                    </a:lnTo>
                    <a:lnTo>
                      <a:pt x="56" y="12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8" y="46"/>
                    </a:lnTo>
                    <a:lnTo>
                      <a:pt x="8" y="50"/>
                    </a:lnTo>
                    <a:lnTo>
                      <a:pt x="8" y="54"/>
                    </a:lnTo>
                    <a:lnTo>
                      <a:pt x="10" y="58"/>
                    </a:lnTo>
                    <a:lnTo>
                      <a:pt x="10" y="62"/>
                    </a:lnTo>
                    <a:lnTo>
                      <a:pt x="12" y="66"/>
                    </a:lnTo>
                    <a:lnTo>
                      <a:pt x="12" y="70"/>
                    </a:lnTo>
                    <a:lnTo>
                      <a:pt x="12" y="74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4" y="76"/>
                    </a:lnTo>
                    <a:lnTo>
                      <a:pt x="26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2"/>
                    </a:lnTo>
                    <a:lnTo>
                      <a:pt x="26" y="68"/>
                    </a:lnTo>
                    <a:lnTo>
                      <a:pt x="26" y="66"/>
                    </a:lnTo>
                    <a:lnTo>
                      <a:pt x="26" y="64"/>
                    </a:lnTo>
                    <a:lnTo>
                      <a:pt x="28" y="64"/>
                    </a:lnTo>
                    <a:lnTo>
                      <a:pt x="28" y="62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4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8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4" y="56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2"/>
                    </a:lnTo>
                    <a:lnTo>
                      <a:pt x="44" y="52"/>
                    </a:lnTo>
                    <a:lnTo>
                      <a:pt x="46" y="50"/>
                    </a:lnTo>
                    <a:lnTo>
                      <a:pt x="48" y="52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2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6" y="54"/>
                    </a:lnTo>
                    <a:lnTo>
                      <a:pt x="56" y="56"/>
                    </a:lnTo>
                    <a:lnTo>
                      <a:pt x="58" y="58"/>
                    </a:lnTo>
                    <a:lnTo>
                      <a:pt x="60" y="58"/>
                    </a:lnTo>
                    <a:lnTo>
                      <a:pt x="64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70" y="64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0" y="66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72" y="72"/>
                    </a:lnTo>
                    <a:lnTo>
                      <a:pt x="72" y="74"/>
                    </a:lnTo>
                    <a:lnTo>
                      <a:pt x="72" y="74"/>
                    </a:lnTo>
                    <a:lnTo>
                      <a:pt x="74" y="74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82" y="76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8" y="76"/>
                    </a:lnTo>
                    <a:lnTo>
                      <a:pt x="88" y="78"/>
                    </a:lnTo>
                    <a:lnTo>
                      <a:pt x="90" y="78"/>
                    </a:lnTo>
                    <a:lnTo>
                      <a:pt x="90" y="78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6" y="76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80"/>
                    </a:lnTo>
                    <a:lnTo>
                      <a:pt x="102" y="82"/>
                    </a:lnTo>
                    <a:lnTo>
                      <a:pt x="104" y="86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10" y="92"/>
                    </a:lnTo>
                    <a:lnTo>
                      <a:pt x="112" y="98"/>
                    </a:lnTo>
                    <a:lnTo>
                      <a:pt x="112" y="98"/>
                    </a:lnTo>
                    <a:lnTo>
                      <a:pt x="112" y="98"/>
                    </a:lnTo>
                    <a:lnTo>
                      <a:pt x="116" y="100"/>
                    </a:lnTo>
                    <a:lnTo>
                      <a:pt x="120" y="102"/>
                    </a:lnTo>
                    <a:lnTo>
                      <a:pt x="122" y="104"/>
                    </a:lnTo>
                    <a:lnTo>
                      <a:pt x="126" y="106"/>
                    </a:lnTo>
                    <a:lnTo>
                      <a:pt x="130" y="108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8" y="114"/>
                    </a:lnTo>
                    <a:lnTo>
                      <a:pt x="140" y="116"/>
                    </a:lnTo>
                    <a:lnTo>
                      <a:pt x="142" y="114"/>
                    </a:lnTo>
                    <a:lnTo>
                      <a:pt x="146" y="118"/>
                    </a:lnTo>
                    <a:lnTo>
                      <a:pt x="148" y="118"/>
                    </a:lnTo>
                    <a:lnTo>
                      <a:pt x="148" y="120"/>
                    </a:lnTo>
                    <a:lnTo>
                      <a:pt x="152" y="120"/>
                    </a:lnTo>
                    <a:lnTo>
                      <a:pt x="156" y="122"/>
                    </a:lnTo>
                    <a:lnTo>
                      <a:pt x="160" y="126"/>
                    </a:lnTo>
                    <a:lnTo>
                      <a:pt x="164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70" y="128"/>
                    </a:lnTo>
                    <a:lnTo>
                      <a:pt x="172" y="128"/>
                    </a:lnTo>
                    <a:lnTo>
                      <a:pt x="172" y="130"/>
                    </a:lnTo>
                    <a:lnTo>
                      <a:pt x="174" y="130"/>
                    </a:lnTo>
                    <a:lnTo>
                      <a:pt x="176" y="132"/>
                    </a:lnTo>
                    <a:lnTo>
                      <a:pt x="176" y="132"/>
                    </a:lnTo>
                    <a:lnTo>
                      <a:pt x="180" y="132"/>
                    </a:lnTo>
                    <a:lnTo>
                      <a:pt x="180" y="132"/>
                    </a:lnTo>
                    <a:lnTo>
                      <a:pt x="180" y="134"/>
                    </a:lnTo>
                    <a:lnTo>
                      <a:pt x="180" y="134"/>
                    </a:lnTo>
                    <a:lnTo>
                      <a:pt x="180" y="136"/>
                    </a:lnTo>
                    <a:lnTo>
                      <a:pt x="180" y="140"/>
                    </a:lnTo>
                    <a:lnTo>
                      <a:pt x="180" y="142"/>
                    </a:lnTo>
                    <a:lnTo>
                      <a:pt x="182" y="144"/>
                    </a:lnTo>
                    <a:lnTo>
                      <a:pt x="186" y="144"/>
                    </a:lnTo>
                    <a:lnTo>
                      <a:pt x="190" y="144"/>
                    </a:lnTo>
                    <a:lnTo>
                      <a:pt x="192" y="146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96" y="146"/>
                    </a:lnTo>
                    <a:lnTo>
                      <a:pt x="196" y="146"/>
                    </a:lnTo>
                    <a:lnTo>
                      <a:pt x="198" y="146"/>
                    </a:lnTo>
                    <a:lnTo>
                      <a:pt x="198" y="146"/>
                    </a:lnTo>
                    <a:lnTo>
                      <a:pt x="200" y="148"/>
                    </a:lnTo>
                    <a:lnTo>
                      <a:pt x="200" y="148"/>
                    </a:lnTo>
                    <a:lnTo>
                      <a:pt x="200" y="146"/>
                    </a:lnTo>
                    <a:lnTo>
                      <a:pt x="200" y="142"/>
                    </a:lnTo>
                    <a:lnTo>
                      <a:pt x="200" y="140"/>
                    </a:lnTo>
                    <a:lnTo>
                      <a:pt x="202" y="138"/>
                    </a:lnTo>
                    <a:lnTo>
                      <a:pt x="202" y="136"/>
                    </a:lnTo>
                    <a:lnTo>
                      <a:pt x="204" y="134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30"/>
                    </a:lnTo>
                    <a:lnTo>
                      <a:pt x="204" y="130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202" y="128"/>
                    </a:lnTo>
                    <a:lnTo>
                      <a:pt x="200" y="126"/>
                    </a:lnTo>
                    <a:lnTo>
                      <a:pt x="200" y="124"/>
                    </a:lnTo>
                    <a:lnTo>
                      <a:pt x="198" y="122"/>
                    </a:lnTo>
                    <a:lnTo>
                      <a:pt x="198" y="120"/>
                    </a:lnTo>
                    <a:lnTo>
                      <a:pt x="198" y="116"/>
                    </a:lnTo>
                    <a:lnTo>
                      <a:pt x="198" y="116"/>
                    </a:lnTo>
                    <a:lnTo>
                      <a:pt x="198" y="116"/>
                    </a:lnTo>
                    <a:lnTo>
                      <a:pt x="198" y="114"/>
                    </a:lnTo>
                    <a:lnTo>
                      <a:pt x="196" y="114"/>
                    </a:lnTo>
                    <a:lnTo>
                      <a:pt x="194" y="114"/>
                    </a:lnTo>
                    <a:lnTo>
                      <a:pt x="194" y="114"/>
                    </a:lnTo>
                    <a:lnTo>
                      <a:pt x="192" y="114"/>
                    </a:lnTo>
                    <a:lnTo>
                      <a:pt x="192" y="114"/>
                    </a:lnTo>
                    <a:lnTo>
                      <a:pt x="192" y="112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86" y="110"/>
                    </a:lnTo>
                    <a:lnTo>
                      <a:pt x="186" y="110"/>
                    </a:lnTo>
                    <a:lnTo>
                      <a:pt x="186" y="110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0" y="104"/>
                    </a:lnTo>
                    <a:lnTo>
                      <a:pt x="192" y="104"/>
                    </a:lnTo>
                    <a:lnTo>
                      <a:pt x="196" y="104"/>
                    </a:lnTo>
                    <a:lnTo>
                      <a:pt x="198" y="104"/>
                    </a:lnTo>
                    <a:lnTo>
                      <a:pt x="198" y="104"/>
                    </a:lnTo>
                    <a:lnTo>
                      <a:pt x="200" y="106"/>
                    </a:lnTo>
                    <a:lnTo>
                      <a:pt x="200" y="104"/>
                    </a:lnTo>
                    <a:lnTo>
                      <a:pt x="202" y="104"/>
                    </a:lnTo>
                    <a:lnTo>
                      <a:pt x="202" y="104"/>
                    </a:lnTo>
                    <a:lnTo>
                      <a:pt x="202" y="102"/>
                    </a:lnTo>
                    <a:lnTo>
                      <a:pt x="202" y="100"/>
                    </a:lnTo>
                    <a:lnTo>
                      <a:pt x="202" y="100"/>
                    </a:lnTo>
                    <a:lnTo>
                      <a:pt x="204" y="100"/>
                    </a:lnTo>
                    <a:lnTo>
                      <a:pt x="204" y="100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6" y="98"/>
                    </a:lnTo>
                    <a:lnTo>
                      <a:pt x="206" y="98"/>
                    </a:lnTo>
                    <a:lnTo>
                      <a:pt x="206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4" y="96"/>
                    </a:lnTo>
                    <a:lnTo>
                      <a:pt x="202" y="96"/>
                    </a:lnTo>
                    <a:lnTo>
                      <a:pt x="200" y="96"/>
                    </a:lnTo>
                    <a:lnTo>
                      <a:pt x="200" y="96"/>
                    </a:lnTo>
                    <a:lnTo>
                      <a:pt x="200" y="94"/>
                    </a:lnTo>
                    <a:lnTo>
                      <a:pt x="206" y="94"/>
                    </a:lnTo>
                    <a:lnTo>
                      <a:pt x="208" y="94"/>
                    </a:lnTo>
                    <a:lnTo>
                      <a:pt x="210" y="94"/>
                    </a:lnTo>
                    <a:lnTo>
                      <a:pt x="210" y="94"/>
                    </a:lnTo>
                    <a:lnTo>
                      <a:pt x="208" y="92"/>
                    </a:lnTo>
                    <a:lnTo>
                      <a:pt x="210" y="92"/>
                    </a:lnTo>
                    <a:lnTo>
                      <a:pt x="210" y="92"/>
                    </a:lnTo>
                    <a:lnTo>
                      <a:pt x="208" y="88"/>
                    </a:lnTo>
                    <a:lnTo>
                      <a:pt x="208" y="88"/>
                    </a:lnTo>
                    <a:lnTo>
                      <a:pt x="208" y="86"/>
                    </a:lnTo>
                    <a:lnTo>
                      <a:pt x="208" y="86"/>
                    </a:lnTo>
                    <a:lnTo>
                      <a:pt x="208" y="84"/>
                    </a:lnTo>
                    <a:lnTo>
                      <a:pt x="210" y="84"/>
                    </a:lnTo>
                    <a:lnTo>
                      <a:pt x="210" y="84"/>
                    </a:lnTo>
                    <a:lnTo>
                      <a:pt x="212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6" y="86"/>
                    </a:lnTo>
                    <a:lnTo>
                      <a:pt x="218" y="84"/>
                    </a:lnTo>
                    <a:lnTo>
                      <a:pt x="220" y="84"/>
                    </a:lnTo>
                    <a:lnTo>
                      <a:pt x="222" y="82"/>
                    </a:lnTo>
                    <a:lnTo>
                      <a:pt x="222" y="82"/>
                    </a:lnTo>
                    <a:lnTo>
                      <a:pt x="222" y="80"/>
                    </a:lnTo>
                    <a:lnTo>
                      <a:pt x="222" y="80"/>
                    </a:lnTo>
                    <a:lnTo>
                      <a:pt x="224" y="80"/>
                    </a:lnTo>
                    <a:lnTo>
                      <a:pt x="226" y="82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6"/>
                    </a:lnTo>
                    <a:lnTo>
                      <a:pt x="230" y="86"/>
                    </a:lnTo>
                    <a:lnTo>
                      <a:pt x="228" y="86"/>
                    </a:lnTo>
                    <a:lnTo>
                      <a:pt x="228" y="86"/>
                    </a:lnTo>
                    <a:lnTo>
                      <a:pt x="228" y="86"/>
                    </a:lnTo>
                    <a:lnTo>
                      <a:pt x="226" y="88"/>
                    </a:lnTo>
                    <a:lnTo>
                      <a:pt x="224" y="90"/>
                    </a:lnTo>
                    <a:lnTo>
                      <a:pt x="224" y="90"/>
                    </a:lnTo>
                    <a:lnTo>
                      <a:pt x="224" y="90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28" y="92"/>
                    </a:lnTo>
                    <a:lnTo>
                      <a:pt x="228" y="94"/>
                    </a:lnTo>
                    <a:lnTo>
                      <a:pt x="230" y="94"/>
                    </a:lnTo>
                    <a:lnTo>
                      <a:pt x="230" y="94"/>
                    </a:lnTo>
                    <a:lnTo>
                      <a:pt x="234" y="94"/>
                    </a:lnTo>
                    <a:lnTo>
                      <a:pt x="234" y="94"/>
                    </a:lnTo>
                    <a:lnTo>
                      <a:pt x="234" y="94"/>
                    </a:lnTo>
                    <a:lnTo>
                      <a:pt x="236" y="94"/>
                    </a:lnTo>
                    <a:lnTo>
                      <a:pt x="240" y="94"/>
                    </a:lnTo>
                    <a:lnTo>
                      <a:pt x="240" y="94"/>
                    </a:lnTo>
                    <a:lnTo>
                      <a:pt x="242" y="94"/>
                    </a:lnTo>
                    <a:lnTo>
                      <a:pt x="242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6" y="96"/>
                    </a:lnTo>
                    <a:lnTo>
                      <a:pt x="246" y="94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8" y="92"/>
                    </a:lnTo>
                    <a:lnTo>
                      <a:pt x="250" y="92"/>
                    </a:lnTo>
                    <a:lnTo>
                      <a:pt x="250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6" y="88"/>
                    </a:lnTo>
                    <a:lnTo>
                      <a:pt x="256" y="88"/>
                    </a:lnTo>
                    <a:lnTo>
                      <a:pt x="258" y="88"/>
                    </a:lnTo>
                    <a:lnTo>
                      <a:pt x="258" y="88"/>
                    </a:lnTo>
                    <a:lnTo>
                      <a:pt x="258" y="86"/>
                    </a:lnTo>
                    <a:lnTo>
                      <a:pt x="262" y="84"/>
                    </a:lnTo>
                    <a:lnTo>
                      <a:pt x="264" y="84"/>
                    </a:lnTo>
                    <a:lnTo>
                      <a:pt x="264" y="84"/>
                    </a:lnTo>
                    <a:close/>
                    <a:moveTo>
                      <a:pt x="226" y="82"/>
                    </a:moveTo>
                    <a:lnTo>
                      <a:pt x="226" y="80"/>
                    </a:lnTo>
                    <a:lnTo>
                      <a:pt x="224" y="80"/>
                    </a:lnTo>
                    <a:lnTo>
                      <a:pt x="226" y="80"/>
                    </a:lnTo>
                    <a:lnTo>
                      <a:pt x="226" y="80"/>
                    </a:lnTo>
                    <a:lnTo>
                      <a:pt x="226" y="82"/>
                    </a:lnTo>
                    <a:lnTo>
                      <a:pt x="226" y="82"/>
                    </a:lnTo>
                    <a:lnTo>
                      <a:pt x="226" y="8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>
                <a:extLst>
                  <a:ext uri="{FF2B5EF4-FFF2-40B4-BE49-F238E27FC236}">
                    <a16:creationId xmlns:a16="http://schemas.microsoft.com/office/drawing/2014/main" id="{46F9FA18-146D-4289-85B7-26DBB9358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2616"/>
                <a:ext cx="80" cy="86"/>
              </a:xfrm>
              <a:custGeom>
                <a:avLst/>
                <a:gdLst>
                  <a:gd name="T0" fmla="*/ 76 w 80"/>
                  <a:gd name="T1" fmla="*/ 62 h 86"/>
                  <a:gd name="T2" fmla="*/ 74 w 80"/>
                  <a:gd name="T3" fmla="*/ 54 h 86"/>
                  <a:gd name="T4" fmla="*/ 76 w 80"/>
                  <a:gd name="T5" fmla="*/ 52 h 86"/>
                  <a:gd name="T6" fmla="*/ 80 w 80"/>
                  <a:gd name="T7" fmla="*/ 46 h 86"/>
                  <a:gd name="T8" fmla="*/ 76 w 80"/>
                  <a:gd name="T9" fmla="*/ 44 h 86"/>
                  <a:gd name="T10" fmla="*/ 70 w 80"/>
                  <a:gd name="T11" fmla="*/ 38 h 86"/>
                  <a:gd name="T12" fmla="*/ 68 w 80"/>
                  <a:gd name="T13" fmla="*/ 34 h 86"/>
                  <a:gd name="T14" fmla="*/ 64 w 80"/>
                  <a:gd name="T15" fmla="*/ 32 h 86"/>
                  <a:gd name="T16" fmla="*/ 60 w 80"/>
                  <a:gd name="T17" fmla="*/ 30 h 86"/>
                  <a:gd name="T18" fmla="*/ 54 w 80"/>
                  <a:gd name="T19" fmla="*/ 26 h 86"/>
                  <a:gd name="T20" fmla="*/ 46 w 80"/>
                  <a:gd name="T21" fmla="*/ 20 h 86"/>
                  <a:gd name="T22" fmla="*/ 42 w 80"/>
                  <a:gd name="T23" fmla="*/ 20 h 86"/>
                  <a:gd name="T24" fmla="*/ 40 w 80"/>
                  <a:gd name="T25" fmla="*/ 18 h 86"/>
                  <a:gd name="T26" fmla="*/ 36 w 80"/>
                  <a:gd name="T27" fmla="*/ 14 h 86"/>
                  <a:gd name="T28" fmla="*/ 34 w 80"/>
                  <a:gd name="T29" fmla="*/ 14 h 86"/>
                  <a:gd name="T30" fmla="*/ 34 w 80"/>
                  <a:gd name="T31" fmla="*/ 16 h 86"/>
                  <a:gd name="T32" fmla="*/ 30 w 80"/>
                  <a:gd name="T33" fmla="*/ 16 h 86"/>
                  <a:gd name="T34" fmla="*/ 30 w 80"/>
                  <a:gd name="T35" fmla="*/ 16 h 86"/>
                  <a:gd name="T36" fmla="*/ 28 w 80"/>
                  <a:gd name="T37" fmla="*/ 10 h 86"/>
                  <a:gd name="T38" fmla="*/ 16 w 80"/>
                  <a:gd name="T39" fmla="*/ 2 h 86"/>
                  <a:gd name="T40" fmla="*/ 12 w 80"/>
                  <a:gd name="T41" fmla="*/ 0 h 86"/>
                  <a:gd name="T42" fmla="*/ 10 w 80"/>
                  <a:gd name="T43" fmla="*/ 2 h 86"/>
                  <a:gd name="T44" fmla="*/ 2 w 80"/>
                  <a:gd name="T45" fmla="*/ 2 h 86"/>
                  <a:gd name="T46" fmla="*/ 2 w 80"/>
                  <a:gd name="T47" fmla="*/ 4 h 86"/>
                  <a:gd name="T48" fmla="*/ 2 w 80"/>
                  <a:gd name="T49" fmla="*/ 10 h 86"/>
                  <a:gd name="T50" fmla="*/ 2 w 80"/>
                  <a:gd name="T51" fmla="*/ 14 h 86"/>
                  <a:gd name="T52" fmla="*/ 2 w 80"/>
                  <a:gd name="T53" fmla="*/ 18 h 86"/>
                  <a:gd name="T54" fmla="*/ 0 w 80"/>
                  <a:gd name="T55" fmla="*/ 22 h 86"/>
                  <a:gd name="T56" fmla="*/ 2 w 80"/>
                  <a:gd name="T57" fmla="*/ 26 h 86"/>
                  <a:gd name="T58" fmla="*/ 2 w 80"/>
                  <a:gd name="T59" fmla="*/ 30 h 86"/>
                  <a:gd name="T60" fmla="*/ 0 w 80"/>
                  <a:gd name="T61" fmla="*/ 32 h 86"/>
                  <a:gd name="T62" fmla="*/ 2 w 80"/>
                  <a:gd name="T63" fmla="*/ 36 h 86"/>
                  <a:gd name="T64" fmla="*/ 2 w 80"/>
                  <a:gd name="T65" fmla="*/ 40 h 86"/>
                  <a:gd name="T66" fmla="*/ 4 w 80"/>
                  <a:gd name="T67" fmla="*/ 46 h 86"/>
                  <a:gd name="T68" fmla="*/ 6 w 80"/>
                  <a:gd name="T69" fmla="*/ 52 h 86"/>
                  <a:gd name="T70" fmla="*/ 2 w 80"/>
                  <a:gd name="T71" fmla="*/ 54 h 86"/>
                  <a:gd name="T72" fmla="*/ 4 w 80"/>
                  <a:gd name="T73" fmla="*/ 64 h 86"/>
                  <a:gd name="T74" fmla="*/ 12 w 80"/>
                  <a:gd name="T75" fmla="*/ 74 h 86"/>
                  <a:gd name="T76" fmla="*/ 16 w 80"/>
                  <a:gd name="T77" fmla="*/ 78 h 86"/>
                  <a:gd name="T78" fmla="*/ 30 w 80"/>
                  <a:gd name="T79" fmla="*/ 82 h 86"/>
                  <a:gd name="T80" fmla="*/ 40 w 80"/>
                  <a:gd name="T81" fmla="*/ 86 h 86"/>
                  <a:gd name="T82" fmla="*/ 46 w 80"/>
                  <a:gd name="T83" fmla="*/ 84 h 86"/>
                  <a:gd name="T84" fmla="*/ 56 w 80"/>
                  <a:gd name="T85" fmla="*/ 86 h 86"/>
                  <a:gd name="T86" fmla="*/ 68 w 80"/>
                  <a:gd name="T87" fmla="*/ 82 h 86"/>
                  <a:gd name="T88" fmla="*/ 72 w 80"/>
                  <a:gd name="T89" fmla="*/ 78 h 86"/>
                  <a:gd name="T90" fmla="*/ 78 w 80"/>
                  <a:gd name="T91" fmla="*/ 70 h 86"/>
                  <a:gd name="T92" fmla="*/ 80 w 80"/>
                  <a:gd name="T93" fmla="*/ 6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86">
                    <a:moveTo>
                      <a:pt x="78" y="64"/>
                    </a:moveTo>
                    <a:lnTo>
                      <a:pt x="76" y="64"/>
                    </a:lnTo>
                    <a:lnTo>
                      <a:pt x="76" y="62"/>
                    </a:lnTo>
                    <a:lnTo>
                      <a:pt x="76" y="62"/>
                    </a:lnTo>
                    <a:lnTo>
                      <a:pt x="76" y="60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78" y="50"/>
                    </a:lnTo>
                    <a:lnTo>
                      <a:pt x="78" y="48"/>
                    </a:lnTo>
                    <a:lnTo>
                      <a:pt x="80" y="46"/>
                    </a:lnTo>
                    <a:lnTo>
                      <a:pt x="78" y="46"/>
                    </a:lnTo>
                    <a:lnTo>
                      <a:pt x="78" y="44"/>
                    </a:lnTo>
                    <a:lnTo>
                      <a:pt x="76" y="44"/>
                    </a:lnTo>
                    <a:lnTo>
                      <a:pt x="72" y="42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0" y="30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4" y="26"/>
                    </a:lnTo>
                    <a:lnTo>
                      <a:pt x="52" y="24"/>
                    </a:lnTo>
                    <a:lnTo>
                      <a:pt x="48" y="22"/>
                    </a:lnTo>
                    <a:lnTo>
                      <a:pt x="46" y="20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42" y="20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2" y="6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4" y="44"/>
                    </a:lnTo>
                    <a:lnTo>
                      <a:pt x="4" y="46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60"/>
                    </a:lnTo>
                    <a:lnTo>
                      <a:pt x="4" y="64"/>
                    </a:lnTo>
                    <a:lnTo>
                      <a:pt x="4" y="68"/>
                    </a:lnTo>
                    <a:lnTo>
                      <a:pt x="8" y="70"/>
                    </a:lnTo>
                    <a:lnTo>
                      <a:pt x="12" y="74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20" y="78"/>
                    </a:lnTo>
                    <a:lnTo>
                      <a:pt x="26" y="78"/>
                    </a:lnTo>
                    <a:lnTo>
                      <a:pt x="30" y="82"/>
                    </a:lnTo>
                    <a:lnTo>
                      <a:pt x="38" y="82"/>
                    </a:lnTo>
                    <a:lnTo>
                      <a:pt x="38" y="84"/>
                    </a:lnTo>
                    <a:lnTo>
                      <a:pt x="40" y="86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46" y="84"/>
                    </a:lnTo>
                    <a:lnTo>
                      <a:pt x="48" y="82"/>
                    </a:lnTo>
                    <a:lnTo>
                      <a:pt x="54" y="84"/>
                    </a:lnTo>
                    <a:lnTo>
                      <a:pt x="56" y="86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8" y="82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2" y="78"/>
                    </a:lnTo>
                    <a:lnTo>
                      <a:pt x="76" y="76"/>
                    </a:lnTo>
                    <a:lnTo>
                      <a:pt x="76" y="74"/>
                    </a:lnTo>
                    <a:lnTo>
                      <a:pt x="78" y="70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80" y="64"/>
                    </a:lnTo>
                    <a:lnTo>
                      <a:pt x="78" y="64"/>
                    </a:lnTo>
                    <a:lnTo>
                      <a:pt x="78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E15AFA1C-0DAB-4182-95B0-31DE9B1F5E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7" y="1003"/>
                <a:ext cx="130" cy="182"/>
              </a:xfrm>
              <a:custGeom>
                <a:avLst/>
                <a:gdLst>
                  <a:gd name="T0" fmla="*/ 50 w 130"/>
                  <a:gd name="T1" fmla="*/ 128 h 182"/>
                  <a:gd name="T2" fmla="*/ 30 w 130"/>
                  <a:gd name="T3" fmla="*/ 110 h 182"/>
                  <a:gd name="T4" fmla="*/ 32 w 130"/>
                  <a:gd name="T5" fmla="*/ 102 h 182"/>
                  <a:gd name="T6" fmla="*/ 18 w 130"/>
                  <a:gd name="T7" fmla="*/ 94 h 182"/>
                  <a:gd name="T8" fmla="*/ 4 w 130"/>
                  <a:gd name="T9" fmla="*/ 102 h 182"/>
                  <a:gd name="T10" fmla="*/ 6 w 130"/>
                  <a:gd name="T11" fmla="*/ 112 h 182"/>
                  <a:gd name="T12" fmla="*/ 16 w 130"/>
                  <a:gd name="T13" fmla="*/ 110 h 182"/>
                  <a:gd name="T14" fmla="*/ 42 w 130"/>
                  <a:gd name="T15" fmla="*/ 90 h 182"/>
                  <a:gd name="T16" fmla="*/ 30 w 130"/>
                  <a:gd name="T17" fmla="*/ 86 h 182"/>
                  <a:gd name="T18" fmla="*/ 26 w 130"/>
                  <a:gd name="T19" fmla="*/ 84 h 182"/>
                  <a:gd name="T20" fmla="*/ 32 w 130"/>
                  <a:gd name="T21" fmla="*/ 80 h 182"/>
                  <a:gd name="T22" fmla="*/ 30 w 130"/>
                  <a:gd name="T23" fmla="*/ 72 h 182"/>
                  <a:gd name="T24" fmla="*/ 26 w 130"/>
                  <a:gd name="T25" fmla="*/ 70 h 182"/>
                  <a:gd name="T26" fmla="*/ 30 w 130"/>
                  <a:gd name="T27" fmla="*/ 62 h 182"/>
                  <a:gd name="T28" fmla="*/ 34 w 130"/>
                  <a:gd name="T29" fmla="*/ 64 h 182"/>
                  <a:gd name="T30" fmla="*/ 32 w 130"/>
                  <a:gd name="T31" fmla="*/ 54 h 182"/>
                  <a:gd name="T32" fmla="*/ 28 w 130"/>
                  <a:gd name="T33" fmla="*/ 58 h 182"/>
                  <a:gd name="T34" fmla="*/ 16 w 130"/>
                  <a:gd name="T35" fmla="*/ 54 h 182"/>
                  <a:gd name="T36" fmla="*/ 30 w 130"/>
                  <a:gd name="T37" fmla="*/ 46 h 182"/>
                  <a:gd name="T38" fmla="*/ 26 w 130"/>
                  <a:gd name="T39" fmla="*/ 44 h 182"/>
                  <a:gd name="T40" fmla="*/ 22 w 130"/>
                  <a:gd name="T41" fmla="*/ 48 h 182"/>
                  <a:gd name="T42" fmla="*/ 112 w 130"/>
                  <a:gd name="T43" fmla="*/ 134 h 182"/>
                  <a:gd name="T44" fmla="*/ 104 w 130"/>
                  <a:gd name="T45" fmla="*/ 118 h 182"/>
                  <a:gd name="T46" fmla="*/ 100 w 130"/>
                  <a:gd name="T47" fmla="*/ 106 h 182"/>
                  <a:gd name="T48" fmla="*/ 70 w 130"/>
                  <a:gd name="T49" fmla="*/ 82 h 182"/>
                  <a:gd name="T50" fmla="*/ 68 w 130"/>
                  <a:gd name="T51" fmla="*/ 74 h 182"/>
                  <a:gd name="T52" fmla="*/ 88 w 130"/>
                  <a:gd name="T53" fmla="*/ 56 h 182"/>
                  <a:gd name="T54" fmla="*/ 60 w 130"/>
                  <a:gd name="T55" fmla="*/ 52 h 182"/>
                  <a:gd name="T56" fmla="*/ 74 w 130"/>
                  <a:gd name="T57" fmla="*/ 36 h 182"/>
                  <a:gd name="T58" fmla="*/ 48 w 130"/>
                  <a:gd name="T59" fmla="*/ 38 h 182"/>
                  <a:gd name="T60" fmla="*/ 46 w 130"/>
                  <a:gd name="T61" fmla="*/ 50 h 182"/>
                  <a:gd name="T62" fmla="*/ 36 w 130"/>
                  <a:gd name="T63" fmla="*/ 58 h 182"/>
                  <a:gd name="T64" fmla="*/ 34 w 130"/>
                  <a:gd name="T65" fmla="*/ 72 h 182"/>
                  <a:gd name="T66" fmla="*/ 36 w 130"/>
                  <a:gd name="T67" fmla="*/ 84 h 182"/>
                  <a:gd name="T68" fmla="*/ 40 w 130"/>
                  <a:gd name="T69" fmla="*/ 84 h 182"/>
                  <a:gd name="T70" fmla="*/ 42 w 130"/>
                  <a:gd name="T71" fmla="*/ 82 h 182"/>
                  <a:gd name="T72" fmla="*/ 48 w 130"/>
                  <a:gd name="T73" fmla="*/ 88 h 182"/>
                  <a:gd name="T74" fmla="*/ 46 w 130"/>
                  <a:gd name="T75" fmla="*/ 100 h 182"/>
                  <a:gd name="T76" fmla="*/ 64 w 130"/>
                  <a:gd name="T77" fmla="*/ 98 h 182"/>
                  <a:gd name="T78" fmla="*/ 68 w 130"/>
                  <a:gd name="T79" fmla="*/ 114 h 182"/>
                  <a:gd name="T80" fmla="*/ 66 w 130"/>
                  <a:gd name="T81" fmla="*/ 124 h 182"/>
                  <a:gd name="T82" fmla="*/ 44 w 130"/>
                  <a:gd name="T83" fmla="*/ 134 h 182"/>
                  <a:gd name="T84" fmla="*/ 50 w 130"/>
                  <a:gd name="T85" fmla="*/ 142 h 182"/>
                  <a:gd name="T86" fmla="*/ 44 w 130"/>
                  <a:gd name="T87" fmla="*/ 152 h 182"/>
                  <a:gd name="T88" fmla="*/ 64 w 130"/>
                  <a:gd name="T89" fmla="*/ 156 h 182"/>
                  <a:gd name="T90" fmla="*/ 48 w 130"/>
                  <a:gd name="T91" fmla="*/ 162 h 182"/>
                  <a:gd name="T92" fmla="*/ 26 w 130"/>
                  <a:gd name="T93" fmla="*/ 182 h 182"/>
                  <a:gd name="T94" fmla="*/ 48 w 130"/>
                  <a:gd name="T95" fmla="*/ 176 h 182"/>
                  <a:gd name="T96" fmla="*/ 76 w 130"/>
                  <a:gd name="T97" fmla="*/ 172 h 182"/>
                  <a:gd name="T98" fmla="*/ 98 w 130"/>
                  <a:gd name="T99" fmla="*/ 168 h 182"/>
                  <a:gd name="T100" fmla="*/ 122 w 130"/>
                  <a:gd name="T101" fmla="*/ 158 h 182"/>
                  <a:gd name="T102" fmla="*/ 118 w 130"/>
                  <a:gd name="T103" fmla="*/ 152 h 182"/>
                  <a:gd name="T104" fmla="*/ 130 w 130"/>
                  <a:gd name="T105" fmla="*/ 138 h 182"/>
                  <a:gd name="T106" fmla="*/ 72 w 130"/>
                  <a:gd name="T107" fmla="*/ 32 h 182"/>
                  <a:gd name="T108" fmla="*/ 76 w 130"/>
                  <a:gd name="T109" fmla="*/ 32 h 182"/>
                  <a:gd name="T110" fmla="*/ 70 w 130"/>
                  <a:gd name="T111" fmla="*/ 30 h 182"/>
                  <a:gd name="T112" fmla="*/ 80 w 130"/>
                  <a:gd name="T113" fmla="*/ 26 h 182"/>
                  <a:gd name="T114" fmla="*/ 98 w 130"/>
                  <a:gd name="T115" fmla="*/ 12 h 182"/>
                  <a:gd name="T116" fmla="*/ 100 w 130"/>
                  <a:gd name="T117" fmla="*/ 6 h 182"/>
                  <a:gd name="T118" fmla="*/ 94 w 130"/>
                  <a:gd name="T119" fmla="*/ 10 h 182"/>
                  <a:gd name="T120" fmla="*/ 106 w 130"/>
                  <a:gd name="T121" fmla="*/ 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" h="182">
                    <a:moveTo>
                      <a:pt x="86" y="170"/>
                    </a:moveTo>
                    <a:lnTo>
                      <a:pt x="84" y="170"/>
                    </a:lnTo>
                    <a:lnTo>
                      <a:pt x="82" y="170"/>
                    </a:lnTo>
                    <a:lnTo>
                      <a:pt x="82" y="172"/>
                    </a:lnTo>
                    <a:lnTo>
                      <a:pt x="82" y="172"/>
                    </a:lnTo>
                    <a:lnTo>
                      <a:pt x="86" y="172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90" y="170"/>
                    </a:lnTo>
                    <a:lnTo>
                      <a:pt x="88" y="170"/>
                    </a:lnTo>
                    <a:lnTo>
                      <a:pt x="86" y="170"/>
                    </a:lnTo>
                    <a:close/>
                    <a:moveTo>
                      <a:pt x="48" y="128"/>
                    </a:moveTo>
                    <a:lnTo>
                      <a:pt x="50" y="128"/>
                    </a:lnTo>
                    <a:lnTo>
                      <a:pt x="50" y="128"/>
                    </a:lnTo>
                    <a:lnTo>
                      <a:pt x="52" y="126"/>
                    </a:lnTo>
                    <a:lnTo>
                      <a:pt x="52" y="126"/>
                    </a:lnTo>
                    <a:lnTo>
                      <a:pt x="50" y="126"/>
                    </a:lnTo>
                    <a:lnTo>
                      <a:pt x="50" y="126"/>
                    </a:lnTo>
                    <a:lnTo>
                      <a:pt x="50" y="124"/>
                    </a:lnTo>
                    <a:lnTo>
                      <a:pt x="48" y="124"/>
                    </a:lnTo>
                    <a:lnTo>
                      <a:pt x="46" y="124"/>
                    </a:lnTo>
                    <a:lnTo>
                      <a:pt x="46" y="126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48" y="128"/>
                    </a:lnTo>
                    <a:close/>
                    <a:moveTo>
                      <a:pt x="28" y="114"/>
                    </a:moveTo>
                    <a:lnTo>
                      <a:pt x="28" y="112"/>
                    </a:lnTo>
                    <a:lnTo>
                      <a:pt x="30" y="112"/>
                    </a:lnTo>
                    <a:lnTo>
                      <a:pt x="30" y="110"/>
                    </a:lnTo>
                    <a:lnTo>
                      <a:pt x="30" y="110"/>
                    </a:lnTo>
                    <a:lnTo>
                      <a:pt x="32" y="110"/>
                    </a:lnTo>
                    <a:lnTo>
                      <a:pt x="34" y="110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2" y="108"/>
                    </a:lnTo>
                    <a:lnTo>
                      <a:pt x="34" y="106"/>
                    </a:lnTo>
                    <a:lnTo>
                      <a:pt x="32" y="104"/>
                    </a:lnTo>
                    <a:lnTo>
                      <a:pt x="34" y="106"/>
                    </a:lnTo>
                    <a:lnTo>
                      <a:pt x="34" y="106"/>
                    </a:lnTo>
                    <a:lnTo>
                      <a:pt x="34" y="106"/>
                    </a:lnTo>
                    <a:lnTo>
                      <a:pt x="36" y="106"/>
                    </a:lnTo>
                    <a:lnTo>
                      <a:pt x="36" y="106"/>
                    </a:lnTo>
                    <a:lnTo>
                      <a:pt x="36" y="104"/>
                    </a:lnTo>
                    <a:lnTo>
                      <a:pt x="34" y="104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2"/>
                    </a:lnTo>
                    <a:lnTo>
                      <a:pt x="30" y="104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2" y="102"/>
                    </a:lnTo>
                    <a:lnTo>
                      <a:pt x="32" y="100"/>
                    </a:lnTo>
                    <a:lnTo>
                      <a:pt x="32" y="98"/>
                    </a:lnTo>
                    <a:lnTo>
                      <a:pt x="30" y="96"/>
                    </a:lnTo>
                    <a:lnTo>
                      <a:pt x="30" y="94"/>
                    </a:lnTo>
                    <a:lnTo>
                      <a:pt x="28" y="94"/>
                    </a:lnTo>
                    <a:lnTo>
                      <a:pt x="26" y="94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0" y="94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2" y="96"/>
                    </a:lnTo>
                    <a:lnTo>
                      <a:pt x="12" y="98"/>
                    </a:lnTo>
                    <a:lnTo>
                      <a:pt x="10" y="98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8" y="102"/>
                    </a:lnTo>
                    <a:lnTo>
                      <a:pt x="8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4" y="104"/>
                    </a:lnTo>
                    <a:lnTo>
                      <a:pt x="2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2" y="110"/>
                    </a:lnTo>
                    <a:lnTo>
                      <a:pt x="4" y="110"/>
                    </a:lnTo>
                    <a:lnTo>
                      <a:pt x="4" y="110"/>
                    </a:lnTo>
                    <a:lnTo>
                      <a:pt x="6" y="112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8" y="110"/>
                    </a:lnTo>
                    <a:lnTo>
                      <a:pt x="18" y="110"/>
                    </a:lnTo>
                    <a:lnTo>
                      <a:pt x="20" y="112"/>
                    </a:lnTo>
                    <a:lnTo>
                      <a:pt x="20" y="112"/>
                    </a:lnTo>
                    <a:lnTo>
                      <a:pt x="18" y="112"/>
                    </a:lnTo>
                    <a:lnTo>
                      <a:pt x="20" y="114"/>
                    </a:lnTo>
                    <a:lnTo>
                      <a:pt x="20" y="114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2" y="112"/>
                    </a:lnTo>
                    <a:lnTo>
                      <a:pt x="24" y="112"/>
                    </a:lnTo>
                    <a:lnTo>
                      <a:pt x="24" y="112"/>
                    </a:lnTo>
                    <a:lnTo>
                      <a:pt x="26" y="114"/>
                    </a:lnTo>
                    <a:lnTo>
                      <a:pt x="28" y="114"/>
                    </a:lnTo>
                    <a:close/>
                    <a:moveTo>
                      <a:pt x="40" y="90"/>
                    </a:moveTo>
                    <a:lnTo>
                      <a:pt x="42" y="90"/>
                    </a:lnTo>
                    <a:lnTo>
                      <a:pt x="42" y="88"/>
                    </a:lnTo>
                    <a:lnTo>
                      <a:pt x="42" y="88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0" y="90"/>
                    </a:lnTo>
                    <a:lnTo>
                      <a:pt x="40" y="90"/>
                    </a:lnTo>
                    <a:lnTo>
                      <a:pt x="40" y="90"/>
                    </a:lnTo>
                    <a:close/>
                    <a:moveTo>
                      <a:pt x="26" y="88"/>
                    </a:moveTo>
                    <a:lnTo>
                      <a:pt x="28" y="88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6" y="82"/>
                    </a:lnTo>
                    <a:lnTo>
                      <a:pt x="26" y="82"/>
                    </a:lnTo>
                    <a:lnTo>
                      <a:pt x="26" y="8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86"/>
                    </a:lnTo>
                    <a:lnTo>
                      <a:pt x="24" y="86"/>
                    </a:lnTo>
                    <a:lnTo>
                      <a:pt x="24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26" y="86"/>
                    </a:lnTo>
                    <a:lnTo>
                      <a:pt x="28" y="86"/>
                    </a:lnTo>
                    <a:lnTo>
                      <a:pt x="26" y="86"/>
                    </a:lnTo>
                    <a:lnTo>
                      <a:pt x="26" y="88"/>
                    </a:lnTo>
                    <a:close/>
                    <a:moveTo>
                      <a:pt x="30" y="82"/>
                    </a:move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4" y="80"/>
                    </a:lnTo>
                    <a:lnTo>
                      <a:pt x="36" y="78"/>
                    </a:lnTo>
                    <a:lnTo>
                      <a:pt x="34" y="78"/>
                    </a:lnTo>
                    <a:lnTo>
                      <a:pt x="34" y="78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0" y="82"/>
                    </a:lnTo>
                    <a:lnTo>
                      <a:pt x="30" y="82"/>
                    </a:lnTo>
                    <a:close/>
                    <a:moveTo>
                      <a:pt x="34" y="72"/>
                    </a:moveTo>
                    <a:lnTo>
                      <a:pt x="34" y="72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0" y="70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4" y="74"/>
                    </a:lnTo>
                    <a:lnTo>
                      <a:pt x="36" y="72"/>
                    </a:lnTo>
                    <a:lnTo>
                      <a:pt x="34" y="72"/>
                    </a:lnTo>
                    <a:close/>
                    <a:moveTo>
                      <a:pt x="26" y="70"/>
                    </a:moveTo>
                    <a:lnTo>
                      <a:pt x="26" y="70"/>
                    </a:lnTo>
                    <a:lnTo>
                      <a:pt x="26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26" y="70"/>
                    </a:lnTo>
                    <a:close/>
                    <a:moveTo>
                      <a:pt x="14" y="64"/>
                    </a:moveTo>
                    <a:lnTo>
                      <a:pt x="14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close/>
                    <a:moveTo>
                      <a:pt x="28" y="64"/>
                    </a:move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2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close/>
                    <a:moveTo>
                      <a:pt x="16" y="58"/>
                    </a:moveTo>
                    <a:lnTo>
                      <a:pt x="16" y="58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6" y="58"/>
                    </a:lnTo>
                    <a:close/>
                    <a:moveTo>
                      <a:pt x="34" y="64"/>
                    </a:moveTo>
                    <a:lnTo>
                      <a:pt x="34" y="64"/>
                    </a:lnTo>
                    <a:lnTo>
                      <a:pt x="34" y="62"/>
                    </a:lnTo>
                    <a:lnTo>
                      <a:pt x="36" y="62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34" y="62"/>
                    </a:lnTo>
                    <a:lnTo>
                      <a:pt x="34" y="64"/>
                    </a:lnTo>
                    <a:close/>
                    <a:moveTo>
                      <a:pt x="20" y="54"/>
                    </a:moveTo>
                    <a:lnTo>
                      <a:pt x="20" y="54"/>
                    </a:lnTo>
                    <a:lnTo>
                      <a:pt x="20" y="52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6" y="54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8" y="54"/>
                    </a:lnTo>
                    <a:lnTo>
                      <a:pt x="20" y="54"/>
                    </a:lnTo>
                    <a:close/>
                    <a:moveTo>
                      <a:pt x="22" y="50"/>
                    </a:moveTo>
                    <a:lnTo>
                      <a:pt x="20" y="50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8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4" y="44"/>
                    </a:lnTo>
                    <a:lnTo>
                      <a:pt x="2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2" y="48"/>
                    </a:lnTo>
                    <a:lnTo>
                      <a:pt x="22" y="50"/>
                    </a:lnTo>
                    <a:close/>
                    <a:moveTo>
                      <a:pt x="128" y="136"/>
                    </a:moveTo>
                    <a:lnTo>
                      <a:pt x="128" y="136"/>
                    </a:lnTo>
                    <a:lnTo>
                      <a:pt x="124" y="132"/>
                    </a:lnTo>
                    <a:lnTo>
                      <a:pt x="124" y="132"/>
                    </a:lnTo>
                    <a:lnTo>
                      <a:pt x="120" y="132"/>
                    </a:lnTo>
                    <a:lnTo>
                      <a:pt x="118" y="132"/>
                    </a:lnTo>
                    <a:lnTo>
                      <a:pt x="118" y="132"/>
                    </a:lnTo>
                    <a:lnTo>
                      <a:pt x="116" y="132"/>
                    </a:lnTo>
                    <a:lnTo>
                      <a:pt x="114" y="132"/>
                    </a:lnTo>
                    <a:lnTo>
                      <a:pt x="112" y="132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0" y="134"/>
                    </a:lnTo>
                    <a:lnTo>
                      <a:pt x="110" y="134"/>
                    </a:lnTo>
                    <a:lnTo>
                      <a:pt x="106" y="132"/>
                    </a:lnTo>
                    <a:lnTo>
                      <a:pt x="108" y="132"/>
                    </a:lnTo>
                    <a:lnTo>
                      <a:pt x="108" y="130"/>
                    </a:lnTo>
                    <a:lnTo>
                      <a:pt x="110" y="130"/>
                    </a:lnTo>
                    <a:lnTo>
                      <a:pt x="112" y="128"/>
                    </a:lnTo>
                    <a:lnTo>
                      <a:pt x="110" y="126"/>
                    </a:lnTo>
                    <a:lnTo>
                      <a:pt x="108" y="124"/>
                    </a:lnTo>
                    <a:lnTo>
                      <a:pt x="104" y="120"/>
                    </a:lnTo>
                    <a:lnTo>
                      <a:pt x="100" y="120"/>
                    </a:lnTo>
                    <a:lnTo>
                      <a:pt x="98" y="118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18"/>
                    </a:lnTo>
                    <a:lnTo>
                      <a:pt x="104" y="120"/>
                    </a:lnTo>
                    <a:lnTo>
                      <a:pt x="106" y="120"/>
                    </a:lnTo>
                    <a:lnTo>
                      <a:pt x="106" y="120"/>
                    </a:lnTo>
                    <a:lnTo>
                      <a:pt x="108" y="120"/>
                    </a:lnTo>
                    <a:lnTo>
                      <a:pt x="108" y="120"/>
                    </a:lnTo>
                    <a:lnTo>
                      <a:pt x="108" y="120"/>
                    </a:lnTo>
                    <a:lnTo>
                      <a:pt x="108" y="118"/>
                    </a:lnTo>
                    <a:lnTo>
                      <a:pt x="106" y="116"/>
                    </a:lnTo>
                    <a:lnTo>
                      <a:pt x="106" y="116"/>
                    </a:lnTo>
                    <a:lnTo>
                      <a:pt x="104" y="114"/>
                    </a:lnTo>
                    <a:lnTo>
                      <a:pt x="106" y="112"/>
                    </a:lnTo>
                    <a:lnTo>
                      <a:pt x="106" y="112"/>
                    </a:lnTo>
                    <a:lnTo>
                      <a:pt x="104" y="110"/>
                    </a:lnTo>
                    <a:lnTo>
                      <a:pt x="102" y="110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98" y="106"/>
                    </a:lnTo>
                    <a:lnTo>
                      <a:pt x="92" y="104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0" y="96"/>
                    </a:lnTo>
                    <a:lnTo>
                      <a:pt x="88" y="92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4" y="84"/>
                    </a:lnTo>
                    <a:lnTo>
                      <a:pt x="82" y="82"/>
                    </a:lnTo>
                    <a:lnTo>
                      <a:pt x="76" y="80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0" y="78"/>
                    </a:lnTo>
                    <a:lnTo>
                      <a:pt x="62" y="80"/>
                    </a:lnTo>
                    <a:lnTo>
                      <a:pt x="64" y="80"/>
                    </a:lnTo>
                    <a:lnTo>
                      <a:pt x="66" y="80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72" y="78"/>
                    </a:lnTo>
                    <a:lnTo>
                      <a:pt x="74" y="78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2" y="74"/>
                    </a:lnTo>
                    <a:lnTo>
                      <a:pt x="70" y="74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70" y="74"/>
                    </a:lnTo>
                    <a:lnTo>
                      <a:pt x="70" y="72"/>
                    </a:lnTo>
                    <a:lnTo>
                      <a:pt x="74" y="72"/>
                    </a:lnTo>
                    <a:lnTo>
                      <a:pt x="76" y="72"/>
                    </a:lnTo>
                    <a:lnTo>
                      <a:pt x="76" y="72"/>
                    </a:lnTo>
                    <a:lnTo>
                      <a:pt x="78" y="70"/>
                    </a:lnTo>
                    <a:lnTo>
                      <a:pt x="80" y="68"/>
                    </a:lnTo>
                    <a:lnTo>
                      <a:pt x="82" y="66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4" y="60"/>
                    </a:lnTo>
                    <a:lnTo>
                      <a:pt x="86" y="60"/>
                    </a:lnTo>
                    <a:lnTo>
                      <a:pt x="86" y="58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2" y="52"/>
                    </a:lnTo>
                    <a:lnTo>
                      <a:pt x="76" y="52"/>
                    </a:lnTo>
                    <a:lnTo>
                      <a:pt x="74" y="52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0" y="52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2" y="54"/>
                    </a:lnTo>
                    <a:lnTo>
                      <a:pt x="60" y="54"/>
                    </a:lnTo>
                    <a:lnTo>
                      <a:pt x="58" y="54"/>
                    </a:lnTo>
                    <a:lnTo>
                      <a:pt x="60" y="52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0" y="50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4" y="46"/>
                    </a:lnTo>
                    <a:lnTo>
                      <a:pt x="68" y="44"/>
                    </a:lnTo>
                    <a:lnTo>
                      <a:pt x="72" y="4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4" y="40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68" y="36"/>
                    </a:lnTo>
                    <a:lnTo>
                      <a:pt x="66" y="38"/>
                    </a:lnTo>
                    <a:lnTo>
                      <a:pt x="64" y="38"/>
                    </a:lnTo>
                    <a:lnTo>
                      <a:pt x="60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2" y="46"/>
                    </a:lnTo>
                    <a:lnTo>
                      <a:pt x="44" y="46"/>
                    </a:lnTo>
                    <a:lnTo>
                      <a:pt x="46" y="48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8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4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40" y="60"/>
                    </a:lnTo>
                    <a:lnTo>
                      <a:pt x="38" y="62"/>
                    </a:lnTo>
                    <a:lnTo>
                      <a:pt x="36" y="64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6" y="66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0" y="68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2" y="68"/>
                    </a:lnTo>
                    <a:lnTo>
                      <a:pt x="44" y="68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0" y="72"/>
                    </a:lnTo>
                    <a:lnTo>
                      <a:pt x="40" y="74"/>
                    </a:lnTo>
                    <a:lnTo>
                      <a:pt x="38" y="74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6" y="8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38" y="84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4" y="86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0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38" y="82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0" y="78"/>
                    </a:lnTo>
                    <a:lnTo>
                      <a:pt x="44" y="78"/>
                    </a:lnTo>
                    <a:lnTo>
                      <a:pt x="44" y="76"/>
                    </a:lnTo>
                    <a:lnTo>
                      <a:pt x="42" y="78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4" y="80"/>
                    </a:lnTo>
                    <a:lnTo>
                      <a:pt x="44" y="80"/>
                    </a:lnTo>
                    <a:lnTo>
                      <a:pt x="46" y="80"/>
                    </a:lnTo>
                    <a:lnTo>
                      <a:pt x="46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6" y="80"/>
                    </a:lnTo>
                    <a:lnTo>
                      <a:pt x="46" y="80"/>
                    </a:lnTo>
                    <a:lnTo>
                      <a:pt x="48" y="82"/>
                    </a:lnTo>
                    <a:lnTo>
                      <a:pt x="50" y="82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46" y="84"/>
                    </a:lnTo>
                    <a:lnTo>
                      <a:pt x="46" y="86"/>
                    </a:lnTo>
                    <a:lnTo>
                      <a:pt x="48" y="88"/>
                    </a:lnTo>
                    <a:lnTo>
                      <a:pt x="48" y="88"/>
                    </a:lnTo>
                    <a:lnTo>
                      <a:pt x="48" y="88"/>
                    </a:lnTo>
                    <a:lnTo>
                      <a:pt x="48" y="90"/>
                    </a:lnTo>
                    <a:lnTo>
                      <a:pt x="46" y="92"/>
                    </a:lnTo>
                    <a:lnTo>
                      <a:pt x="44" y="94"/>
                    </a:lnTo>
                    <a:lnTo>
                      <a:pt x="42" y="98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8"/>
                    </a:lnTo>
                    <a:lnTo>
                      <a:pt x="40" y="100"/>
                    </a:lnTo>
                    <a:lnTo>
                      <a:pt x="42" y="102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100"/>
                    </a:lnTo>
                    <a:lnTo>
                      <a:pt x="44" y="100"/>
                    </a:lnTo>
                    <a:lnTo>
                      <a:pt x="46" y="100"/>
                    </a:lnTo>
                    <a:lnTo>
                      <a:pt x="48" y="102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2"/>
                    </a:lnTo>
                    <a:lnTo>
                      <a:pt x="54" y="100"/>
                    </a:lnTo>
                    <a:lnTo>
                      <a:pt x="56" y="100"/>
                    </a:lnTo>
                    <a:lnTo>
                      <a:pt x="56" y="100"/>
                    </a:lnTo>
                    <a:lnTo>
                      <a:pt x="58" y="100"/>
                    </a:lnTo>
                    <a:lnTo>
                      <a:pt x="58" y="100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62" y="98"/>
                    </a:lnTo>
                    <a:lnTo>
                      <a:pt x="64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6" y="98"/>
                    </a:lnTo>
                    <a:lnTo>
                      <a:pt x="62" y="102"/>
                    </a:lnTo>
                    <a:lnTo>
                      <a:pt x="60" y="104"/>
                    </a:lnTo>
                    <a:lnTo>
                      <a:pt x="60" y="106"/>
                    </a:lnTo>
                    <a:lnTo>
                      <a:pt x="62" y="110"/>
                    </a:lnTo>
                    <a:lnTo>
                      <a:pt x="64" y="110"/>
                    </a:lnTo>
                    <a:lnTo>
                      <a:pt x="66" y="112"/>
                    </a:lnTo>
                    <a:lnTo>
                      <a:pt x="66" y="112"/>
                    </a:lnTo>
                    <a:lnTo>
                      <a:pt x="66" y="112"/>
                    </a:lnTo>
                    <a:lnTo>
                      <a:pt x="68" y="112"/>
                    </a:lnTo>
                    <a:lnTo>
                      <a:pt x="70" y="112"/>
                    </a:lnTo>
                    <a:lnTo>
                      <a:pt x="70" y="112"/>
                    </a:lnTo>
                    <a:lnTo>
                      <a:pt x="70" y="114"/>
                    </a:lnTo>
                    <a:lnTo>
                      <a:pt x="68" y="11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68" y="120"/>
                    </a:lnTo>
                    <a:lnTo>
                      <a:pt x="66" y="122"/>
                    </a:lnTo>
                    <a:lnTo>
                      <a:pt x="66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68" y="126"/>
                    </a:lnTo>
                    <a:lnTo>
                      <a:pt x="70" y="126"/>
                    </a:lnTo>
                    <a:lnTo>
                      <a:pt x="70" y="126"/>
                    </a:lnTo>
                    <a:lnTo>
                      <a:pt x="68" y="126"/>
                    </a:lnTo>
                    <a:lnTo>
                      <a:pt x="68" y="126"/>
                    </a:lnTo>
                    <a:lnTo>
                      <a:pt x="66" y="124"/>
                    </a:lnTo>
                    <a:lnTo>
                      <a:pt x="64" y="124"/>
                    </a:lnTo>
                    <a:lnTo>
                      <a:pt x="66" y="126"/>
                    </a:lnTo>
                    <a:lnTo>
                      <a:pt x="62" y="126"/>
                    </a:lnTo>
                    <a:lnTo>
                      <a:pt x="60" y="126"/>
                    </a:lnTo>
                    <a:lnTo>
                      <a:pt x="60" y="126"/>
                    </a:lnTo>
                    <a:lnTo>
                      <a:pt x="58" y="126"/>
                    </a:lnTo>
                    <a:lnTo>
                      <a:pt x="56" y="126"/>
                    </a:lnTo>
                    <a:lnTo>
                      <a:pt x="56" y="126"/>
                    </a:lnTo>
                    <a:lnTo>
                      <a:pt x="52" y="128"/>
                    </a:lnTo>
                    <a:lnTo>
                      <a:pt x="50" y="128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46" y="132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6" y="134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2" y="132"/>
                    </a:lnTo>
                    <a:lnTo>
                      <a:pt x="50" y="134"/>
                    </a:lnTo>
                    <a:lnTo>
                      <a:pt x="50" y="134"/>
                    </a:lnTo>
                    <a:lnTo>
                      <a:pt x="52" y="136"/>
                    </a:lnTo>
                    <a:lnTo>
                      <a:pt x="52" y="136"/>
                    </a:lnTo>
                    <a:lnTo>
                      <a:pt x="52" y="136"/>
                    </a:lnTo>
                    <a:lnTo>
                      <a:pt x="50" y="138"/>
                    </a:lnTo>
                    <a:lnTo>
                      <a:pt x="52" y="138"/>
                    </a:lnTo>
                    <a:lnTo>
                      <a:pt x="52" y="138"/>
                    </a:lnTo>
                    <a:lnTo>
                      <a:pt x="52" y="140"/>
                    </a:lnTo>
                    <a:lnTo>
                      <a:pt x="50" y="142"/>
                    </a:lnTo>
                    <a:lnTo>
                      <a:pt x="50" y="142"/>
                    </a:lnTo>
                    <a:lnTo>
                      <a:pt x="48" y="144"/>
                    </a:lnTo>
                    <a:lnTo>
                      <a:pt x="46" y="144"/>
                    </a:lnTo>
                    <a:lnTo>
                      <a:pt x="44" y="146"/>
                    </a:lnTo>
                    <a:lnTo>
                      <a:pt x="40" y="148"/>
                    </a:lnTo>
                    <a:lnTo>
                      <a:pt x="36" y="148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4"/>
                    </a:lnTo>
                    <a:lnTo>
                      <a:pt x="38" y="154"/>
                    </a:lnTo>
                    <a:lnTo>
                      <a:pt x="40" y="154"/>
                    </a:lnTo>
                    <a:lnTo>
                      <a:pt x="42" y="152"/>
                    </a:lnTo>
                    <a:lnTo>
                      <a:pt x="44" y="152"/>
                    </a:lnTo>
                    <a:lnTo>
                      <a:pt x="46" y="152"/>
                    </a:lnTo>
                    <a:lnTo>
                      <a:pt x="46" y="154"/>
                    </a:lnTo>
                    <a:lnTo>
                      <a:pt x="46" y="154"/>
                    </a:lnTo>
                    <a:lnTo>
                      <a:pt x="50" y="154"/>
                    </a:lnTo>
                    <a:lnTo>
                      <a:pt x="48" y="154"/>
                    </a:lnTo>
                    <a:lnTo>
                      <a:pt x="48" y="156"/>
                    </a:lnTo>
                    <a:lnTo>
                      <a:pt x="48" y="156"/>
                    </a:lnTo>
                    <a:lnTo>
                      <a:pt x="50" y="156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4" y="156"/>
                    </a:lnTo>
                    <a:lnTo>
                      <a:pt x="56" y="158"/>
                    </a:lnTo>
                    <a:lnTo>
                      <a:pt x="60" y="158"/>
                    </a:lnTo>
                    <a:lnTo>
                      <a:pt x="60" y="158"/>
                    </a:lnTo>
                    <a:lnTo>
                      <a:pt x="62" y="156"/>
                    </a:lnTo>
                    <a:lnTo>
                      <a:pt x="64" y="156"/>
                    </a:lnTo>
                    <a:lnTo>
                      <a:pt x="68" y="156"/>
                    </a:lnTo>
                    <a:lnTo>
                      <a:pt x="68" y="154"/>
                    </a:lnTo>
                    <a:lnTo>
                      <a:pt x="70" y="154"/>
                    </a:lnTo>
                    <a:lnTo>
                      <a:pt x="72" y="152"/>
                    </a:lnTo>
                    <a:lnTo>
                      <a:pt x="70" y="154"/>
                    </a:lnTo>
                    <a:lnTo>
                      <a:pt x="68" y="156"/>
                    </a:lnTo>
                    <a:lnTo>
                      <a:pt x="66" y="158"/>
                    </a:lnTo>
                    <a:lnTo>
                      <a:pt x="66" y="158"/>
                    </a:lnTo>
                    <a:lnTo>
                      <a:pt x="62" y="162"/>
                    </a:lnTo>
                    <a:lnTo>
                      <a:pt x="62" y="162"/>
                    </a:lnTo>
                    <a:lnTo>
                      <a:pt x="60" y="162"/>
                    </a:lnTo>
                    <a:lnTo>
                      <a:pt x="58" y="162"/>
                    </a:lnTo>
                    <a:lnTo>
                      <a:pt x="56" y="162"/>
                    </a:lnTo>
                    <a:lnTo>
                      <a:pt x="52" y="162"/>
                    </a:lnTo>
                    <a:lnTo>
                      <a:pt x="48" y="162"/>
                    </a:lnTo>
                    <a:lnTo>
                      <a:pt x="48" y="162"/>
                    </a:lnTo>
                    <a:lnTo>
                      <a:pt x="46" y="164"/>
                    </a:lnTo>
                    <a:lnTo>
                      <a:pt x="42" y="166"/>
                    </a:lnTo>
                    <a:lnTo>
                      <a:pt x="42" y="168"/>
                    </a:lnTo>
                    <a:lnTo>
                      <a:pt x="42" y="168"/>
                    </a:lnTo>
                    <a:lnTo>
                      <a:pt x="42" y="170"/>
                    </a:lnTo>
                    <a:lnTo>
                      <a:pt x="38" y="172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4" y="174"/>
                    </a:lnTo>
                    <a:lnTo>
                      <a:pt x="32" y="176"/>
                    </a:lnTo>
                    <a:lnTo>
                      <a:pt x="30" y="178"/>
                    </a:lnTo>
                    <a:lnTo>
                      <a:pt x="26" y="180"/>
                    </a:lnTo>
                    <a:lnTo>
                      <a:pt x="26" y="180"/>
                    </a:lnTo>
                    <a:lnTo>
                      <a:pt x="26" y="182"/>
                    </a:lnTo>
                    <a:lnTo>
                      <a:pt x="26" y="182"/>
                    </a:lnTo>
                    <a:lnTo>
                      <a:pt x="26" y="182"/>
                    </a:lnTo>
                    <a:lnTo>
                      <a:pt x="28" y="180"/>
                    </a:lnTo>
                    <a:lnTo>
                      <a:pt x="30" y="182"/>
                    </a:lnTo>
                    <a:lnTo>
                      <a:pt x="32" y="182"/>
                    </a:lnTo>
                    <a:lnTo>
                      <a:pt x="32" y="182"/>
                    </a:lnTo>
                    <a:lnTo>
                      <a:pt x="34" y="180"/>
                    </a:lnTo>
                    <a:lnTo>
                      <a:pt x="34" y="180"/>
                    </a:lnTo>
                    <a:lnTo>
                      <a:pt x="38" y="178"/>
                    </a:lnTo>
                    <a:lnTo>
                      <a:pt x="38" y="178"/>
                    </a:lnTo>
                    <a:lnTo>
                      <a:pt x="42" y="176"/>
                    </a:lnTo>
                    <a:lnTo>
                      <a:pt x="44" y="176"/>
                    </a:lnTo>
                    <a:lnTo>
                      <a:pt x="44" y="176"/>
                    </a:lnTo>
                    <a:lnTo>
                      <a:pt x="46" y="176"/>
                    </a:lnTo>
                    <a:lnTo>
                      <a:pt x="46" y="176"/>
                    </a:lnTo>
                    <a:lnTo>
                      <a:pt x="46" y="176"/>
                    </a:lnTo>
                    <a:lnTo>
                      <a:pt x="48" y="176"/>
                    </a:lnTo>
                    <a:lnTo>
                      <a:pt x="50" y="178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54" y="178"/>
                    </a:lnTo>
                    <a:lnTo>
                      <a:pt x="56" y="176"/>
                    </a:lnTo>
                    <a:lnTo>
                      <a:pt x="56" y="174"/>
                    </a:lnTo>
                    <a:lnTo>
                      <a:pt x="58" y="172"/>
                    </a:lnTo>
                    <a:lnTo>
                      <a:pt x="62" y="170"/>
                    </a:lnTo>
                    <a:lnTo>
                      <a:pt x="64" y="170"/>
                    </a:lnTo>
                    <a:lnTo>
                      <a:pt x="66" y="170"/>
                    </a:lnTo>
                    <a:lnTo>
                      <a:pt x="68" y="172"/>
                    </a:lnTo>
                    <a:lnTo>
                      <a:pt x="68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2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0"/>
                    </a:lnTo>
                    <a:lnTo>
                      <a:pt x="78" y="170"/>
                    </a:lnTo>
                    <a:lnTo>
                      <a:pt x="80" y="170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6" y="168"/>
                    </a:lnTo>
                    <a:lnTo>
                      <a:pt x="84" y="168"/>
                    </a:lnTo>
                    <a:lnTo>
                      <a:pt x="86" y="168"/>
                    </a:lnTo>
                    <a:lnTo>
                      <a:pt x="88" y="168"/>
                    </a:lnTo>
                    <a:lnTo>
                      <a:pt x="90" y="168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8" y="168"/>
                    </a:lnTo>
                    <a:lnTo>
                      <a:pt x="100" y="168"/>
                    </a:lnTo>
                    <a:lnTo>
                      <a:pt x="106" y="170"/>
                    </a:lnTo>
                    <a:lnTo>
                      <a:pt x="108" y="170"/>
                    </a:lnTo>
                    <a:lnTo>
                      <a:pt x="110" y="168"/>
                    </a:lnTo>
                    <a:lnTo>
                      <a:pt x="110" y="168"/>
                    </a:lnTo>
                    <a:lnTo>
                      <a:pt x="114" y="168"/>
                    </a:lnTo>
                    <a:lnTo>
                      <a:pt x="114" y="166"/>
                    </a:lnTo>
                    <a:lnTo>
                      <a:pt x="116" y="166"/>
                    </a:lnTo>
                    <a:lnTo>
                      <a:pt x="118" y="166"/>
                    </a:lnTo>
                    <a:lnTo>
                      <a:pt x="118" y="164"/>
                    </a:lnTo>
                    <a:lnTo>
                      <a:pt x="122" y="162"/>
                    </a:lnTo>
                    <a:lnTo>
                      <a:pt x="124" y="162"/>
                    </a:lnTo>
                    <a:lnTo>
                      <a:pt x="124" y="160"/>
                    </a:lnTo>
                    <a:lnTo>
                      <a:pt x="124" y="160"/>
                    </a:lnTo>
                    <a:lnTo>
                      <a:pt x="122" y="158"/>
                    </a:lnTo>
                    <a:lnTo>
                      <a:pt x="122" y="158"/>
                    </a:lnTo>
                    <a:lnTo>
                      <a:pt x="118" y="160"/>
                    </a:lnTo>
                    <a:lnTo>
                      <a:pt x="116" y="160"/>
                    </a:lnTo>
                    <a:lnTo>
                      <a:pt x="114" y="158"/>
                    </a:lnTo>
                    <a:lnTo>
                      <a:pt x="114" y="158"/>
                    </a:lnTo>
                    <a:lnTo>
                      <a:pt x="112" y="158"/>
                    </a:lnTo>
                    <a:lnTo>
                      <a:pt x="112" y="158"/>
                    </a:lnTo>
                    <a:lnTo>
                      <a:pt x="110" y="158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6" y="156"/>
                    </a:lnTo>
                    <a:lnTo>
                      <a:pt x="116" y="156"/>
                    </a:lnTo>
                    <a:lnTo>
                      <a:pt x="118" y="154"/>
                    </a:lnTo>
                    <a:lnTo>
                      <a:pt x="116" y="154"/>
                    </a:lnTo>
                    <a:lnTo>
                      <a:pt x="114" y="152"/>
                    </a:lnTo>
                    <a:lnTo>
                      <a:pt x="118" y="152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2" y="150"/>
                    </a:lnTo>
                    <a:lnTo>
                      <a:pt x="122" y="150"/>
                    </a:lnTo>
                    <a:lnTo>
                      <a:pt x="122" y="150"/>
                    </a:lnTo>
                    <a:lnTo>
                      <a:pt x="122" y="148"/>
                    </a:lnTo>
                    <a:lnTo>
                      <a:pt x="122" y="148"/>
                    </a:lnTo>
                    <a:lnTo>
                      <a:pt x="122" y="148"/>
                    </a:lnTo>
                    <a:lnTo>
                      <a:pt x="124" y="148"/>
                    </a:lnTo>
                    <a:lnTo>
                      <a:pt x="126" y="146"/>
                    </a:lnTo>
                    <a:lnTo>
                      <a:pt x="126" y="146"/>
                    </a:lnTo>
                    <a:lnTo>
                      <a:pt x="126" y="146"/>
                    </a:lnTo>
                    <a:lnTo>
                      <a:pt x="128" y="144"/>
                    </a:lnTo>
                    <a:lnTo>
                      <a:pt x="128" y="142"/>
                    </a:lnTo>
                    <a:lnTo>
                      <a:pt x="130" y="140"/>
                    </a:lnTo>
                    <a:lnTo>
                      <a:pt x="130" y="138"/>
                    </a:lnTo>
                    <a:lnTo>
                      <a:pt x="128" y="136"/>
                    </a:lnTo>
                    <a:close/>
                    <a:moveTo>
                      <a:pt x="76" y="34"/>
                    </a:move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6" y="34"/>
                    </a:lnTo>
                    <a:close/>
                    <a:moveTo>
                      <a:pt x="72" y="34"/>
                    </a:moveTo>
                    <a:lnTo>
                      <a:pt x="72" y="34"/>
                    </a:lnTo>
                    <a:lnTo>
                      <a:pt x="72" y="34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70" y="34"/>
                    </a:lnTo>
                    <a:lnTo>
                      <a:pt x="72" y="34"/>
                    </a:lnTo>
                    <a:close/>
                    <a:moveTo>
                      <a:pt x="72" y="32"/>
                    </a:move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4" y="32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4" y="30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2" y="32"/>
                    </a:lnTo>
                    <a:close/>
                    <a:moveTo>
                      <a:pt x="84" y="26"/>
                    </a:moveTo>
                    <a:lnTo>
                      <a:pt x="84" y="26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2" y="26"/>
                    </a:lnTo>
                    <a:lnTo>
                      <a:pt x="84" y="26"/>
                    </a:lnTo>
                    <a:close/>
                    <a:moveTo>
                      <a:pt x="76" y="26"/>
                    </a:moveTo>
                    <a:lnTo>
                      <a:pt x="78" y="26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6"/>
                    </a:lnTo>
                    <a:close/>
                    <a:moveTo>
                      <a:pt x="94" y="10"/>
                    </a:moveTo>
                    <a:lnTo>
                      <a:pt x="9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4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0" y="10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2" y="8"/>
                    </a:lnTo>
                    <a:lnTo>
                      <a:pt x="100" y="8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100" y="4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8" y="6"/>
                    </a:lnTo>
                    <a:lnTo>
                      <a:pt x="98" y="8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close/>
                    <a:moveTo>
                      <a:pt x="102" y="6"/>
                    </a:moveTo>
                    <a:lnTo>
                      <a:pt x="102" y="6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2" y="2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2" y="6"/>
                    </a:lnTo>
                    <a:close/>
                    <a:moveTo>
                      <a:pt x="104" y="2"/>
                    </a:moveTo>
                    <a:lnTo>
                      <a:pt x="106" y="4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E39A63C-397E-430C-963B-BA7F265827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65" y="1610"/>
                <a:ext cx="72" cy="62"/>
              </a:xfrm>
              <a:custGeom>
                <a:avLst/>
                <a:gdLst>
                  <a:gd name="T0" fmla="*/ 36 w 72"/>
                  <a:gd name="T1" fmla="*/ 34 h 62"/>
                  <a:gd name="T2" fmla="*/ 34 w 72"/>
                  <a:gd name="T3" fmla="*/ 32 h 62"/>
                  <a:gd name="T4" fmla="*/ 32 w 72"/>
                  <a:gd name="T5" fmla="*/ 34 h 62"/>
                  <a:gd name="T6" fmla="*/ 16 w 72"/>
                  <a:gd name="T7" fmla="*/ 32 h 62"/>
                  <a:gd name="T8" fmla="*/ 14 w 72"/>
                  <a:gd name="T9" fmla="*/ 32 h 62"/>
                  <a:gd name="T10" fmla="*/ 26 w 72"/>
                  <a:gd name="T11" fmla="*/ 32 h 62"/>
                  <a:gd name="T12" fmla="*/ 28 w 72"/>
                  <a:gd name="T13" fmla="*/ 30 h 62"/>
                  <a:gd name="T14" fmla="*/ 26 w 72"/>
                  <a:gd name="T15" fmla="*/ 32 h 62"/>
                  <a:gd name="T16" fmla="*/ 26 w 72"/>
                  <a:gd name="T17" fmla="*/ 32 h 62"/>
                  <a:gd name="T18" fmla="*/ 44 w 72"/>
                  <a:gd name="T19" fmla="*/ 30 h 62"/>
                  <a:gd name="T20" fmla="*/ 42 w 72"/>
                  <a:gd name="T21" fmla="*/ 28 h 62"/>
                  <a:gd name="T22" fmla="*/ 42 w 72"/>
                  <a:gd name="T23" fmla="*/ 30 h 62"/>
                  <a:gd name="T24" fmla="*/ 70 w 72"/>
                  <a:gd name="T25" fmla="*/ 8 h 62"/>
                  <a:gd name="T26" fmla="*/ 68 w 72"/>
                  <a:gd name="T27" fmla="*/ 8 h 62"/>
                  <a:gd name="T28" fmla="*/ 68 w 72"/>
                  <a:gd name="T29" fmla="*/ 4 h 62"/>
                  <a:gd name="T30" fmla="*/ 66 w 72"/>
                  <a:gd name="T31" fmla="*/ 0 h 62"/>
                  <a:gd name="T32" fmla="*/ 66 w 72"/>
                  <a:gd name="T33" fmla="*/ 4 h 62"/>
                  <a:gd name="T34" fmla="*/ 56 w 72"/>
                  <a:gd name="T35" fmla="*/ 12 h 62"/>
                  <a:gd name="T36" fmla="*/ 52 w 72"/>
                  <a:gd name="T37" fmla="*/ 18 h 62"/>
                  <a:gd name="T38" fmla="*/ 46 w 72"/>
                  <a:gd name="T39" fmla="*/ 26 h 62"/>
                  <a:gd name="T40" fmla="*/ 44 w 72"/>
                  <a:gd name="T41" fmla="*/ 30 h 62"/>
                  <a:gd name="T42" fmla="*/ 42 w 72"/>
                  <a:gd name="T43" fmla="*/ 32 h 62"/>
                  <a:gd name="T44" fmla="*/ 34 w 72"/>
                  <a:gd name="T45" fmla="*/ 36 h 62"/>
                  <a:gd name="T46" fmla="*/ 16 w 72"/>
                  <a:gd name="T47" fmla="*/ 34 h 62"/>
                  <a:gd name="T48" fmla="*/ 8 w 72"/>
                  <a:gd name="T49" fmla="*/ 38 h 62"/>
                  <a:gd name="T50" fmla="*/ 2 w 72"/>
                  <a:gd name="T51" fmla="*/ 36 h 62"/>
                  <a:gd name="T52" fmla="*/ 0 w 72"/>
                  <a:gd name="T53" fmla="*/ 34 h 62"/>
                  <a:gd name="T54" fmla="*/ 0 w 72"/>
                  <a:gd name="T55" fmla="*/ 32 h 62"/>
                  <a:gd name="T56" fmla="*/ 0 w 72"/>
                  <a:gd name="T57" fmla="*/ 36 h 62"/>
                  <a:gd name="T58" fmla="*/ 2 w 72"/>
                  <a:gd name="T59" fmla="*/ 40 h 62"/>
                  <a:gd name="T60" fmla="*/ 6 w 72"/>
                  <a:gd name="T61" fmla="*/ 42 h 62"/>
                  <a:gd name="T62" fmla="*/ 8 w 72"/>
                  <a:gd name="T63" fmla="*/ 46 h 62"/>
                  <a:gd name="T64" fmla="*/ 10 w 72"/>
                  <a:gd name="T65" fmla="*/ 50 h 62"/>
                  <a:gd name="T66" fmla="*/ 14 w 72"/>
                  <a:gd name="T67" fmla="*/ 54 h 62"/>
                  <a:gd name="T68" fmla="*/ 18 w 72"/>
                  <a:gd name="T69" fmla="*/ 56 h 62"/>
                  <a:gd name="T70" fmla="*/ 20 w 72"/>
                  <a:gd name="T71" fmla="*/ 58 h 62"/>
                  <a:gd name="T72" fmla="*/ 30 w 72"/>
                  <a:gd name="T73" fmla="*/ 58 h 62"/>
                  <a:gd name="T74" fmla="*/ 40 w 72"/>
                  <a:gd name="T75" fmla="*/ 60 h 62"/>
                  <a:gd name="T76" fmla="*/ 48 w 72"/>
                  <a:gd name="T77" fmla="*/ 62 h 62"/>
                  <a:gd name="T78" fmla="*/ 54 w 72"/>
                  <a:gd name="T79" fmla="*/ 62 h 62"/>
                  <a:gd name="T80" fmla="*/ 56 w 72"/>
                  <a:gd name="T81" fmla="*/ 62 h 62"/>
                  <a:gd name="T82" fmla="*/ 56 w 72"/>
                  <a:gd name="T83" fmla="*/ 56 h 62"/>
                  <a:gd name="T84" fmla="*/ 58 w 72"/>
                  <a:gd name="T85" fmla="*/ 48 h 62"/>
                  <a:gd name="T86" fmla="*/ 60 w 72"/>
                  <a:gd name="T87" fmla="*/ 42 h 62"/>
                  <a:gd name="T88" fmla="*/ 60 w 72"/>
                  <a:gd name="T89" fmla="*/ 40 h 62"/>
                  <a:gd name="T90" fmla="*/ 64 w 72"/>
                  <a:gd name="T91" fmla="*/ 38 h 62"/>
                  <a:gd name="T92" fmla="*/ 68 w 72"/>
                  <a:gd name="T93" fmla="*/ 36 h 62"/>
                  <a:gd name="T94" fmla="*/ 66 w 72"/>
                  <a:gd name="T95" fmla="*/ 34 h 62"/>
                  <a:gd name="T96" fmla="*/ 64 w 72"/>
                  <a:gd name="T97" fmla="*/ 32 h 62"/>
                  <a:gd name="T98" fmla="*/ 64 w 72"/>
                  <a:gd name="T99" fmla="*/ 28 h 62"/>
                  <a:gd name="T100" fmla="*/ 64 w 72"/>
                  <a:gd name="T101" fmla="*/ 26 h 62"/>
                  <a:gd name="T102" fmla="*/ 64 w 72"/>
                  <a:gd name="T103" fmla="*/ 22 h 62"/>
                  <a:gd name="T104" fmla="*/ 66 w 72"/>
                  <a:gd name="T105" fmla="*/ 20 h 62"/>
                  <a:gd name="T106" fmla="*/ 66 w 72"/>
                  <a:gd name="T107" fmla="*/ 22 h 62"/>
                  <a:gd name="T108" fmla="*/ 66 w 72"/>
                  <a:gd name="T109" fmla="*/ 24 h 62"/>
                  <a:gd name="T110" fmla="*/ 68 w 72"/>
                  <a:gd name="T111" fmla="*/ 24 h 62"/>
                  <a:gd name="T112" fmla="*/ 72 w 72"/>
                  <a:gd name="T113" fmla="*/ 20 h 62"/>
                  <a:gd name="T114" fmla="*/ 72 w 72"/>
                  <a:gd name="T115" fmla="*/ 20 h 62"/>
                  <a:gd name="T116" fmla="*/ 70 w 72"/>
                  <a:gd name="T117" fmla="*/ 16 h 62"/>
                  <a:gd name="T118" fmla="*/ 70 w 72"/>
                  <a:gd name="T119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" h="62">
                    <a:moveTo>
                      <a:pt x="34" y="36"/>
                    </a:moveTo>
                    <a:lnTo>
                      <a:pt x="34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4" y="36"/>
                    </a:lnTo>
                    <a:close/>
                    <a:moveTo>
                      <a:pt x="16" y="32"/>
                    </a:moveTo>
                    <a:lnTo>
                      <a:pt x="16" y="32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close/>
                    <a:moveTo>
                      <a:pt x="26" y="32"/>
                    </a:moveTo>
                    <a:lnTo>
                      <a:pt x="28" y="32"/>
                    </a:lnTo>
                    <a:lnTo>
                      <a:pt x="28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6" y="32"/>
                    </a:lnTo>
                    <a:close/>
                    <a:moveTo>
                      <a:pt x="42" y="3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  <a:moveTo>
                      <a:pt x="72" y="20"/>
                    </a:move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4" y="6"/>
                    </a:lnTo>
                    <a:lnTo>
                      <a:pt x="58" y="10"/>
                    </a:lnTo>
                    <a:lnTo>
                      <a:pt x="56" y="12"/>
                    </a:lnTo>
                    <a:lnTo>
                      <a:pt x="56" y="14"/>
                    </a:lnTo>
                    <a:lnTo>
                      <a:pt x="56" y="16"/>
                    </a:lnTo>
                    <a:lnTo>
                      <a:pt x="52" y="18"/>
                    </a:lnTo>
                    <a:lnTo>
                      <a:pt x="48" y="24"/>
                    </a:lnTo>
                    <a:lnTo>
                      <a:pt x="46" y="24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0" y="34"/>
                    </a:lnTo>
                    <a:lnTo>
                      <a:pt x="36" y="36"/>
                    </a:lnTo>
                    <a:lnTo>
                      <a:pt x="34" y="36"/>
                    </a:lnTo>
                    <a:lnTo>
                      <a:pt x="26" y="36"/>
                    </a:lnTo>
                    <a:lnTo>
                      <a:pt x="22" y="34"/>
                    </a:lnTo>
                    <a:lnTo>
                      <a:pt x="16" y="34"/>
                    </a:lnTo>
                    <a:lnTo>
                      <a:pt x="14" y="36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0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30" y="58"/>
                    </a:lnTo>
                    <a:lnTo>
                      <a:pt x="32" y="58"/>
                    </a:lnTo>
                    <a:lnTo>
                      <a:pt x="36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6" y="60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56" y="60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4"/>
                    </a:lnTo>
                    <a:lnTo>
                      <a:pt x="58" y="52"/>
                    </a:lnTo>
                    <a:lnTo>
                      <a:pt x="58" y="48"/>
                    </a:lnTo>
                    <a:lnTo>
                      <a:pt x="60" y="46"/>
                    </a:lnTo>
                    <a:lnTo>
                      <a:pt x="60" y="44"/>
                    </a:lnTo>
                    <a:lnTo>
                      <a:pt x="60" y="42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6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4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0"/>
                    </a:lnTo>
                    <a:close/>
                    <a:moveTo>
                      <a:pt x="70" y="16"/>
                    </a:moveTo>
                    <a:lnTo>
                      <a:pt x="70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A6A9E1BA-C565-4098-9372-50A2612D1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5" y="1145"/>
                <a:ext cx="246" cy="140"/>
              </a:xfrm>
              <a:custGeom>
                <a:avLst/>
                <a:gdLst>
                  <a:gd name="T0" fmla="*/ 246 w 246"/>
                  <a:gd name="T1" fmla="*/ 70 h 140"/>
                  <a:gd name="T2" fmla="*/ 242 w 246"/>
                  <a:gd name="T3" fmla="*/ 64 h 140"/>
                  <a:gd name="T4" fmla="*/ 240 w 246"/>
                  <a:gd name="T5" fmla="*/ 58 h 140"/>
                  <a:gd name="T6" fmla="*/ 244 w 246"/>
                  <a:gd name="T7" fmla="*/ 48 h 140"/>
                  <a:gd name="T8" fmla="*/ 232 w 246"/>
                  <a:gd name="T9" fmla="*/ 44 h 140"/>
                  <a:gd name="T10" fmla="*/ 218 w 246"/>
                  <a:gd name="T11" fmla="*/ 42 h 140"/>
                  <a:gd name="T12" fmla="*/ 204 w 246"/>
                  <a:gd name="T13" fmla="*/ 34 h 140"/>
                  <a:gd name="T14" fmla="*/ 190 w 246"/>
                  <a:gd name="T15" fmla="*/ 36 h 140"/>
                  <a:gd name="T16" fmla="*/ 178 w 246"/>
                  <a:gd name="T17" fmla="*/ 30 h 140"/>
                  <a:gd name="T18" fmla="*/ 176 w 246"/>
                  <a:gd name="T19" fmla="*/ 22 h 140"/>
                  <a:gd name="T20" fmla="*/ 164 w 246"/>
                  <a:gd name="T21" fmla="*/ 20 h 140"/>
                  <a:gd name="T22" fmla="*/ 158 w 246"/>
                  <a:gd name="T23" fmla="*/ 12 h 140"/>
                  <a:gd name="T24" fmla="*/ 150 w 246"/>
                  <a:gd name="T25" fmla="*/ 0 h 140"/>
                  <a:gd name="T26" fmla="*/ 132 w 246"/>
                  <a:gd name="T27" fmla="*/ 4 h 140"/>
                  <a:gd name="T28" fmla="*/ 118 w 246"/>
                  <a:gd name="T29" fmla="*/ 6 h 140"/>
                  <a:gd name="T30" fmla="*/ 112 w 246"/>
                  <a:gd name="T31" fmla="*/ 16 h 140"/>
                  <a:gd name="T32" fmla="*/ 98 w 246"/>
                  <a:gd name="T33" fmla="*/ 16 h 140"/>
                  <a:gd name="T34" fmla="*/ 88 w 246"/>
                  <a:gd name="T35" fmla="*/ 14 h 140"/>
                  <a:gd name="T36" fmla="*/ 78 w 246"/>
                  <a:gd name="T37" fmla="*/ 12 h 140"/>
                  <a:gd name="T38" fmla="*/ 70 w 246"/>
                  <a:gd name="T39" fmla="*/ 14 h 140"/>
                  <a:gd name="T40" fmla="*/ 54 w 246"/>
                  <a:gd name="T41" fmla="*/ 8 h 140"/>
                  <a:gd name="T42" fmla="*/ 28 w 246"/>
                  <a:gd name="T43" fmla="*/ 8 h 140"/>
                  <a:gd name="T44" fmla="*/ 16 w 246"/>
                  <a:gd name="T45" fmla="*/ 12 h 140"/>
                  <a:gd name="T46" fmla="*/ 24 w 246"/>
                  <a:gd name="T47" fmla="*/ 26 h 140"/>
                  <a:gd name="T48" fmla="*/ 22 w 246"/>
                  <a:gd name="T49" fmla="*/ 32 h 140"/>
                  <a:gd name="T50" fmla="*/ 6 w 246"/>
                  <a:gd name="T51" fmla="*/ 48 h 140"/>
                  <a:gd name="T52" fmla="*/ 8 w 246"/>
                  <a:gd name="T53" fmla="*/ 58 h 140"/>
                  <a:gd name="T54" fmla="*/ 0 w 246"/>
                  <a:gd name="T55" fmla="*/ 68 h 140"/>
                  <a:gd name="T56" fmla="*/ 6 w 246"/>
                  <a:gd name="T57" fmla="*/ 74 h 140"/>
                  <a:gd name="T58" fmla="*/ 10 w 246"/>
                  <a:gd name="T59" fmla="*/ 76 h 140"/>
                  <a:gd name="T60" fmla="*/ 26 w 246"/>
                  <a:gd name="T61" fmla="*/ 76 h 140"/>
                  <a:gd name="T62" fmla="*/ 42 w 246"/>
                  <a:gd name="T63" fmla="*/ 80 h 140"/>
                  <a:gd name="T64" fmla="*/ 62 w 246"/>
                  <a:gd name="T65" fmla="*/ 70 h 140"/>
                  <a:gd name="T66" fmla="*/ 74 w 246"/>
                  <a:gd name="T67" fmla="*/ 68 h 140"/>
                  <a:gd name="T68" fmla="*/ 86 w 246"/>
                  <a:gd name="T69" fmla="*/ 72 h 140"/>
                  <a:gd name="T70" fmla="*/ 96 w 246"/>
                  <a:gd name="T71" fmla="*/ 76 h 140"/>
                  <a:gd name="T72" fmla="*/ 98 w 246"/>
                  <a:gd name="T73" fmla="*/ 86 h 140"/>
                  <a:gd name="T74" fmla="*/ 104 w 246"/>
                  <a:gd name="T75" fmla="*/ 92 h 140"/>
                  <a:gd name="T76" fmla="*/ 114 w 246"/>
                  <a:gd name="T77" fmla="*/ 104 h 140"/>
                  <a:gd name="T78" fmla="*/ 104 w 246"/>
                  <a:gd name="T79" fmla="*/ 102 h 140"/>
                  <a:gd name="T80" fmla="*/ 98 w 246"/>
                  <a:gd name="T81" fmla="*/ 102 h 140"/>
                  <a:gd name="T82" fmla="*/ 92 w 246"/>
                  <a:gd name="T83" fmla="*/ 116 h 140"/>
                  <a:gd name="T84" fmla="*/ 92 w 246"/>
                  <a:gd name="T85" fmla="*/ 122 h 140"/>
                  <a:gd name="T86" fmla="*/ 106 w 246"/>
                  <a:gd name="T87" fmla="*/ 120 h 140"/>
                  <a:gd name="T88" fmla="*/ 112 w 246"/>
                  <a:gd name="T89" fmla="*/ 114 h 140"/>
                  <a:gd name="T90" fmla="*/ 128 w 246"/>
                  <a:gd name="T91" fmla="*/ 100 h 140"/>
                  <a:gd name="T92" fmla="*/ 136 w 246"/>
                  <a:gd name="T93" fmla="*/ 92 h 140"/>
                  <a:gd name="T94" fmla="*/ 144 w 246"/>
                  <a:gd name="T95" fmla="*/ 100 h 140"/>
                  <a:gd name="T96" fmla="*/ 138 w 246"/>
                  <a:gd name="T97" fmla="*/ 102 h 140"/>
                  <a:gd name="T98" fmla="*/ 148 w 246"/>
                  <a:gd name="T99" fmla="*/ 108 h 140"/>
                  <a:gd name="T100" fmla="*/ 160 w 246"/>
                  <a:gd name="T101" fmla="*/ 114 h 140"/>
                  <a:gd name="T102" fmla="*/ 164 w 246"/>
                  <a:gd name="T103" fmla="*/ 126 h 140"/>
                  <a:gd name="T104" fmla="*/ 176 w 246"/>
                  <a:gd name="T105" fmla="*/ 138 h 140"/>
                  <a:gd name="T106" fmla="*/ 196 w 246"/>
                  <a:gd name="T107" fmla="*/ 128 h 140"/>
                  <a:gd name="T108" fmla="*/ 200 w 246"/>
                  <a:gd name="T109" fmla="*/ 120 h 140"/>
                  <a:gd name="T110" fmla="*/ 180 w 246"/>
                  <a:gd name="T111" fmla="*/ 110 h 140"/>
                  <a:gd name="T112" fmla="*/ 184 w 246"/>
                  <a:gd name="T113" fmla="*/ 108 h 140"/>
                  <a:gd name="T114" fmla="*/ 204 w 246"/>
                  <a:gd name="T115" fmla="*/ 98 h 140"/>
                  <a:gd name="T116" fmla="*/ 224 w 246"/>
                  <a:gd name="T117" fmla="*/ 90 h 140"/>
                  <a:gd name="T118" fmla="*/ 226 w 246"/>
                  <a:gd name="T119" fmla="*/ 84 h 140"/>
                  <a:gd name="T120" fmla="*/ 244 w 246"/>
                  <a:gd name="T121" fmla="*/ 7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140">
                    <a:moveTo>
                      <a:pt x="136" y="106"/>
                    </a:moveTo>
                    <a:lnTo>
                      <a:pt x="134" y="106"/>
                    </a:lnTo>
                    <a:lnTo>
                      <a:pt x="134" y="104"/>
                    </a:lnTo>
                    <a:lnTo>
                      <a:pt x="134" y="106"/>
                    </a:lnTo>
                    <a:lnTo>
                      <a:pt x="134" y="106"/>
                    </a:lnTo>
                    <a:lnTo>
                      <a:pt x="136" y="106"/>
                    </a:lnTo>
                    <a:lnTo>
                      <a:pt x="140" y="108"/>
                    </a:lnTo>
                    <a:lnTo>
                      <a:pt x="142" y="108"/>
                    </a:lnTo>
                    <a:lnTo>
                      <a:pt x="140" y="106"/>
                    </a:lnTo>
                    <a:lnTo>
                      <a:pt x="136" y="106"/>
                    </a:lnTo>
                    <a:close/>
                    <a:moveTo>
                      <a:pt x="246" y="70"/>
                    </a:moveTo>
                    <a:lnTo>
                      <a:pt x="246" y="70"/>
                    </a:lnTo>
                    <a:lnTo>
                      <a:pt x="246" y="70"/>
                    </a:lnTo>
                    <a:lnTo>
                      <a:pt x="246" y="70"/>
                    </a:lnTo>
                    <a:lnTo>
                      <a:pt x="244" y="70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4" y="68"/>
                    </a:lnTo>
                    <a:lnTo>
                      <a:pt x="244" y="66"/>
                    </a:lnTo>
                    <a:lnTo>
                      <a:pt x="244" y="66"/>
                    </a:lnTo>
                    <a:lnTo>
                      <a:pt x="242" y="66"/>
                    </a:lnTo>
                    <a:lnTo>
                      <a:pt x="242" y="64"/>
                    </a:lnTo>
                    <a:lnTo>
                      <a:pt x="242" y="62"/>
                    </a:lnTo>
                    <a:lnTo>
                      <a:pt x="242" y="62"/>
                    </a:lnTo>
                    <a:lnTo>
                      <a:pt x="242" y="62"/>
                    </a:lnTo>
                    <a:lnTo>
                      <a:pt x="244" y="62"/>
                    </a:lnTo>
                    <a:lnTo>
                      <a:pt x="246" y="62"/>
                    </a:lnTo>
                    <a:lnTo>
                      <a:pt x="246" y="62"/>
                    </a:lnTo>
                    <a:lnTo>
                      <a:pt x="246" y="60"/>
                    </a:lnTo>
                    <a:lnTo>
                      <a:pt x="244" y="60"/>
                    </a:lnTo>
                    <a:lnTo>
                      <a:pt x="242" y="60"/>
                    </a:lnTo>
                    <a:lnTo>
                      <a:pt x="242" y="58"/>
                    </a:lnTo>
                    <a:lnTo>
                      <a:pt x="240" y="58"/>
                    </a:lnTo>
                    <a:lnTo>
                      <a:pt x="242" y="58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6" y="52"/>
                    </a:lnTo>
                    <a:lnTo>
                      <a:pt x="244" y="50"/>
                    </a:lnTo>
                    <a:lnTo>
                      <a:pt x="244" y="50"/>
                    </a:lnTo>
                    <a:lnTo>
                      <a:pt x="246" y="48"/>
                    </a:lnTo>
                    <a:lnTo>
                      <a:pt x="244" y="48"/>
                    </a:lnTo>
                    <a:lnTo>
                      <a:pt x="244" y="48"/>
                    </a:lnTo>
                    <a:lnTo>
                      <a:pt x="244" y="48"/>
                    </a:lnTo>
                    <a:lnTo>
                      <a:pt x="242" y="48"/>
                    </a:lnTo>
                    <a:lnTo>
                      <a:pt x="240" y="48"/>
                    </a:lnTo>
                    <a:lnTo>
                      <a:pt x="238" y="46"/>
                    </a:lnTo>
                    <a:lnTo>
                      <a:pt x="236" y="46"/>
                    </a:lnTo>
                    <a:lnTo>
                      <a:pt x="234" y="46"/>
                    </a:lnTo>
                    <a:lnTo>
                      <a:pt x="234" y="46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0" y="44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6" y="42"/>
                    </a:lnTo>
                    <a:lnTo>
                      <a:pt x="224" y="42"/>
                    </a:lnTo>
                    <a:lnTo>
                      <a:pt x="222" y="42"/>
                    </a:lnTo>
                    <a:lnTo>
                      <a:pt x="222" y="42"/>
                    </a:lnTo>
                    <a:lnTo>
                      <a:pt x="218" y="40"/>
                    </a:lnTo>
                    <a:lnTo>
                      <a:pt x="218" y="40"/>
                    </a:lnTo>
                    <a:lnTo>
                      <a:pt x="218" y="40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4" y="42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08" y="36"/>
                    </a:lnTo>
                    <a:lnTo>
                      <a:pt x="208" y="34"/>
                    </a:lnTo>
                    <a:lnTo>
                      <a:pt x="206" y="34"/>
                    </a:lnTo>
                    <a:lnTo>
                      <a:pt x="206" y="34"/>
                    </a:lnTo>
                    <a:lnTo>
                      <a:pt x="204" y="34"/>
                    </a:lnTo>
                    <a:lnTo>
                      <a:pt x="202" y="34"/>
                    </a:lnTo>
                    <a:lnTo>
                      <a:pt x="202" y="34"/>
                    </a:lnTo>
                    <a:lnTo>
                      <a:pt x="200" y="34"/>
                    </a:lnTo>
                    <a:lnTo>
                      <a:pt x="198" y="36"/>
                    </a:lnTo>
                    <a:lnTo>
                      <a:pt x="196" y="36"/>
                    </a:lnTo>
                    <a:lnTo>
                      <a:pt x="196" y="38"/>
                    </a:lnTo>
                    <a:lnTo>
                      <a:pt x="194" y="36"/>
                    </a:lnTo>
                    <a:lnTo>
                      <a:pt x="194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0" y="36"/>
                    </a:lnTo>
                    <a:lnTo>
                      <a:pt x="190" y="34"/>
                    </a:lnTo>
                    <a:lnTo>
                      <a:pt x="188" y="34"/>
                    </a:lnTo>
                    <a:lnTo>
                      <a:pt x="186" y="34"/>
                    </a:lnTo>
                    <a:lnTo>
                      <a:pt x="186" y="34"/>
                    </a:lnTo>
                    <a:lnTo>
                      <a:pt x="184" y="34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80" y="34"/>
                    </a:lnTo>
                    <a:lnTo>
                      <a:pt x="180" y="32"/>
                    </a:lnTo>
                    <a:lnTo>
                      <a:pt x="178" y="32"/>
                    </a:lnTo>
                    <a:lnTo>
                      <a:pt x="178" y="30"/>
                    </a:lnTo>
                    <a:lnTo>
                      <a:pt x="178" y="30"/>
                    </a:lnTo>
                    <a:lnTo>
                      <a:pt x="178" y="28"/>
                    </a:lnTo>
                    <a:lnTo>
                      <a:pt x="178" y="28"/>
                    </a:lnTo>
                    <a:lnTo>
                      <a:pt x="178" y="28"/>
                    </a:lnTo>
                    <a:lnTo>
                      <a:pt x="178" y="26"/>
                    </a:lnTo>
                    <a:lnTo>
                      <a:pt x="176" y="26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0" y="20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66" y="20"/>
                    </a:lnTo>
                    <a:lnTo>
                      <a:pt x="164" y="20"/>
                    </a:lnTo>
                    <a:lnTo>
                      <a:pt x="160" y="20"/>
                    </a:lnTo>
                    <a:lnTo>
                      <a:pt x="160" y="20"/>
                    </a:lnTo>
                    <a:lnTo>
                      <a:pt x="160" y="18"/>
                    </a:lnTo>
                    <a:lnTo>
                      <a:pt x="162" y="18"/>
                    </a:lnTo>
                    <a:lnTo>
                      <a:pt x="162" y="18"/>
                    </a:lnTo>
                    <a:lnTo>
                      <a:pt x="160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0" y="14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60" y="12"/>
                    </a:lnTo>
                    <a:lnTo>
                      <a:pt x="162" y="12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6" y="4"/>
                    </a:lnTo>
                    <a:lnTo>
                      <a:pt x="154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40" y="2"/>
                    </a:lnTo>
                    <a:lnTo>
                      <a:pt x="136" y="2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28" y="6"/>
                    </a:lnTo>
                    <a:lnTo>
                      <a:pt x="126" y="6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22" y="4"/>
                    </a:lnTo>
                    <a:lnTo>
                      <a:pt x="120" y="4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6"/>
                    </a:lnTo>
                    <a:lnTo>
                      <a:pt x="114" y="8"/>
                    </a:lnTo>
                    <a:lnTo>
                      <a:pt x="112" y="8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2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08" y="18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4" y="16"/>
                    </a:lnTo>
                    <a:lnTo>
                      <a:pt x="102" y="16"/>
                    </a:lnTo>
                    <a:lnTo>
                      <a:pt x="98" y="1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4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2" y="14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68" y="12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2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22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18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4" y="40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6" y="58"/>
                    </a:lnTo>
                    <a:lnTo>
                      <a:pt x="6" y="56"/>
                    </a:lnTo>
                    <a:lnTo>
                      <a:pt x="4" y="56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4" y="60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2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2" y="76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8" y="76"/>
                    </a:lnTo>
                    <a:lnTo>
                      <a:pt x="20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6"/>
                    </a:lnTo>
                    <a:lnTo>
                      <a:pt x="32" y="76"/>
                    </a:lnTo>
                    <a:lnTo>
                      <a:pt x="34" y="76"/>
                    </a:lnTo>
                    <a:lnTo>
                      <a:pt x="36" y="78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78"/>
                    </a:lnTo>
                    <a:lnTo>
                      <a:pt x="46" y="78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6" y="76"/>
                    </a:lnTo>
                    <a:lnTo>
                      <a:pt x="56" y="74"/>
                    </a:lnTo>
                    <a:lnTo>
                      <a:pt x="58" y="74"/>
                    </a:lnTo>
                    <a:lnTo>
                      <a:pt x="58" y="72"/>
                    </a:lnTo>
                    <a:lnTo>
                      <a:pt x="60" y="72"/>
                    </a:lnTo>
                    <a:lnTo>
                      <a:pt x="62" y="72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4" y="68"/>
                    </a:lnTo>
                    <a:lnTo>
                      <a:pt x="66" y="70"/>
                    </a:lnTo>
                    <a:lnTo>
                      <a:pt x="68" y="70"/>
                    </a:lnTo>
                    <a:lnTo>
                      <a:pt x="70" y="70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6" y="68"/>
                    </a:lnTo>
                    <a:lnTo>
                      <a:pt x="78" y="68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2" y="72"/>
                    </a:lnTo>
                    <a:lnTo>
                      <a:pt x="84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8" y="72"/>
                    </a:lnTo>
                    <a:lnTo>
                      <a:pt x="88" y="74"/>
                    </a:lnTo>
                    <a:lnTo>
                      <a:pt x="88" y="74"/>
                    </a:lnTo>
                    <a:lnTo>
                      <a:pt x="88" y="72"/>
                    </a:lnTo>
                    <a:lnTo>
                      <a:pt x="90" y="72"/>
                    </a:lnTo>
                    <a:lnTo>
                      <a:pt x="92" y="74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8" y="76"/>
                    </a:lnTo>
                    <a:lnTo>
                      <a:pt x="98" y="78"/>
                    </a:lnTo>
                    <a:lnTo>
                      <a:pt x="98" y="80"/>
                    </a:lnTo>
                    <a:lnTo>
                      <a:pt x="98" y="80"/>
                    </a:lnTo>
                    <a:lnTo>
                      <a:pt x="98" y="82"/>
                    </a:lnTo>
                    <a:lnTo>
                      <a:pt x="98" y="82"/>
                    </a:lnTo>
                    <a:lnTo>
                      <a:pt x="98" y="84"/>
                    </a:lnTo>
                    <a:lnTo>
                      <a:pt x="98" y="84"/>
                    </a:lnTo>
                    <a:lnTo>
                      <a:pt x="98" y="86"/>
                    </a:lnTo>
                    <a:lnTo>
                      <a:pt x="98" y="86"/>
                    </a:lnTo>
                    <a:lnTo>
                      <a:pt x="100" y="86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90"/>
                    </a:lnTo>
                    <a:lnTo>
                      <a:pt x="104" y="90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4"/>
                    </a:lnTo>
                    <a:lnTo>
                      <a:pt x="104" y="94"/>
                    </a:lnTo>
                    <a:lnTo>
                      <a:pt x="106" y="94"/>
                    </a:lnTo>
                    <a:lnTo>
                      <a:pt x="108" y="96"/>
                    </a:lnTo>
                    <a:lnTo>
                      <a:pt x="110" y="96"/>
                    </a:lnTo>
                    <a:lnTo>
                      <a:pt x="110" y="96"/>
                    </a:lnTo>
                    <a:lnTo>
                      <a:pt x="110" y="98"/>
                    </a:lnTo>
                    <a:lnTo>
                      <a:pt x="110" y="100"/>
                    </a:lnTo>
                    <a:lnTo>
                      <a:pt x="110" y="102"/>
                    </a:lnTo>
                    <a:lnTo>
                      <a:pt x="114" y="104"/>
                    </a:lnTo>
                    <a:lnTo>
                      <a:pt x="114" y="104"/>
                    </a:lnTo>
                    <a:lnTo>
                      <a:pt x="112" y="104"/>
                    </a:lnTo>
                    <a:lnTo>
                      <a:pt x="110" y="104"/>
                    </a:lnTo>
                    <a:lnTo>
                      <a:pt x="110" y="104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6" y="104"/>
                    </a:lnTo>
                    <a:lnTo>
                      <a:pt x="106" y="104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02" y="104"/>
                    </a:lnTo>
                    <a:lnTo>
                      <a:pt x="100" y="104"/>
                    </a:lnTo>
                    <a:lnTo>
                      <a:pt x="100" y="104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98" y="102"/>
                    </a:lnTo>
                    <a:lnTo>
                      <a:pt x="98" y="102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8" y="106"/>
                    </a:lnTo>
                    <a:lnTo>
                      <a:pt x="98" y="108"/>
                    </a:lnTo>
                    <a:lnTo>
                      <a:pt x="98" y="108"/>
                    </a:lnTo>
                    <a:lnTo>
                      <a:pt x="98" y="110"/>
                    </a:lnTo>
                    <a:lnTo>
                      <a:pt x="96" y="110"/>
                    </a:lnTo>
                    <a:lnTo>
                      <a:pt x="94" y="112"/>
                    </a:lnTo>
                    <a:lnTo>
                      <a:pt x="94" y="114"/>
                    </a:lnTo>
                    <a:lnTo>
                      <a:pt x="94" y="114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20"/>
                    </a:lnTo>
                    <a:lnTo>
                      <a:pt x="90" y="120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0" y="122"/>
                    </a:lnTo>
                    <a:lnTo>
                      <a:pt x="92" y="122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98" y="122"/>
                    </a:lnTo>
                    <a:lnTo>
                      <a:pt x="98" y="122"/>
                    </a:lnTo>
                    <a:lnTo>
                      <a:pt x="100" y="122"/>
                    </a:lnTo>
                    <a:lnTo>
                      <a:pt x="102" y="120"/>
                    </a:lnTo>
                    <a:lnTo>
                      <a:pt x="106" y="120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0" y="124"/>
                    </a:lnTo>
                    <a:lnTo>
                      <a:pt x="110" y="122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108" y="114"/>
                    </a:lnTo>
                    <a:lnTo>
                      <a:pt x="110" y="116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6" y="114"/>
                    </a:lnTo>
                    <a:lnTo>
                      <a:pt x="116" y="112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2" y="104"/>
                    </a:lnTo>
                    <a:lnTo>
                      <a:pt x="122" y="102"/>
                    </a:lnTo>
                    <a:lnTo>
                      <a:pt x="122" y="100"/>
                    </a:lnTo>
                    <a:lnTo>
                      <a:pt x="128" y="100"/>
                    </a:lnTo>
                    <a:lnTo>
                      <a:pt x="130" y="100"/>
                    </a:lnTo>
                    <a:lnTo>
                      <a:pt x="132" y="100"/>
                    </a:lnTo>
                    <a:lnTo>
                      <a:pt x="132" y="98"/>
                    </a:lnTo>
                    <a:lnTo>
                      <a:pt x="134" y="96"/>
                    </a:lnTo>
                    <a:lnTo>
                      <a:pt x="132" y="98"/>
                    </a:lnTo>
                    <a:lnTo>
                      <a:pt x="134" y="100"/>
                    </a:lnTo>
                    <a:lnTo>
                      <a:pt x="136" y="100"/>
                    </a:lnTo>
                    <a:lnTo>
                      <a:pt x="138" y="100"/>
                    </a:lnTo>
                    <a:lnTo>
                      <a:pt x="138" y="98"/>
                    </a:lnTo>
                    <a:lnTo>
                      <a:pt x="138" y="94"/>
                    </a:lnTo>
                    <a:lnTo>
                      <a:pt x="136" y="92"/>
                    </a:lnTo>
                    <a:lnTo>
                      <a:pt x="136" y="92"/>
                    </a:lnTo>
                    <a:lnTo>
                      <a:pt x="136" y="90"/>
                    </a:lnTo>
                    <a:lnTo>
                      <a:pt x="136" y="90"/>
                    </a:lnTo>
                    <a:lnTo>
                      <a:pt x="136" y="92"/>
                    </a:lnTo>
                    <a:lnTo>
                      <a:pt x="138" y="94"/>
                    </a:lnTo>
                    <a:lnTo>
                      <a:pt x="138" y="96"/>
                    </a:lnTo>
                    <a:lnTo>
                      <a:pt x="138" y="96"/>
                    </a:lnTo>
                    <a:lnTo>
                      <a:pt x="138" y="98"/>
                    </a:lnTo>
                    <a:lnTo>
                      <a:pt x="140" y="100"/>
                    </a:lnTo>
                    <a:lnTo>
                      <a:pt x="142" y="100"/>
                    </a:lnTo>
                    <a:lnTo>
                      <a:pt x="144" y="100"/>
                    </a:lnTo>
                    <a:lnTo>
                      <a:pt x="148" y="100"/>
                    </a:lnTo>
                    <a:lnTo>
                      <a:pt x="148" y="100"/>
                    </a:lnTo>
                    <a:lnTo>
                      <a:pt x="146" y="102"/>
                    </a:lnTo>
                    <a:lnTo>
                      <a:pt x="144" y="102"/>
                    </a:lnTo>
                    <a:lnTo>
                      <a:pt x="142" y="102"/>
                    </a:lnTo>
                    <a:lnTo>
                      <a:pt x="138" y="102"/>
                    </a:lnTo>
                    <a:lnTo>
                      <a:pt x="136" y="100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6" y="102"/>
                    </a:lnTo>
                    <a:lnTo>
                      <a:pt x="138" y="102"/>
                    </a:lnTo>
                    <a:lnTo>
                      <a:pt x="140" y="102"/>
                    </a:lnTo>
                    <a:lnTo>
                      <a:pt x="140" y="104"/>
                    </a:lnTo>
                    <a:lnTo>
                      <a:pt x="140" y="104"/>
                    </a:lnTo>
                    <a:lnTo>
                      <a:pt x="138" y="104"/>
                    </a:lnTo>
                    <a:lnTo>
                      <a:pt x="138" y="104"/>
                    </a:lnTo>
                    <a:lnTo>
                      <a:pt x="136" y="104"/>
                    </a:lnTo>
                    <a:lnTo>
                      <a:pt x="138" y="106"/>
                    </a:lnTo>
                    <a:lnTo>
                      <a:pt x="140" y="106"/>
                    </a:lnTo>
                    <a:lnTo>
                      <a:pt x="140" y="106"/>
                    </a:lnTo>
                    <a:lnTo>
                      <a:pt x="144" y="108"/>
                    </a:lnTo>
                    <a:lnTo>
                      <a:pt x="148" y="108"/>
                    </a:lnTo>
                    <a:lnTo>
                      <a:pt x="152" y="108"/>
                    </a:lnTo>
                    <a:lnTo>
                      <a:pt x="154" y="108"/>
                    </a:lnTo>
                    <a:lnTo>
                      <a:pt x="158" y="108"/>
                    </a:lnTo>
                    <a:lnTo>
                      <a:pt x="158" y="108"/>
                    </a:lnTo>
                    <a:lnTo>
                      <a:pt x="160" y="110"/>
                    </a:lnTo>
                    <a:lnTo>
                      <a:pt x="162" y="110"/>
                    </a:lnTo>
                    <a:lnTo>
                      <a:pt x="162" y="108"/>
                    </a:lnTo>
                    <a:lnTo>
                      <a:pt x="164" y="110"/>
                    </a:lnTo>
                    <a:lnTo>
                      <a:pt x="164" y="112"/>
                    </a:lnTo>
                    <a:lnTo>
                      <a:pt x="162" y="114"/>
                    </a:lnTo>
                    <a:lnTo>
                      <a:pt x="160" y="114"/>
                    </a:lnTo>
                    <a:lnTo>
                      <a:pt x="158" y="114"/>
                    </a:lnTo>
                    <a:lnTo>
                      <a:pt x="152" y="118"/>
                    </a:lnTo>
                    <a:lnTo>
                      <a:pt x="148" y="12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2"/>
                    </a:lnTo>
                    <a:lnTo>
                      <a:pt x="158" y="124"/>
                    </a:lnTo>
                    <a:lnTo>
                      <a:pt x="160" y="124"/>
                    </a:lnTo>
                    <a:lnTo>
                      <a:pt x="162" y="124"/>
                    </a:lnTo>
                    <a:lnTo>
                      <a:pt x="164" y="126"/>
                    </a:lnTo>
                    <a:lnTo>
                      <a:pt x="166" y="130"/>
                    </a:lnTo>
                    <a:lnTo>
                      <a:pt x="166" y="130"/>
                    </a:lnTo>
                    <a:lnTo>
                      <a:pt x="164" y="134"/>
                    </a:lnTo>
                    <a:lnTo>
                      <a:pt x="164" y="136"/>
                    </a:lnTo>
                    <a:lnTo>
                      <a:pt x="164" y="136"/>
                    </a:lnTo>
                    <a:lnTo>
                      <a:pt x="164" y="136"/>
                    </a:lnTo>
                    <a:lnTo>
                      <a:pt x="166" y="140"/>
                    </a:lnTo>
                    <a:lnTo>
                      <a:pt x="168" y="140"/>
                    </a:lnTo>
                    <a:lnTo>
                      <a:pt x="170" y="140"/>
                    </a:lnTo>
                    <a:lnTo>
                      <a:pt x="172" y="140"/>
                    </a:lnTo>
                    <a:lnTo>
                      <a:pt x="176" y="138"/>
                    </a:lnTo>
                    <a:lnTo>
                      <a:pt x="178" y="134"/>
                    </a:lnTo>
                    <a:lnTo>
                      <a:pt x="182" y="132"/>
                    </a:lnTo>
                    <a:lnTo>
                      <a:pt x="184" y="132"/>
                    </a:lnTo>
                    <a:lnTo>
                      <a:pt x="186" y="132"/>
                    </a:lnTo>
                    <a:lnTo>
                      <a:pt x="188" y="132"/>
                    </a:lnTo>
                    <a:lnTo>
                      <a:pt x="190" y="130"/>
                    </a:lnTo>
                    <a:lnTo>
                      <a:pt x="192" y="126"/>
                    </a:lnTo>
                    <a:lnTo>
                      <a:pt x="192" y="126"/>
                    </a:lnTo>
                    <a:lnTo>
                      <a:pt x="194" y="126"/>
                    </a:lnTo>
                    <a:lnTo>
                      <a:pt x="196" y="126"/>
                    </a:lnTo>
                    <a:lnTo>
                      <a:pt x="196" y="128"/>
                    </a:lnTo>
                    <a:lnTo>
                      <a:pt x="198" y="128"/>
                    </a:lnTo>
                    <a:lnTo>
                      <a:pt x="200" y="128"/>
                    </a:lnTo>
                    <a:lnTo>
                      <a:pt x="202" y="128"/>
                    </a:lnTo>
                    <a:lnTo>
                      <a:pt x="204" y="126"/>
                    </a:lnTo>
                    <a:lnTo>
                      <a:pt x="204" y="126"/>
                    </a:lnTo>
                    <a:lnTo>
                      <a:pt x="204" y="124"/>
                    </a:lnTo>
                    <a:lnTo>
                      <a:pt x="206" y="122"/>
                    </a:lnTo>
                    <a:lnTo>
                      <a:pt x="206" y="120"/>
                    </a:lnTo>
                    <a:lnTo>
                      <a:pt x="204" y="120"/>
                    </a:lnTo>
                    <a:lnTo>
                      <a:pt x="202" y="120"/>
                    </a:lnTo>
                    <a:lnTo>
                      <a:pt x="200" y="120"/>
                    </a:lnTo>
                    <a:lnTo>
                      <a:pt x="200" y="120"/>
                    </a:lnTo>
                    <a:lnTo>
                      <a:pt x="198" y="122"/>
                    </a:lnTo>
                    <a:lnTo>
                      <a:pt x="196" y="120"/>
                    </a:lnTo>
                    <a:lnTo>
                      <a:pt x="194" y="122"/>
                    </a:lnTo>
                    <a:lnTo>
                      <a:pt x="192" y="122"/>
                    </a:lnTo>
                    <a:lnTo>
                      <a:pt x="190" y="122"/>
                    </a:lnTo>
                    <a:lnTo>
                      <a:pt x="190" y="122"/>
                    </a:lnTo>
                    <a:lnTo>
                      <a:pt x="188" y="120"/>
                    </a:lnTo>
                    <a:lnTo>
                      <a:pt x="184" y="116"/>
                    </a:lnTo>
                    <a:lnTo>
                      <a:pt x="182" y="112"/>
                    </a:lnTo>
                    <a:lnTo>
                      <a:pt x="180" y="110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2" y="106"/>
                    </a:lnTo>
                    <a:lnTo>
                      <a:pt x="184" y="106"/>
                    </a:lnTo>
                    <a:lnTo>
                      <a:pt x="186" y="102"/>
                    </a:lnTo>
                    <a:lnTo>
                      <a:pt x="186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2" y="108"/>
                    </a:lnTo>
                    <a:lnTo>
                      <a:pt x="184" y="108"/>
                    </a:lnTo>
                    <a:lnTo>
                      <a:pt x="184" y="108"/>
                    </a:lnTo>
                    <a:lnTo>
                      <a:pt x="186" y="108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4" y="100"/>
                    </a:lnTo>
                    <a:lnTo>
                      <a:pt x="196" y="98"/>
                    </a:lnTo>
                    <a:lnTo>
                      <a:pt x="198" y="100"/>
                    </a:lnTo>
                    <a:lnTo>
                      <a:pt x="200" y="98"/>
                    </a:lnTo>
                    <a:lnTo>
                      <a:pt x="202" y="98"/>
                    </a:lnTo>
                    <a:lnTo>
                      <a:pt x="202" y="98"/>
                    </a:lnTo>
                    <a:lnTo>
                      <a:pt x="204" y="98"/>
                    </a:lnTo>
                    <a:lnTo>
                      <a:pt x="206" y="98"/>
                    </a:lnTo>
                    <a:lnTo>
                      <a:pt x="208" y="96"/>
                    </a:lnTo>
                    <a:lnTo>
                      <a:pt x="210" y="96"/>
                    </a:lnTo>
                    <a:lnTo>
                      <a:pt x="212" y="94"/>
                    </a:lnTo>
                    <a:lnTo>
                      <a:pt x="214" y="94"/>
                    </a:lnTo>
                    <a:lnTo>
                      <a:pt x="216" y="92"/>
                    </a:lnTo>
                    <a:lnTo>
                      <a:pt x="220" y="92"/>
                    </a:lnTo>
                    <a:lnTo>
                      <a:pt x="224" y="92"/>
                    </a:lnTo>
                    <a:lnTo>
                      <a:pt x="226" y="92"/>
                    </a:lnTo>
                    <a:lnTo>
                      <a:pt x="226" y="90"/>
                    </a:lnTo>
                    <a:lnTo>
                      <a:pt x="224" y="90"/>
                    </a:lnTo>
                    <a:lnTo>
                      <a:pt x="226" y="90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4" y="88"/>
                    </a:lnTo>
                    <a:lnTo>
                      <a:pt x="224" y="88"/>
                    </a:lnTo>
                    <a:lnTo>
                      <a:pt x="224" y="86"/>
                    </a:lnTo>
                    <a:lnTo>
                      <a:pt x="226" y="86"/>
                    </a:lnTo>
                    <a:lnTo>
                      <a:pt x="226" y="86"/>
                    </a:lnTo>
                    <a:lnTo>
                      <a:pt x="226" y="84"/>
                    </a:lnTo>
                    <a:lnTo>
                      <a:pt x="226" y="84"/>
                    </a:lnTo>
                    <a:lnTo>
                      <a:pt x="226" y="82"/>
                    </a:lnTo>
                    <a:lnTo>
                      <a:pt x="228" y="82"/>
                    </a:lnTo>
                    <a:lnTo>
                      <a:pt x="230" y="82"/>
                    </a:lnTo>
                    <a:lnTo>
                      <a:pt x="230" y="80"/>
                    </a:lnTo>
                    <a:lnTo>
                      <a:pt x="232" y="78"/>
                    </a:lnTo>
                    <a:lnTo>
                      <a:pt x="234" y="78"/>
                    </a:lnTo>
                    <a:lnTo>
                      <a:pt x="236" y="78"/>
                    </a:lnTo>
                    <a:lnTo>
                      <a:pt x="236" y="78"/>
                    </a:lnTo>
                    <a:lnTo>
                      <a:pt x="240" y="78"/>
                    </a:lnTo>
                    <a:lnTo>
                      <a:pt x="244" y="78"/>
                    </a:lnTo>
                    <a:lnTo>
                      <a:pt x="244" y="78"/>
                    </a:lnTo>
                    <a:lnTo>
                      <a:pt x="246" y="78"/>
                    </a:lnTo>
                    <a:lnTo>
                      <a:pt x="244" y="76"/>
                    </a:lnTo>
                    <a:lnTo>
                      <a:pt x="246" y="74"/>
                    </a:lnTo>
                    <a:lnTo>
                      <a:pt x="246" y="72"/>
                    </a:lnTo>
                    <a:lnTo>
                      <a:pt x="246" y="72"/>
                    </a:lnTo>
                    <a:lnTo>
                      <a:pt x="246" y="7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F7F37436-69D7-4BA7-B8E6-272C94AF4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001"/>
                <a:ext cx="86" cy="102"/>
              </a:xfrm>
              <a:custGeom>
                <a:avLst/>
                <a:gdLst>
                  <a:gd name="T0" fmla="*/ 84 w 86"/>
                  <a:gd name="T1" fmla="*/ 36 h 102"/>
                  <a:gd name="T2" fmla="*/ 84 w 86"/>
                  <a:gd name="T3" fmla="*/ 30 h 102"/>
                  <a:gd name="T4" fmla="*/ 82 w 86"/>
                  <a:gd name="T5" fmla="*/ 28 h 102"/>
                  <a:gd name="T6" fmla="*/ 80 w 86"/>
                  <a:gd name="T7" fmla="*/ 24 h 102"/>
                  <a:gd name="T8" fmla="*/ 76 w 86"/>
                  <a:gd name="T9" fmla="*/ 16 h 102"/>
                  <a:gd name="T10" fmla="*/ 76 w 86"/>
                  <a:gd name="T11" fmla="*/ 10 h 102"/>
                  <a:gd name="T12" fmla="*/ 72 w 86"/>
                  <a:gd name="T13" fmla="*/ 8 h 102"/>
                  <a:gd name="T14" fmla="*/ 72 w 86"/>
                  <a:gd name="T15" fmla="*/ 6 h 102"/>
                  <a:gd name="T16" fmla="*/ 64 w 86"/>
                  <a:gd name="T17" fmla="*/ 8 h 102"/>
                  <a:gd name="T18" fmla="*/ 60 w 86"/>
                  <a:gd name="T19" fmla="*/ 10 h 102"/>
                  <a:gd name="T20" fmla="*/ 52 w 86"/>
                  <a:gd name="T21" fmla="*/ 8 h 102"/>
                  <a:gd name="T22" fmla="*/ 46 w 86"/>
                  <a:gd name="T23" fmla="*/ 10 h 102"/>
                  <a:gd name="T24" fmla="*/ 42 w 86"/>
                  <a:gd name="T25" fmla="*/ 12 h 102"/>
                  <a:gd name="T26" fmla="*/ 40 w 86"/>
                  <a:gd name="T27" fmla="*/ 14 h 102"/>
                  <a:gd name="T28" fmla="*/ 36 w 86"/>
                  <a:gd name="T29" fmla="*/ 10 h 102"/>
                  <a:gd name="T30" fmla="*/ 32 w 86"/>
                  <a:gd name="T31" fmla="*/ 10 h 102"/>
                  <a:gd name="T32" fmla="*/ 28 w 86"/>
                  <a:gd name="T33" fmla="*/ 10 h 102"/>
                  <a:gd name="T34" fmla="*/ 24 w 86"/>
                  <a:gd name="T35" fmla="*/ 10 h 102"/>
                  <a:gd name="T36" fmla="*/ 20 w 86"/>
                  <a:gd name="T37" fmla="*/ 14 h 102"/>
                  <a:gd name="T38" fmla="*/ 20 w 86"/>
                  <a:gd name="T39" fmla="*/ 16 h 102"/>
                  <a:gd name="T40" fmla="*/ 18 w 86"/>
                  <a:gd name="T41" fmla="*/ 22 h 102"/>
                  <a:gd name="T42" fmla="*/ 20 w 86"/>
                  <a:gd name="T43" fmla="*/ 24 h 102"/>
                  <a:gd name="T44" fmla="*/ 20 w 86"/>
                  <a:gd name="T45" fmla="*/ 28 h 102"/>
                  <a:gd name="T46" fmla="*/ 20 w 86"/>
                  <a:gd name="T47" fmla="*/ 34 h 102"/>
                  <a:gd name="T48" fmla="*/ 24 w 86"/>
                  <a:gd name="T49" fmla="*/ 34 h 102"/>
                  <a:gd name="T50" fmla="*/ 26 w 86"/>
                  <a:gd name="T51" fmla="*/ 36 h 102"/>
                  <a:gd name="T52" fmla="*/ 28 w 86"/>
                  <a:gd name="T53" fmla="*/ 38 h 102"/>
                  <a:gd name="T54" fmla="*/ 26 w 86"/>
                  <a:gd name="T55" fmla="*/ 42 h 102"/>
                  <a:gd name="T56" fmla="*/ 14 w 86"/>
                  <a:gd name="T57" fmla="*/ 54 h 102"/>
                  <a:gd name="T58" fmla="*/ 10 w 86"/>
                  <a:gd name="T59" fmla="*/ 58 h 102"/>
                  <a:gd name="T60" fmla="*/ 6 w 86"/>
                  <a:gd name="T61" fmla="*/ 62 h 102"/>
                  <a:gd name="T62" fmla="*/ 6 w 86"/>
                  <a:gd name="T63" fmla="*/ 68 h 102"/>
                  <a:gd name="T64" fmla="*/ 4 w 86"/>
                  <a:gd name="T65" fmla="*/ 74 h 102"/>
                  <a:gd name="T66" fmla="*/ 2 w 86"/>
                  <a:gd name="T67" fmla="*/ 78 h 102"/>
                  <a:gd name="T68" fmla="*/ 2 w 86"/>
                  <a:gd name="T69" fmla="*/ 88 h 102"/>
                  <a:gd name="T70" fmla="*/ 0 w 86"/>
                  <a:gd name="T71" fmla="*/ 94 h 102"/>
                  <a:gd name="T72" fmla="*/ 0 w 86"/>
                  <a:gd name="T73" fmla="*/ 100 h 102"/>
                  <a:gd name="T74" fmla="*/ 4 w 86"/>
                  <a:gd name="T75" fmla="*/ 100 h 102"/>
                  <a:gd name="T76" fmla="*/ 6 w 86"/>
                  <a:gd name="T77" fmla="*/ 102 h 102"/>
                  <a:gd name="T78" fmla="*/ 10 w 86"/>
                  <a:gd name="T79" fmla="*/ 100 h 102"/>
                  <a:gd name="T80" fmla="*/ 12 w 86"/>
                  <a:gd name="T81" fmla="*/ 96 h 102"/>
                  <a:gd name="T82" fmla="*/ 14 w 86"/>
                  <a:gd name="T83" fmla="*/ 96 h 102"/>
                  <a:gd name="T84" fmla="*/ 16 w 86"/>
                  <a:gd name="T85" fmla="*/ 96 h 102"/>
                  <a:gd name="T86" fmla="*/ 20 w 86"/>
                  <a:gd name="T87" fmla="*/ 94 h 102"/>
                  <a:gd name="T88" fmla="*/ 68 w 86"/>
                  <a:gd name="T89" fmla="*/ 94 h 102"/>
                  <a:gd name="T90" fmla="*/ 70 w 86"/>
                  <a:gd name="T91" fmla="*/ 76 h 102"/>
                  <a:gd name="T92" fmla="*/ 72 w 86"/>
                  <a:gd name="T93" fmla="*/ 70 h 102"/>
                  <a:gd name="T94" fmla="*/ 74 w 86"/>
                  <a:gd name="T95" fmla="*/ 64 h 102"/>
                  <a:gd name="T96" fmla="*/ 78 w 86"/>
                  <a:gd name="T97" fmla="*/ 58 h 102"/>
                  <a:gd name="T98" fmla="*/ 80 w 86"/>
                  <a:gd name="T99" fmla="*/ 54 h 102"/>
                  <a:gd name="T100" fmla="*/ 82 w 86"/>
                  <a:gd name="T101" fmla="*/ 54 h 102"/>
                  <a:gd name="T102" fmla="*/ 84 w 86"/>
                  <a:gd name="T103" fmla="*/ 50 h 102"/>
                  <a:gd name="T104" fmla="*/ 86 w 86"/>
                  <a:gd name="T105" fmla="*/ 48 h 102"/>
                  <a:gd name="T106" fmla="*/ 86 w 86"/>
                  <a:gd name="T107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102">
                    <a:moveTo>
                      <a:pt x="86" y="42"/>
                    </a:moveTo>
                    <a:lnTo>
                      <a:pt x="86" y="40"/>
                    </a:lnTo>
                    <a:lnTo>
                      <a:pt x="84" y="36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82" y="26"/>
                    </a:lnTo>
                    <a:lnTo>
                      <a:pt x="80" y="24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0"/>
                    </a:lnTo>
                    <a:lnTo>
                      <a:pt x="66" y="4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6" y="10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0" y="16"/>
                    </a:lnTo>
                    <a:lnTo>
                      <a:pt x="20" y="18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2" y="46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0" y="56"/>
                    </a:lnTo>
                    <a:lnTo>
                      <a:pt x="10" y="58"/>
                    </a:lnTo>
                    <a:lnTo>
                      <a:pt x="8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4" y="72"/>
                    </a:lnTo>
                    <a:lnTo>
                      <a:pt x="4" y="74"/>
                    </a:lnTo>
                    <a:lnTo>
                      <a:pt x="4" y="74"/>
                    </a:lnTo>
                    <a:lnTo>
                      <a:pt x="2" y="74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" y="100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8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68" y="94"/>
                    </a:lnTo>
                    <a:lnTo>
                      <a:pt x="68" y="90"/>
                    </a:lnTo>
                    <a:lnTo>
                      <a:pt x="70" y="84"/>
                    </a:lnTo>
                    <a:lnTo>
                      <a:pt x="70" y="76"/>
                    </a:lnTo>
                    <a:lnTo>
                      <a:pt x="70" y="72"/>
                    </a:lnTo>
                    <a:lnTo>
                      <a:pt x="70" y="70"/>
                    </a:lnTo>
                    <a:lnTo>
                      <a:pt x="72" y="70"/>
                    </a:lnTo>
                    <a:lnTo>
                      <a:pt x="72" y="68"/>
                    </a:lnTo>
                    <a:lnTo>
                      <a:pt x="72" y="66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6" y="60"/>
                    </a:lnTo>
                    <a:lnTo>
                      <a:pt x="78" y="58"/>
                    </a:lnTo>
                    <a:lnTo>
                      <a:pt x="78" y="56"/>
                    </a:lnTo>
                    <a:lnTo>
                      <a:pt x="80" y="56"/>
                    </a:lnTo>
                    <a:lnTo>
                      <a:pt x="80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2"/>
                    </a:lnTo>
                    <a:lnTo>
                      <a:pt x="84" y="50"/>
                    </a:lnTo>
                    <a:lnTo>
                      <a:pt x="84" y="50"/>
                    </a:lnTo>
                    <a:lnTo>
                      <a:pt x="84" y="48"/>
                    </a:lnTo>
                    <a:lnTo>
                      <a:pt x="86" y="48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6" y="44"/>
                    </a:lnTo>
                    <a:lnTo>
                      <a:pt x="86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>
                <a:extLst>
                  <a:ext uri="{FF2B5EF4-FFF2-40B4-BE49-F238E27FC236}">
                    <a16:creationId xmlns:a16="http://schemas.microsoft.com/office/drawing/2014/main" id="{7B355156-8536-40E3-9CCE-909912892D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9" y="1748"/>
                <a:ext cx="6" cy="12"/>
              </a:xfrm>
              <a:custGeom>
                <a:avLst/>
                <a:gdLst>
                  <a:gd name="T0" fmla="*/ 4 w 6"/>
                  <a:gd name="T1" fmla="*/ 12 h 12"/>
                  <a:gd name="T2" fmla="*/ 2 w 6"/>
                  <a:gd name="T3" fmla="*/ 10 h 12"/>
                  <a:gd name="T4" fmla="*/ 2 w 6"/>
                  <a:gd name="T5" fmla="*/ 10 h 12"/>
                  <a:gd name="T6" fmla="*/ 0 w 6"/>
                  <a:gd name="T7" fmla="*/ 12 h 12"/>
                  <a:gd name="T8" fmla="*/ 4 w 6"/>
                  <a:gd name="T9" fmla="*/ 12 h 12"/>
                  <a:gd name="T10" fmla="*/ 6 w 6"/>
                  <a:gd name="T11" fmla="*/ 12 h 12"/>
                  <a:gd name="T12" fmla="*/ 4 w 6"/>
                  <a:gd name="T13" fmla="*/ 12 h 12"/>
                  <a:gd name="T14" fmla="*/ 4 w 6"/>
                  <a:gd name="T15" fmla="*/ 0 h 12"/>
                  <a:gd name="T16" fmla="*/ 6 w 6"/>
                  <a:gd name="T17" fmla="*/ 0 h 12"/>
                  <a:gd name="T18" fmla="*/ 4 w 6"/>
                  <a:gd name="T19" fmla="*/ 0 h 12"/>
                  <a:gd name="T20" fmla="*/ 4 w 6"/>
                  <a:gd name="T21" fmla="*/ 0 h 12"/>
                  <a:gd name="T22" fmla="*/ 4 w 6"/>
                  <a:gd name="T23" fmla="*/ 0 h 12"/>
                  <a:gd name="T24" fmla="*/ 4 w 6"/>
                  <a:gd name="T25" fmla="*/ 0 h 12"/>
                  <a:gd name="T26" fmla="*/ 2 w 6"/>
                  <a:gd name="T27" fmla="*/ 0 h 12"/>
                  <a:gd name="T28" fmla="*/ 2 w 6"/>
                  <a:gd name="T29" fmla="*/ 0 h 12"/>
                  <a:gd name="T30" fmla="*/ 2 w 6"/>
                  <a:gd name="T31" fmla="*/ 0 h 12"/>
                  <a:gd name="T32" fmla="*/ 0 w 6"/>
                  <a:gd name="T33" fmla="*/ 0 h 12"/>
                  <a:gd name="T34" fmla="*/ 2 w 6"/>
                  <a:gd name="T35" fmla="*/ 0 h 12"/>
                  <a:gd name="T36" fmla="*/ 2 w 6"/>
                  <a:gd name="T3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2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4" y="12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8E47C361-E067-4465-9E70-AA5E903C89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3" y="1684"/>
                <a:ext cx="10" cy="4"/>
              </a:xfrm>
              <a:custGeom>
                <a:avLst/>
                <a:gdLst>
                  <a:gd name="T0" fmla="*/ 2 w 10"/>
                  <a:gd name="T1" fmla="*/ 2 h 4"/>
                  <a:gd name="T2" fmla="*/ 0 w 10"/>
                  <a:gd name="T3" fmla="*/ 2 h 4"/>
                  <a:gd name="T4" fmla="*/ 0 w 10"/>
                  <a:gd name="T5" fmla="*/ 2 h 4"/>
                  <a:gd name="T6" fmla="*/ 0 w 10"/>
                  <a:gd name="T7" fmla="*/ 4 h 4"/>
                  <a:gd name="T8" fmla="*/ 0 w 10"/>
                  <a:gd name="T9" fmla="*/ 4 h 4"/>
                  <a:gd name="T10" fmla="*/ 2 w 10"/>
                  <a:gd name="T11" fmla="*/ 4 h 4"/>
                  <a:gd name="T12" fmla="*/ 2 w 10"/>
                  <a:gd name="T13" fmla="*/ 4 h 4"/>
                  <a:gd name="T14" fmla="*/ 2 w 10"/>
                  <a:gd name="T15" fmla="*/ 2 h 4"/>
                  <a:gd name="T16" fmla="*/ 2 w 10"/>
                  <a:gd name="T17" fmla="*/ 2 h 4"/>
                  <a:gd name="T18" fmla="*/ 2 w 10"/>
                  <a:gd name="T19" fmla="*/ 2 h 4"/>
                  <a:gd name="T20" fmla="*/ 10 w 10"/>
                  <a:gd name="T21" fmla="*/ 2 h 4"/>
                  <a:gd name="T22" fmla="*/ 8 w 10"/>
                  <a:gd name="T23" fmla="*/ 2 h 4"/>
                  <a:gd name="T24" fmla="*/ 8 w 10"/>
                  <a:gd name="T25" fmla="*/ 2 h 4"/>
                  <a:gd name="T26" fmla="*/ 8 w 10"/>
                  <a:gd name="T27" fmla="*/ 2 h 4"/>
                  <a:gd name="T28" fmla="*/ 10 w 10"/>
                  <a:gd name="T29" fmla="*/ 2 h 4"/>
                  <a:gd name="T30" fmla="*/ 10 w 10"/>
                  <a:gd name="T31" fmla="*/ 4 h 4"/>
                  <a:gd name="T32" fmla="*/ 10 w 10"/>
                  <a:gd name="T33" fmla="*/ 4 h 4"/>
                  <a:gd name="T34" fmla="*/ 10 w 10"/>
                  <a:gd name="T35" fmla="*/ 4 h 4"/>
                  <a:gd name="T36" fmla="*/ 10 w 10"/>
                  <a:gd name="T37" fmla="*/ 2 h 4"/>
                  <a:gd name="T38" fmla="*/ 6 w 10"/>
                  <a:gd name="T39" fmla="*/ 0 h 4"/>
                  <a:gd name="T40" fmla="*/ 6 w 10"/>
                  <a:gd name="T41" fmla="*/ 0 h 4"/>
                  <a:gd name="T42" fmla="*/ 6 w 10"/>
                  <a:gd name="T43" fmla="*/ 0 h 4"/>
                  <a:gd name="T44" fmla="*/ 6 w 10"/>
                  <a:gd name="T45" fmla="*/ 2 h 4"/>
                  <a:gd name="T46" fmla="*/ 6 w 10"/>
                  <a:gd name="T47" fmla="*/ 2 h 4"/>
                  <a:gd name="T48" fmla="*/ 6 w 10"/>
                  <a:gd name="T49" fmla="*/ 2 h 4"/>
                  <a:gd name="T50" fmla="*/ 6 w 10"/>
                  <a:gd name="T51" fmla="*/ 2 h 4"/>
                  <a:gd name="T52" fmla="*/ 8 w 10"/>
                  <a:gd name="T53" fmla="*/ 2 h 4"/>
                  <a:gd name="T54" fmla="*/ 6 w 10"/>
                  <a:gd name="T55" fmla="*/ 2 h 4"/>
                  <a:gd name="T56" fmla="*/ 6 w 10"/>
                  <a:gd name="T5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4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1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">
                <a:extLst>
                  <a:ext uri="{FF2B5EF4-FFF2-40B4-BE49-F238E27FC236}">
                    <a16:creationId xmlns:a16="http://schemas.microsoft.com/office/drawing/2014/main" id="{17B4BAE5-7486-43E9-903E-E46869598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9" y="1313"/>
                <a:ext cx="220" cy="135"/>
              </a:xfrm>
              <a:custGeom>
                <a:avLst/>
                <a:gdLst>
                  <a:gd name="T0" fmla="*/ 18 w 220"/>
                  <a:gd name="T1" fmla="*/ 68 h 135"/>
                  <a:gd name="T2" fmla="*/ 218 w 220"/>
                  <a:gd name="T3" fmla="*/ 82 h 135"/>
                  <a:gd name="T4" fmla="*/ 208 w 220"/>
                  <a:gd name="T5" fmla="*/ 78 h 135"/>
                  <a:gd name="T6" fmla="*/ 194 w 220"/>
                  <a:gd name="T7" fmla="*/ 72 h 135"/>
                  <a:gd name="T8" fmla="*/ 176 w 220"/>
                  <a:gd name="T9" fmla="*/ 64 h 135"/>
                  <a:gd name="T10" fmla="*/ 154 w 220"/>
                  <a:gd name="T11" fmla="*/ 50 h 135"/>
                  <a:gd name="T12" fmla="*/ 142 w 220"/>
                  <a:gd name="T13" fmla="*/ 36 h 135"/>
                  <a:gd name="T14" fmla="*/ 130 w 220"/>
                  <a:gd name="T15" fmla="*/ 26 h 135"/>
                  <a:gd name="T16" fmla="*/ 122 w 220"/>
                  <a:gd name="T17" fmla="*/ 26 h 135"/>
                  <a:gd name="T18" fmla="*/ 110 w 220"/>
                  <a:gd name="T19" fmla="*/ 24 h 135"/>
                  <a:gd name="T20" fmla="*/ 108 w 220"/>
                  <a:gd name="T21" fmla="*/ 16 h 135"/>
                  <a:gd name="T22" fmla="*/ 106 w 220"/>
                  <a:gd name="T23" fmla="*/ 14 h 135"/>
                  <a:gd name="T24" fmla="*/ 106 w 220"/>
                  <a:gd name="T25" fmla="*/ 10 h 135"/>
                  <a:gd name="T26" fmla="*/ 94 w 220"/>
                  <a:gd name="T27" fmla="*/ 4 h 135"/>
                  <a:gd name="T28" fmla="*/ 84 w 220"/>
                  <a:gd name="T29" fmla="*/ 0 h 135"/>
                  <a:gd name="T30" fmla="*/ 78 w 220"/>
                  <a:gd name="T31" fmla="*/ 2 h 135"/>
                  <a:gd name="T32" fmla="*/ 84 w 220"/>
                  <a:gd name="T33" fmla="*/ 8 h 135"/>
                  <a:gd name="T34" fmla="*/ 80 w 220"/>
                  <a:gd name="T35" fmla="*/ 6 h 135"/>
                  <a:gd name="T36" fmla="*/ 74 w 220"/>
                  <a:gd name="T37" fmla="*/ 10 h 135"/>
                  <a:gd name="T38" fmla="*/ 64 w 220"/>
                  <a:gd name="T39" fmla="*/ 14 h 135"/>
                  <a:gd name="T40" fmla="*/ 68 w 220"/>
                  <a:gd name="T41" fmla="*/ 24 h 135"/>
                  <a:gd name="T42" fmla="*/ 54 w 220"/>
                  <a:gd name="T43" fmla="*/ 26 h 135"/>
                  <a:gd name="T44" fmla="*/ 44 w 220"/>
                  <a:gd name="T45" fmla="*/ 26 h 135"/>
                  <a:gd name="T46" fmla="*/ 34 w 220"/>
                  <a:gd name="T47" fmla="*/ 16 h 135"/>
                  <a:gd name="T48" fmla="*/ 20 w 220"/>
                  <a:gd name="T49" fmla="*/ 8 h 135"/>
                  <a:gd name="T50" fmla="*/ 6 w 220"/>
                  <a:gd name="T51" fmla="*/ 10 h 135"/>
                  <a:gd name="T52" fmla="*/ 6 w 220"/>
                  <a:gd name="T53" fmla="*/ 26 h 135"/>
                  <a:gd name="T54" fmla="*/ 6 w 220"/>
                  <a:gd name="T55" fmla="*/ 14 h 135"/>
                  <a:gd name="T56" fmla="*/ 16 w 220"/>
                  <a:gd name="T57" fmla="*/ 12 h 135"/>
                  <a:gd name="T58" fmla="*/ 26 w 220"/>
                  <a:gd name="T59" fmla="*/ 24 h 135"/>
                  <a:gd name="T60" fmla="*/ 34 w 220"/>
                  <a:gd name="T61" fmla="*/ 32 h 135"/>
                  <a:gd name="T62" fmla="*/ 30 w 220"/>
                  <a:gd name="T63" fmla="*/ 36 h 135"/>
                  <a:gd name="T64" fmla="*/ 18 w 220"/>
                  <a:gd name="T65" fmla="*/ 34 h 135"/>
                  <a:gd name="T66" fmla="*/ 10 w 220"/>
                  <a:gd name="T67" fmla="*/ 32 h 135"/>
                  <a:gd name="T68" fmla="*/ 10 w 220"/>
                  <a:gd name="T69" fmla="*/ 48 h 135"/>
                  <a:gd name="T70" fmla="*/ 16 w 220"/>
                  <a:gd name="T71" fmla="*/ 48 h 135"/>
                  <a:gd name="T72" fmla="*/ 22 w 220"/>
                  <a:gd name="T73" fmla="*/ 54 h 135"/>
                  <a:gd name="T74" fmla="*/ 16 w 220"/>
                  <a:gd name="T75" fmla="*/ 56 h 135"/>
                  <a:gd name="T76" fmla="*/ 22 w 220"/>
                  <a:gd name="T77" fmla="*/ 60 h 135"/>
                  <a:gd name="T78" fmla="*/ 28 w 220"/>
                  <a:gd name="T79" fmla="*/ 66 h 135"/>
                  <a:gd name="T80" fmla="*/ 30 w 220"/>
                  <a:gd name="T81" fmla="*/ 84 h 135"/>
                  <a:gd name="T82" fmla="*/ 42 w 220"/>
                  <a:gd name="T83" fmla="*/ 92 h 135"/>
                  <a:gd name="T84" fmla="*/ 50 w 220"/>
                  <a:gd name="T85" fmla="*/ 82 h 135"/>
                  <a:gd name="T86" fmla="*/ 66 w 220"/>
                  <a:gd name="T87" fmla="*/ 82 h 135"/>
                  <a:gd name="T88" fmla="*/ 72 w 220"/>
                  <a:gd name="T89" fmla="*/ 78 h 135"/>
                  <a:gd name="T90" fmla="*/ 82 w 220"/>
                  <a:gd name="T91" fmla="*/ 82 h 135"/>
                  <a:gd name="T92" fmla="*/ 92 w 220"/>
                  <a:gd name="T93" fmla="*/ 86 h 135"/>
                  <a:gd name="T94" fmla="*/ 102 w 220"/>
                  <a:gd name="T95" fmla="*/ 88 h 135"/>
                  <a:gd name="T96" fmla="*/ 112 w 220"/>
                  <a:gd name="T97" fmla="*/ 92 h 135"/>
                  <a:gd name="T98" fmla="*/ 126 w 220"/>
                  <a:gd name="T99" fmla="*/ 103 h 135"/>
                  <a:gd name="T100" fmla="*/ 144 w 220"/>
                  <a:gd name="T101" fmla="*/ 113 h 135"/>
                  <a:gd name="T102" fmla="*/ 146 w 220"/>
                  <a:gd name="T103" fmla="*/ 121 h 135"/>
                  <a:gd name="T104" fmla="*/ 148 w 220"/>
                  <a:gd name="T105" fmla="*/ 127 h 135"/>
                  <a:gd name="T106" fmla="*/ 158 w 220"/>
                  <a:gd name="T107" fmla="*/ 131 h 135"/>
                  <a:gd name="T108" fmla="*/ 166 w 220"/>
                  <a:gd name="T109" fmla="*/ 133 h 135"/>
                  <a:gd name="T110" fmla="*/ 174 w 220"/>
                  <a:gd name="T111" fmla="*/ 131 h 135"/>
                  <a:gd name="T112" fmla="*/ 174 w 220"/>
                  <a:gd name="T113" fmla="*/ 123 h 135"/>
                  <a:gd name="T114" fmla="*/ 186 w 220"/>
                  <a:gd name="T115" fmla="*/ 119 h 135"/>
                  <a:gd name="T116" fmla="*/ 194 w 220"/>
                  <a:gd name="T117" fmla="*/ 113 h 135"/>
                  <a:gd name="T118" fmla="*/ 198 w 220"/>
                  <a:gd name="T119" fmla="*/ 96 h 135"/>
                  <a:gd name="T120" fmla="*/ 208 w 220"/>
                  <a:gd name="T121" fmla="*/ 9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0" h="135">
                    <a:moveTo>
                      <a:pt x="16" y="64"/>
                    </a:moveTo>
                    <a:lnTo>
                      <a:pt x="16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6" y="66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16" y="64"/>
                    </a:lnTo>
                    <a:close/>
                    <a:moveTo>
                      <a:pt x="218" y="92"/>
                    </a:moveTo>
                    <a:lnTo>
                      <a:pt x="218" y="90"/>
                    </a:lnTo>
                    <a:lnTo>
                      <a:pt x="218" y="86"/>
                    </a:lnTo>
                    <a:lnTo>
                      <a:pt x="218" y="84"/>
                    </a:lnTo>
                    <a:lnTo>
                      <a:pt x="218" y="84"/>
                    </a:lnTo>
                    <a:lnTo>
                      <a:pt x="218" y="82"/>
                    </a:lnTo>
                    <a:lnTo>
                      <a:pt x="218" y="82"/>
                    </a:lnTo>
                    <a:lnTo>
                      <a:pt x="214" y="82"/>
                    </a:lnTo>
                    <a:lnTo>
                      <a:pt x="214" y="82"/>
                    </a:lnTo>
                    <a:lnTo>
                      <a:pt x="212" y="80"/>
                    </a:lnTo>
                    <a:lnTo>
                      <a:pt x="210" y="80"/>
                    </a:lnTo>
                    <a:lnTo>
                      <a:pt x="210" y="78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4" y="78"/>
                    </a:lnTo>
                    <a:lnTo>
                      <a:pt x="204" y="78"/>
                    </a:lnTo>
                    <a:lnTo>
                      <a:pt x="204" y="78"/>
                    </a:lnTo>
                    <a:lnTo>
                      <a:pt x="202" y="78"/>
                    </a:lnTo>
                    <a:lnTo>
                      <a:pt x="198" y="76"/>
                    </a:lnTo>
                    <a:lnTo>
                      <a:pt x="194" y="72"/>
                    </a:lnTo>
                    <a:lnTo>
                      <a:pt x="190" y="70"/>
                    </a:lnTo>
                    <a:lnTo>
                      <a:pt x="186" y="70"/>
                    </a:lnTo>
                    <a:lnTo>
                      <a:pt x="186" y="68"/>
                    </a:lnTo>
                    <a:lnTo>
                      <a:pt x="184" y="68"/>
                    </a:lnTo>
                    <a:lnTo>
                      <a:pt x="180" y="64"/>
                    </a:lnTo>
                    <a:lnTo>
                      <a:pt x="178" y="66"/>
                    </a:lnTo>
                    <a:lnTo>
                      <a:pt x="176" y="64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68" y="58"/>
                    </a:lnTo>
                    <a:lnTo>
                      <a:pt x="164" y="56"/>
                    </a:lnTo>
                    <a:lnTo>
                      <a:pt x="160" y="54"/>
                    </a:lnTo>
                    <a:lnTo>
                      <a:pt x="158" y="52"/>
                    </a:lnTo>
                    <a:lnTo>
                      <a:pt x="154" y="50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48" y="42"/>
                    </a:lnTo>
                    <a:lnTo>
                      <a:pt x="146" y="40"/>
                    </a:lnTo>
                    <a:lnTo>
                      <a:pt x="144" y="38"/>
                    </a:lnTo>
                    <a:lnTo>
                      <a:pt x="142" y="36"/>
                    </a:lnTo>
                    <a:lnTo>
                      <a:pt x="140" y="32"/>
                    </a:lnTo>
                    <a:lnTo>
                      <a:pt x="138" y="30"/>
                    </a:lnTo>
                    <a:lnTo>
                      <a:pt x="138" y="28"/>
                    </a:lnTo>
                    <a:lnTo>
                      <a:pt x="136" y="28"/>
                    </a:lnTo>
                    <a:lnTo>
                      <a:pt x="134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28" y="28"/>
                    </a:lnTo>
                    <a:lnTo>
                      <a:pt x="128" y="28"/>
                    </a:lnTo>
                    <a:lnTo>
                      <a:pt x="126" y="28"/>
                    </a:lnTo>
                    <a:lnTo>
                      <a:pt x="126" y="26"/>
                    </a:lnTo>
                    <a:lnTo>
                      <a:pt x="122" y="26"/>
                    </a:lnTo>
                    <a:lnTo>
                      <a:pt x="122" y="26"/>
                    </a:lnTo>
                    <a:lnTo>
                      <a:pt x="120" y="26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2" y="24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8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08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2" y="8"/>
                    </a:lnTo>
                    <a:lnTo>
                      <a:pt x="98" y="8"/>
                    </a:lnTo>
                    <a:lnTo>
                      <a:pt x="96" y="8"/>
                    </a:lnTo>
                    <a:lnTo>
                      <a:pt x="94" y="6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4"/>
                    </a:lnTo>
                    <a:lnTo>
                      <a:pt x="88" y="4"/>
                    </a:lnTo>
                    <a:lnTo>
                      <a:pt x="88" y="4"/>
                    </a:lnTo>
                    <a:lnTo>
                      <a:pt x="86" y="2"/>
                    </a:lnTo>
                    <a:lnTo>
                      <a:pt x="84" y="0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4"/>
                    </a:lnTo>
                    <a:lnTo>
                      <a:pt x="80" y="4"/>
                    </a:lnTo>
                    <a:lnTo>
                      <a:pt x="82" y="6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6" y="8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68" y="10"/>
                    </a:lnTo>
                    <a:lnTo>
                      <a:pt x="66" y="10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4" y="16"/>
                    </a:lnTo>
                    <a:lnTo>
                      <a:pt x="64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58" y="26"/>
                    </a:lnTo>
                    <a:lnTo>
                      <a:pt x="54" y="26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6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4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0" y="32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2" y="48"/>
                    </a:lnTo>
                    <a:lnTo>
                      <a:pt x="12" y="46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0" y="50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6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4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8" y="74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30" y="82"/>
                    </a:lnTo>
                    <a:lnTo>
                      <a:pt x="30" y="84"/>
                    </a:lnTo>
                    <a:lnTo>
                      <a:pt x="32" y="88"/>
                    </a:lnTo>
                    <a:lnTo>
                      <a:pt x="32" y="94"/>
                    </a:lnTo>
                    <a:lnTo>
                      <a:pt x="34" y="94"/>
                    </a:lnTo>
                    <a:lnTo>
                      <a:pt x="38" y="94"/>
                    </a:lnTo>
                    <a:lnTo>
                      <a:pt x="40" y="94"/>
                    </a:lnTo>
                    <a:lnTo>
                      <a:pt x="42" y="94"/>
                    </a:lnTo>
                    <a:lnTo>
                      <a:pt x="42" y="92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6" y="92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50" y="82"/>
                    </a:lnTo>
                    <a:lnTo>
                      <a:pt x="52" y="82"/>
                    </a:lnTo>
                    <a:lnTo>
                      <a:pt x="56" y="80"/>
                    </a:lnTo>
                    <a:lnTo>
                      <a:pt x="60" y="80"/>
                    </a:lnTo>
                    <a:lnTo>
                      <a:pt x="62" y="82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6" y="78"/>
                    </a:lnTo>
                    <a:lnTo>
                      <a:pt x="68" y="78"/>
                    </a:lnTo>
                    <a:lnTo>
                      <a:pt x="70" y="78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4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88" y="84"/>
                    </a:lnTo>
                    <a:lnTo>
                      <a:pt x="90" y="86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6" y="88"/>
                    </a:lnTo>
                    <a:lnTo>
                      <a:pt x="98" y="88"/>
                    </a:lnTo>
                    <a:lnTo>
                      <a:pt x="98" y="90"/>
                    </a:lnTo>
                    <a:lnTo>
                      <a:pt x="100" y="90"/>
                    </a:lnTo>
                    <a:lnTo>
                      <a:pt x="100" y="88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104" y="88"/>
                    </a:lnTo>
                    <a:lnTo>
                      <a:pt x="106" y="88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4" y="92"/>
                    </a:lnTo>
                    <a:lnTo>
                      <a:pt x="114" y="94"/>
                    </a:lnTo>
                    <a:lnTo>
                      <a:pt x="116" y="96"/>
                    </a:lnTo>
                    <a:lnTo>
                      <a:pt x="118" y="98"/>
                    </a:lnTo>
                    <a:lnTo>
                      <a:pt x="120" y="98"/>
                    </a:lnTo>
                    <a:lnTo>
                      <a:pt x="124" y="100"/>
                    </a:lnTo>
                    <a:lnTo>
                      <a:pt x="126" y="103"/>
                    </a:lnTo>
                    <a:lnTo>
                      <a:pt x="128" y="105"/>
                    </a:lnTo>
                    <a:lnTo>
                      <a:pt x="130" y="109"/>
                    </a:lnTo>
                    <a:lnTo>
                      <a:pt x="130" y="109"/>
                    </a:lnTo>
                    <a:lnTo>
                      <a:pt x="136" y="109"/>
                    </a:lnTo>
                    <a:lnTo>
                      <a:pt x="142" y="109"/>
                    </a:lnTo>
                    <a:lnTo>
                      <a:pt x="142" y="109"/>
                    </a:lnTo>
                    <a:lnTo>
                      <a:pt x="144" y="113"/>
                    </a:lnTo>
                    <a:lnTo>
                      <a:pt x="144" y="115"/>
                    </a:lnTo>
                    <a:lnTo>
                      <a:pt x="144" y="117"/>
                    </a:lnTo>
                    <a:lnTo>
                      <a:pt x="144" y="119"/>
                    </a:lnTo>
                    <a:lnTo>
                      <a:pt x="144" y="119"/>
                    </a:lnTo>
                    <a:lnTo>
                      <a:pt x="144" y="119"/>
                    </a:lnTo>
                    <a:lnTo>
                      <a:pt x="144" y="121"/>
                    </a:lnTo>
                    <a:lnTo>
                      <a:pt x="146" y="121"/>
                    </a:lnTo>
                    <a:lnTo>
                      <a:pt x="146" y="123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6" y="127"/>
                    </a:lnTo>
                    <a:lnTo>
                      <a:pt x="148" y="127"/>
                    </a:lnTo>
                    <a:lnTo>
                      <a:pt x="148" y="127"/>
                    </a:lnTo>
                    <a:lnTo>
                      <a:pt x="148" y="127"/>
                    </a:lnTo>
                    <a:lnTo>
                      <a:pt x="150" y="129"/>
                    </a:lnTo>
                    <a:lnTo>
                      <a:pt x="152" y="129"/>
                    </a:lnTo>
                    <a:lnTo>
                      <a:pt x="154" y="131"/>
                    </a:lnTo>
                    <a:lnTo>
                      <a:pt x="154" y="131"/>
                    </a:lnTo>
                    <a:lnTo>
                      <a:pt x="156" y="131"/>
                    </a:lnTo>
                    <a:lnTo>
                      <a:pt x="158" y="129"/>
                    </a:lnTo>
                    <a:lnTo>
                      <a:pt x="158" y="131"/>
                    </a:lnTo>
                    <a:lnTo>
                      <a:pt x="160" y="131"/>
                    </a:lnTo>
                    <a:lnTo>
                      <a:pt x="162" y="133"/>
                    </a:lnTo>
                    <a:lnTo>
                      <a:pt x="162" y="133"/>
                    </a:lnTo>
                    <a:lnTo>
                      <a:pt x="164" y="135"/>
                    </a:lnTo>
                    <a:lnTo>
                      <a:pt x="164" y="135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70" y="133"/>
                    </a:lnTo>
                    <a:lnTo>
                      <a:pt x="170" y="133"/>
                    </a:lnTo>
                    <a:lnTo>
                      <a:pt x="172" y="131"/>
                    </a:lnTo>
                    <a:lnTo>
                      <a:pt x="174" y="131"/>
                    </a:lnTo>
                    <a:lnTo>
                      <a:pt x="174" y="131"/>
                    </a:lnTo>
                    <a:lnTo>
                      <a:pt x="174" y="127"/>
                    </a:lnTo>
                    <a:lnTo>
                      <a:pt x="174" y="127"/>
                    </a:lnTo>
                    <a:lnTo>
                      <a:pt x="176" y="125"/>
                    </a:lnTo>
                    <a:lnTo>
                      <a:pt x="174" y="125"/>
                    </a:lnTo>
                    <a:lnTo>
                      <a:pt x="174" y="125"/>
                    </a:lnTo>
                    <a:lnTo>
                      <a:pt x="174" y="123"/>
                    </a:lnTo>
                    <a:lnTo>
                      <a:pt x="174" y="123"/>
                    </a:lnTo>
                    <a:lnTo>
                      <a:pt x="174" y="123"/>
                    </a:lnTo>
                    <a:lnTo>
                      <a:pt x="176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4" y="119"/>
                    </a:lnTo>
                    <a:lnTo>
                      <a:pt x="186" y="119"/>
                    </a:lnTo>
                    <a:lnTo>
                      <a:pt x="186" y="119"/>
                    </a:lnTo>
                    <a:lnTo>
                      <a:pt x="188" y="119"/>
                    </a:lnTo>
                    <a:lnTo>
                      <a:pt x="188" y="119"/>
                    </a:lnTo>
                    <a:lnTo>
                      <a:pt x="188" y="117"/>
                    </a:lnTo>
                    <a:lnTo>
                      <a:pt x="188" y="117"/>
                    </a:lnTo>
                    <a:lnTo>
                      <a:pt x="192" y="115"/>
                    </a:lnTo>
                    <a:lnTo>
                      <a:pt x="192" y="113"/>
                    </a:lnTo>
                    <a:lnTo>
                      <a:pt x="194" y="113"/>
                    </a:lnTo>
                    <a:lnTo>
                      <a:pt x="194" y="109"/>
                    </a:lnTo>
                    <a:lnTo>
                      <a:pt x="194" y="107"/>
                    </a:lnTo>
                    <a:lnTo>
                      <a:pt x="194" y="103"/>
                    </a:lnTo>
                    <a:lnTo>
                      <a:pt x="194" y="100"/>
                    </a:lnTo>
                    <a:lnTo>
                      <a:pt x="194" y="98"/>
                    </a:lnTo>
                    <a:lnTo>
                      <a:pt x="196" y="98"/>
                    </a:lnTo>
                    <a:lnTo>
                      <a:pt x="198" y="96"/>
                    </a:lnTo>
                    <a:lnTo>
                      <a:pt x="202" y="96"/>
                    </a:lnTo>
                    <a:lnTo>
                      <a:pt x="206" y="96"/>
                    </a:lnTo>
                    <a:lnTo>
                      <a:pt x="206" y="94"/>
                    </a:lnTo>
                    <a:lnTo>
                      <a:pt x="206" y="92"/>
                    </a:lnTo>
                    <a:lnTo>
                      <a:pt x="206" y="92"/>
                    </a:lnTo>
                    <a:lnTo>
                      <a:pt x="206" y="90"/>
                    </a:lnTo>
                    <a:lnTo>
                      <a:pt x="208" y="90"/>
                    </a:lnTo>
                    <a:lnTo>
                      <a:pt x="210" y="92"/>
                    </a:lnTo>
                    <a:lnTo>
                      <a:pt x="212" y="94"/>
                    </a:lnTo>
                    <a:lnTo>
                      <a:pt x="216" y="94"/>
                    </a:lnTo>
                    <a:lnTo>
                      <a:pt x="218" y="94"/>
                    </a:lnTo>
                    <a:lnTo>
                      <a:pt x="220" y="94"/>
                    </a:lnTo>
                    <a:lnTo>
                      <a:pt x="218" y="9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CE02AC9-E709-413E-93D0-8B1236E56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3" y="1325"/>
                <a:ext cx="286" cy="111"/>
              </a:xfrm>
              <a:custGeom>
                <a:avLst/>
                <a:gdLst>
                  <a:gd name="T0" fmla="*/ 284 w 286"/>
                  <a:gd name="T1" fmla="*/ 84 h 111"/>
                  <a:gd name="T2" fmla="*/ 280 w 286"/>
                  <a:gd name="T3" fmla="*/ 78 h 111"/>
                  <a:gd name="T4" fmla="*/ 276 w 286"/>
                  <a:gd name="T5" fmla="*/ 70 h 111"/>
                  <a:gd name="T6" fmla="*/ 276 w 286"/>
                  <a:gd name="T7" fmla="*/ 64 h 111"/>
                  <a:gd name="T8" fmla="*/ 272 w 286"/>
                  <a:gd name="T9" fmla="*/ 52 h 111"/>
                  <a:gd name="T10" fmla="*/ 270 w 286"/>
                  <a:gd name="T11" fmla="*/ 46 h 111"/>
                  <a:gd name="T12" fmla="*/ 276 w 286"/>
                  <a:gd name="T13" fmla="*/ 38 h 111"/>
                  <a:gd name="T14" fmla="*/ 272 w 286"/>
                  <a:gd name="T15" fmla="*/ 36 h 111"/>
                  <a:gd name="T16" fmla="*/ 260 w 286"/>
                  <a:gd name="T17" fmla="*/ 30 h 111"/>
                  <a:gd name="T18" fmla="*/ 258 w 286"/>
                  <a:gd name="T19" fmla="*/ 20 h 111"/>
                  <a:gd name="T20" fmla="*/ 252 w 286"/>
                  <a:gd name="T21" fmla="*/ 14 h 111"/>
                  <a:gd name="T22" fmla="*/ 246 w 286"/>
                  <a:gd name="T23" fmla="*/ 8 h 111"/>
                  <a:gd name="T24" fmla="*/ 238 w 286"/>
                  <a:gd name="T25" fmla="*/ 10 h 111"/>
                  <a:gd name="T26" fmla="*/ 222 w 286"/>
                  <a:gd name="T27" fmla="*/ 14 h 111"/>
                  <a:gd name="T28" fmla="*/ 198 w 286"/>
                  <a:gd name="T29" fmla="*/ 16 h 111"/>
                  <a:gd name="T30" fmla="*/ 160 w 286"/>
                  <a:gd name="T31" fmla="*/ 12 h 111"/>
                  <a:gd name="T32" fmla="*/ 146 w 286"/>
                  <a:gd name="T33" fmla="*/ 6 h 111"/>
                  <a:gd name="T34" fmla="*/ 130 w 286"/>
                  <a:gd name="T35" fmla="*/ 2 h 111"/>
                  <a:gd name="T36" fmla="*/ 82 w 286"/>
                  <a:gd name="T37" fmla="*/ 16 h 111"/>
                  <a:gd name="T38" fmla="*/ 48 w 286"/>
                  <a:gd name="T39" fmla="*/ 18 h 111"/>
                  <a:gd name="T40" fmla="*/ 50 w 286"/>
                  <a:gd name="T41" fmla="*/ 24 h 111"/>
                  <a:gd name="T42" fmla="*/ 44 w 286"/>
                  <a:gd name="T43" fmla="*/ 30 h 111"/>
                  <a:gd name="T44" fmla="*/ 30 w 286"/>
                  <a:gd name="T45" fmla="*/ 28 h 111"/>
                  <a:gd name="T46" fmla="*/ 20 w 286"/>
                  <a:gd name="T47" fmla="*/ 30 h 111"/>
                  <a:gd name="T48" fmla="*/ 8 w 286"/>
                  <a:gd name="T49" fmla="*/ 44 h 111"/>
                  <a:gd name="T50" fmla="*/ 16 w 286"/>
                  <a:gd name="T51" fmla="*/ 48 h 111"/>
                  <a:gd name="T52" fmla="*/ 20 w 286"/>
                  <a:gd name="T53" fmla="*/ 56 h 111"/>
                  <a:gd name="T54" fmla="*/ 24 w 286"/>
                  <a:gd name="T55" fmla="*/ 64 h 111"/>
                  <a:gd name="T56" fmla="*/ 16 w 286"/>
                  <a:gd name="T57" fmla="*/ 60 h 111"/>
                  <a:gd name="T58" fmla="*/ 12 w 286"/>
                  <a:gd name="T59" fmla="*/ 66 h 111"/>
                  <a:gd name="T60" fmla="*/ 24 w 286"/>
                  <a:gd name="T61" fmla="*/ 70 h 111"/>
                  <a:gd name="T62" fmla="*/ 28 w 286"/>
                  <a:gd name="T63" fmla="*/ 82 h 111"/>
                  <a:gd name="T64" fmla="*/ 28 w 286"/>
                  <a:gd name="T65" fmla="*/ 91 h 111"/>
                  <a:gd name="T66" fmla="*/ 32 w 286"/>
                  <a:gd name="T67" fmla="*/ 93 h 111"/>
                  <a:gd name="T68" fmla="*/ 38 w 286"/>
                  <a:gd name="T69" fmla="*/ 97 h 111"/>
                  <a:gd name="T70" fmla="*/ 54 w 286"/>
                  <a:gd name="T71" fmla="*/ 95 h 111"/>
                  <a:gd name="T72" fmla="*/ 70 w 286"/>
                  <a:gd name="T73" fmla="*/ 103 h 111"/>
                  <a:gd name="T74" fmla="*/ 78 w 286"/>
                  <a:gd name="T75" fmla="*/ 93 h 111"/>
                  <a:gd name="T76" fmla="*/ 106 w 286"/>
                  <a:gd name="T77" fmla="*/ 107 h 111"/>
                  <a:gd name="T78" fmla="*/ 132 w 286"/>
                  <a:gd name="T79" fmla="*/ 97 h 111"/>
                  <a:gd name="T80" fmla="*/ 152 w 286"/>
                  <a:gd name="T81" fmla="*/ 95 h 111"/>
                  <a:gd name="T82" fmla="*/ 158 w 286"/>
                  <a:gd name="T83" fmla="*/ 99 h 111"/>
                  <a:gd name="T84" fmla="*/ 160 w 286"/>
                  <a:gd name="T85" fmla="*/ 109 h 111"/>
                  <a:gd name="T86" fmla="*/ 164 w 286"/>
                  <a:gd name="T87" fmla="*/ 99 h 111"/>
                  <a:gd name="T88" fmla="*/ 174 w 286"/>
                  <a:gd name="T89" fmla="*/ 97 h 111"/>
                  <a:gd name="T90" fmla="*/ 192 w 286"/>
                  <a:gd name="T91" fmla="*/ 91 h 111"/>
                  <a:gd name="T92" fmla="*/ 212 w 286"/>
                  <a:gd name="T93" fmla="*/ 95 h 111"/>
                  <a:gd name="T94" fmla="*/ 238 w 286"/>
                  <a:gd name="T95" fmla="*/ 88 h 111"/>
                  <a:gd name="T96" fmla="*/ 250 w 286"/>
                  <a:gd name="T97" fmla="*/ 86 h 111"/>
                  <a:gd name="T98" fmla="*/ 262 w 286"/>
                  <a:gd name="T99" fmla="*/ 82 h 111"/>
                  <a:gd name="T100" fmla="*/ 276 w 286"/>
                  <a:gd name="T101" fmla="*/ 84 h 111"/>
                  <a:gd name="T102" fmla="*/ 280 w 286"/>
                  <a:gd name="T103" fmla="*/ 88 h 111"/>
                  <a:gd name="T104" fmla="*/ 10 w 286"/>
                  <a:gd name="T105" fmla="*/ 26 h 111"/>
                  <a:gd name="T106" fmla="*/ 8 w 286"/>
                  <a:gd name="T107" fmla="*/ 34 h 111"/>
                  <a:gd name="T108" fmla="*/ 26 w 286"/>
                  <a:gd name="T109" fmla="*/ 18 h 111"/>
                  <a:gd name="T110" fmla="*/ 48 w 286"/>
                  <a:gd name="T111" fmla="*/ 16 h 111"/>
                  <a:gd name="T112" fmla="*/ 30 w 286"/>
                  <a:gd name="T113" fmla="*/ 2 h 111"/>
                  <a:gd name="T114" fmla="*/ 22 w 286"/>
                  <a:gd name="T115" fmla="*/ 0 h 111"/>
                  <a:gd name="T116" fmla="*/ 12 w 286"/>
                  <a:gd name="T117" fmla="*/ 2 h 111"/>
                  <a:gd name="T118" fmla="*/ 10 w 286"/>
                  <a:gd name="T119" fmla="*/ 8 h 111"/>
                  <a:gd name="T120" fmla="*/ 10 w 286"/>
                  <a:gd name="T121" fmla="*/ 16 h 111"/>
                  <a:gd name="T122" fmla="*/ 6 w 286"/>
                  <a:gd name="T123" fmla="*/ 2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6" h="111">
                    <a:moveTo>
                      <a:pt x="4" y="32"/>
                    </a:moveTo>
                    <a:lnTo>
                      <a:pt x="2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close/>
                    <a:moveTo>
                      <a:pt x="284" y="84"/>
                    </a:moveTo>
                    <a:lnTo>
                      <a:pt x="286" y="84"/>
                    </a:lnTo>
                    <a:lnTo>
                      <a:pt x="286" y="84"/>
                    </a:lnTo>
                    <a:lnTo>
                      <a:pt x="284" y="82"/>
                    </a:lnTo>
                    <a:lnTo>
                      <a:pt x="282" y="82"/>
                    </a:lnTo>
                    <a:lnTo>
                      <a:pt x="282" y="80"/>
                    </a:lnTo>
                    <a:lnTo>
                      <a:pt x="282" y="80"/>
                    </a:lnTo>
                    <a:lnTo>
                      <a:pt x="282" y="78"/>
                    </a:lnTo>
                    <a:lnTo>
                      <a:pt x="282" y="78"/>
                    </a:lnTo>
                    <a:lnTo>
                      <a:pt x="280" y="78"/>
                    </a:lnTo>
                    <a:lnTo>
                      <a:pt x="280" y="76"/>
                    </a:lnTo>
                    <a:lnTo>
                      <a:pt x="282" y="76"/>
                    </a:lnTo>
                    <a:lnTo>
                      <a:pt x="280" y="76"/>
                    </a:lnTo>
                    <a:lnTo>
                      <a:pt x="278" y="74"/>
                    </a:lnTo>
                    <a:lnTo>
                      <a:pt x="278" y="72"/>
                    </a:lnTo>
                    <a:lnTo>
                      <a:pt x="276" y="72"/>
                    </a:lnTo>
                    <a:lnTo>
                      <a:pt x="276" y="72"/>
                    </a:lnTo>
                    <a:lnTo>
                      <a:pt x="276" y="72"/>
                    </a:lnTo>
                    <a:lnTo>
                      <a:pt x="276" y="70"/>
                    </a:lnTo>
                    <a:lnTo>
                      <a:pt x="276" y="68"/>
                    </a:lnTo>
                    <a:lnTo>
                      <a:pt x="276" y="68"/>
                    </a:lnTo>
                    <a:lnTo>
                      <a:pt x="276" y="66"/>
                    </a:lnTo>
                    <a:lnTo>
                      <a:pt x="276" y="66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6" y="62"/>
                    </a:lnTo>
                    <a:lnTo>
                      <a:pt x="276" y="60"/>
                    </a:lnTo>
                    <a:lnTo>
                      <a:pt x="274" y="58"/>
                    </a:lnTo>
                    <a:lnTo>
                      <a:pt x="274" y="58"/>
                    </a:lnTo>
                    <a:lnTo>
                      <a:pt x="274" y="56"/>
                    </a:lnTo>
                    <a:lnTo>
                      <a:pt x="274" y="54"/>
                    </a:lnTo>
                    <a:lnTo>
                      <a:pt x="272" y="54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0"/>
                    </a:lnTo>
                    <a:lnTo>
                      <a:pt x="272" y="50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70" y="48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2" y="46"/>
                    </a:lnTo>
                    <a:lnTo>
                      <a:pt x="274" y="46"/>
                    </a:lnTo>
                    <a:lnTo>
                      <a:pt x="274" y="44"/>
                    </a:lnTo>
                    <a:lnTo>
                      <a:pt x="274" y="40"/>
                    </a:lnTo>
                    <a:lnTo>
                      <a:pt x="276" y="40"/>
                    </a:lnTo>
                    <a:lnTo>
                      <a:pt x="276" y="38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78" y="40"/>
                    </a:lnTo>
                    <a:lnTo>
                      <a:pt x="276" y="36"/>
                    </a:lnTo>
                    <a:lnTo>
                      <a:pt x="274" y="34"/>
                    </a:lnTo>
                    <a:lnTo>
                      <a:pt x="272" y="36"/>
                    </a:lnTo>
                    <a:lnTo>
                      <a:pt x="270" y="36"/>
                    </a:lnTo>
                    <a:lnTo>
                      <a:pt x="268" y="36"/>
                    </a:lnTo>
                    <a:lnTo>
                      <a:pt x="266" y="36"/>
                    </a:lnTo>
                    <a:lnTo>
                      <a:pt x="264" y="34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62" y="32"/>
                    </a:lnTo>
                    <a:lnTo>
                      <a:pt x="260" y="30"/>
                    </a:lnTo>
                    <a:lnTo>
                      <a:pt x="260" y="30"/>
                    </a:lnTo>
                    <a:lnTo>
                      <a:pt x="260" y="28"/>
                    </a:lnTo>
                    <a:lnTo>
                      <a:pt x="260" y="28"/>
                    </a:lnTo>
                    <a:lnTo>
                      <a:pt x="262" y="26"/>
                    </a:lnTo>
                    <a:lnTo>
                      <a:pt x="262" y="24"/>
                    </a:lnTo>
                    <a:lnTo>
                      <a:pt x="262" y="24"/>
                    </a:lnTo>
                    <a:lnTo>
                      <a:pt x="260" y="22"/>
                    </a:lnTo>
                    <a:lnTo>
                      <a:pt x="260" y="20"/>
                    </a:lnTo>
                    <a:lnTo>
                      <a:pt x="258" y="20"/>
                    </a:lnTo>
                    <a:lnTo>
                      <a:pt x="258" y="18"/>
                    </a:lnTo>
                    <a:lnTo>
                      <a:pt x="256" y="18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0" y="12"/>
                    </a:lnTo>
                    <a:lnTo>
                      <a:pt x="248" y="10"/>
                    </a:lnTo>
                    <a:lnTo>
                      <a:pt x="246" y="10"/>
                    </a:lnTo>
                    <a:lnTo>
                      <a:pt x="246" y="8"/>
                    </a:lnTo>
                    <a:lnTo>
                      <a:pt x="246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2" y="8"/>
                    </a:lnTo>
                    <a:lnTo>
                      <a:pt x="242" y="10"/>
                    </a:lnTo>
                    <a:lnTo>
                      <a:pt x="242" y="10"/>
                    </a:lnTo>
                    <a:lnTo>
                      <a:pt x="240" y="10"/>
                    </a:lnTo>
                    <a:lnTo>
                      <a:pt x="238" y="10"/>
                    </a:lnTo>
                    <a:lnTo>
                      <a:pt x="238" y="10"/>
                    </a:lnTo>
                    <a:lnTo>
                      <a:pt x="236" y="10"/>
                    </a:lnTo>
                    <a:lnTo>
                      <a:pt x="234" y="10"/>
                    </a:lnTo>
                    <a:lnTo>
                      <a:pt x="232" y="10"/>
                    </a:lnTo>
                    <a:lnTo>
                      <a:pt x="232" y="10"/>
                    </a:lnTo>
                    <a:lnTo>
                      <a:pt x="230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6" y="12"/>
                    </a:lnTo>
                    <a:lnTo>
                      <a:pt x="222" y="14"/>
                    </a:lnTo>
                    <a:lnTo>
                      <a:pt x="220" y="14"/>
                    </a:lnTo>
                    <a:lnTo>
                      <a:pt x="218" y="16"/>
                    </a:lnTo>
                    <a:lnTo>
                      <a:pt x="216" y="16"/>
                    </a:lnTo>
                    <a:lnTo>
                      <a:pt x="210" y="20"/>
                    </a:lnTo>
                    <a:lnTo>
                      <a:pt x="208" y="20"/>
                    </a:lnTo>
                    <a:lnTo>
                      <a:pt x="206" y="18"/>
                    </a:lnTo>
                    <a:lnTo>
                      <a:pt x="206" y="20"/>
                    </a:lnTo>
                    <a:lnTo>
                      <a:pt x="204" y="18"/>
                    </a:lnTo>
                    <a:lnTo>
                      <a:pt x="198" y="16"/>
                    </a:lnTo>
                    <a:lnTo>
                      <a:pt x="190" y="18"/>
                    </a:lnTo>
                    <a:lnTo>
                      <a:pt x="186" y="20"/>
                    </a:lnTo>
                    <a:lnTo>
                      <a:pt x="184" y="20"/>
                    </a:lnTo>
                    <a:lnTo>
                      <a:pt x="176" y="18"/>
                    </a:lnTo>
                    <a:lnTo>
                      <a:pt x="174" y="18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62" y="14"/>
                    </a:lnTo>
                    <a:lnTo>
                      <a:pt x="160" y="12"/>
                    </a:lnTo>
                    <a:lnTo>
                      <a:pt x="158" y="12"/>
                    </a:lnTo>
                    <a:lnTo>
                      <a:pt x="156" y="12"/>
                    </a:lnTo>
                    <a:lnTo>
                      <a:pt x="156" y="14"/>
                    </a:lnTo>
                    <a:lnTo>
                      <a:pt x="154" y="14"/>
                    </a:lnTo>
                    <a:lnTo>
                      <a:pt x="152" y="12"/>
                    </a:lnTo>
                    <a:lnTo>
                      <a:pt x="150" y="12"/>
                    </a:lnTo>
                    <a:lnTo>
                      <a:pt x="148" y="6"/>
                    </a:lnTo>
                    <a:lnTo>
                      <a:pt x="148" y="6"/>
                    </a:lnTo>
                    <a:lnTo>
                      <a:pt x="146" y="6"/>
                    </a:lnTo>
                    <a:lnTo>
                      <a:pt x="142" y="8"/>
                    </a:lnTo>
                    <a:lnTo>
                      <a:pt x="138" y="6"/>
                    </a:lnTo>
                    <a:lnTo>
                      <a:pt x="136" y="4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0" y="2"/>
                    </a:lnTo>
                    <a:lnTo>
                      <a:pt x="122" y="2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4" y="2"/>
                    </a:lnTo>
                    <a:lnTo>
                      <a:pt x="98" y="4"/>
                    </a:lnTo>
                    <a:lnTo>
                      <a:pt x="94" y="6"/>
                    </a:lnTo>
                    <a:lnTo>
                      <a:pt x="92" y="8"/>
                    </a:lnTo>
                    <a:lnTo>
                      <a:pt x="82" y="12"/>
                    </a:lnTo>
                    <a:lnTo>
                      <a:pt x="82" y="16"/>
                    </a:lnTo>
                    <a:lnTo>
                      <a:pt x="80" y="16"/>
                    </a:lnTo>
                    <a:lnTo>
                      <a:pt x="74" y="16"/>
                    </a:lnTo>
                    <a:lnTo>
                      <a:pt x="66" y="16"/>
                    </a:lnTo>
                    <a:lnTo>
                      <a:pt x="60" y="16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4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4"/>
                    </a:lnTo>
                    <a:lnTo>
                      <a:pt x="56" y="24"/>
                    </a:lnTo>
                    <a:lnTo>
                      <a:pt x="50" y="24"/>
                    </a:lnTo>
                    <a:lnTo>
                      <a:pt x="48" y="24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48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38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8" y="42"/>
                    </a:lnTo>
                    <a:lnTo>
                      <a:pt x="20" y="42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2" y="54"/>
                    </a:lnTo>
                    <a:lnTo>
                      <a:pt x="20" y="56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2" y="62"/>
                    </a:lnTo>
                    <a:lnTo>
                      <a:pt x="24" y="62"/>
                    </a:lnTo>
                    <a:lnTo>
                      <a:pt x="24" y="64"/>
                    </a:lnTo>
                    <a:lnTo>
                      <a:pt x="20" y="64"/>
                    </a:lnTo>
                    <a:lnTo>
                      <a:pt x="18" y="64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6" y="64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0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4" y="62"/>
                    </a:lnTo>
                    <a:lnTo>
                      <a:pt x="14" y="64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26" y="72"/>
                    </a:lnTo>
                    <a:lnTo>
                      <a:pt x="26" y="76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6" y="80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8" y="84"/>
                    </a:lnTo>
                    <a:lnTo>
                      <a:pt x="30" y="84"/>
                    </a:lnTo>
                    <a:lnTo>
                      <a:pt x="32" y="86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8" y="88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88"/>
                    </a:lnTo>
                    <a:lnTo>
                      <a:pt x="34" y="88"/>
                    </a:lnTo>
                    <a:lnTo>
                      <a:pt x="40" y="88"/>
                    </a:lnTo>
                    <a:lnTo>
                      <a:pt x="42" y="88"/>
                    </a:lnTo>
                    <a:lnTo>
                      <a:pt x="42" y="88"/>
                    </a:lnTo>
                    <a:lnTo>
                      <a:pt x="40" y="91"/>
                    </a:lnTo>
                    <a:lnTo>
                      <a:pt x="38" y="93"/>
                    </a:lnTo>
                    <a:lnTo>
                      <a:pt x="38" y="93"/>
                    </a:lnTo>
                    <a:lnTo>
                      <a:pt x="32" y="93"/>
                    </a:lnTo>
                    <a:lnTo>
                      <a:pt x="32" y="95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2" y="95"/>
                    </a:lnTo>
                    <a:lnTo>
                      <a:pt x="34" y="95"/>
                    </a:lnTo>
                    <a:lnTo>
                      <a:pt x="36" y="95"/>
                    </a:lnTo>
                    <a:lnTo>
                      <a:pt x="40" y="95"/>
                    </a:lnTo>
                    <a:lnTo>
                      <a:pt x="38" y="95"/>
                    </a:lnTo>
                    <a:lnTo>
                      <a:pt x="38" y="97"/>
                    </a:lnTo>
                    <a:lnTo>
                      <a:pt x="40" y="97"/>
                    </a:lnTo>
                    <a:lnTo>
                      <a:pt x="42" y="95"/>
                    </a:lnTo>
                    <a:lnTo>
                      <a:pt x="42" y="93"/>
                    </a:lnTo>
                    <a:lnTo>
                      <a:pt x="46" y="93"/>
                    </a:lnTo>
                    <a:lnTo>
                      <a:pt x="50" y="95"/>
                    </a:lnTo>
                    <a:lnTo>
                      <a:pt x="50" y="95"/>
                    </a:lnTo>
                    <a:lnTo>
                      <a:pt x="52" y="95"/>
                    </a:lnTo>
                    <a:lnTo>
                      <a:pt x="52" y="95"/>
                    </a:lnTo>
                    <a:lnTo>
                      <a:pt x="54" y="95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6" y="99"/>
                    </a:lnTo>
                    <a:lnTo>
                      <a:pt x="56" y="101"/>
                    </a:lnTo>
                    <a:lnTo>
                      <a:pt x="56" y="103"/>
                    </a:lnTo>
                    <a:lnTo>
                      <a:pt x="58" y="103"/>
                    </a:lnTo>
                    <a:lnTo>
                      <a:pt x="64" y="105"/>
                    </a:lnTo>
                    <a:lnTo>
                      <a:pt x="66" y="105"/>
                    </a:lnTo>
                    <a:lnTo>
                      <a:pt x="70" y="103"/>
                    </a:lnTo>
                    <a:lnTo>
                      <a:pt x="72" y="103"/>
                    </a:lnTo>
                    <a:lnTo>
                      <a:pt x="72" y="103"/>
                    </a:lnTo>
                    <a:lnTo>
                      <a:pt x="74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6" y="99"/>
                    </a:lnTo>
                    <a:lnTo>
                      <a:pt x="76" y="99"/>
                    </a:lnTo>
                    <a:lnTo>
                      <a:pt x="76" y="93"/>
                    </a:lnTo>
                    <a:lnTo>
                      <a:pt x="78" y="93"/>
                    </a:lnTo>
                    <a:lnTo>
                      <a:pt x="82" y="93"/>
                    </a:lnTo>
                    <a:lnTo>
                      <a:pt x="86" y="93"/>
                    </a:lnTo>
                    <a:lnTo>
                      <a:pt x="88" y="93"/>
                    </a:lnTo>
                    <a:lnTo>
                      <a:pt x="94" y="97"/>
                    </a:lnTo>
                    <a:lnTo>
                      <a:pt x="98" y="99"/>
                    </a:lnTo>
                    <a:lnTo>
                      <a:pt x="100" y="99"/>
                    </a:lnTo>
                    <a:lnTo>
                      <a:pt x="102" y="103"/>
                    </a:lnTo>
                    <a:lnTo>
                      <a:pt x="104" y="105"/>
                    </a:lnTo>
                    <a:lnTo>
                      <a:pt x="106" y="107"/>
                    </a:lnTo>
                    <a:lnTo>
                      <a:pt x="110" y="107"/>
                    </a:lnTo>
                    <a:lnTo>
                      <a:pt x="112" y="107"/>
                    </a:lnTo>
                    <a:lnTo>
                      <a:pt x="114" y="107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4" y="105"/>
                    </a:lnTo>
                    <a:lnTo>
                      <a:pt x="128" y="103"/>
                    </a:lnTo>
                    <a:lnTo>
                      <a:pt x="128" y="101"/>
                    </a:lnTo>
                    <a:lnTo>
                      <a:pt x="132" y="97"/>
                    </a:lnTo>
                    <a:lnTo>
                      <a:pt x="136" y="93"/>
                    </a:lnTo>
                    <a:lnTo>
                      <a:pt x="138" y="93"/>
                    </a:lnTo>
                    <a:lnTo>
                      <a:pt x="138" y="93"/>
                    </a:lnTo>
                    <a:lnTo>
                      <a:pt x="140" y="95"/>
                    </a:lnTo>
                    <a:lnTo>
                      <a:pt x="144" y="97"/>
                    </a:lnTo>
                    <a:lnTo>
                      <a:pt x="148" y="97"/>
                    </a:lnTo>
                    <a:lnTo>
                      <a:pt x="150" y="97"/>
                    </a:lnTo>
                    <a:lnTo>
                      <a:pt x="152" y="97"/>
                    </a:lnTo>
                    <a:lnTo>
                      <a:pt x="152" y="95"/>
                    </a:lnTo>
                    <a:lnTo>
                      <a:pt x="152" y="95"/>
                    </a:lnTo>
                    <a:lnTo>
                      <a:pt x="154" y="93"/>
                    </a:lnTo>
                    <a:lnTo>
                      <a:pt x="154" y="93"/>
                    </a:lnTo>
                    <a:lnTo>
                      <a:pt x="158" y="91"/>
                    </a:lnTo>
                    <a:lnTo>
                      <a:pt x="158" y="93"/>
                    </a:lnTo>
                    <a:lnTo>
                      <a:pt x="160" y="93"/>
                    </a:lnTo>
                    <a:lnTo>
                      <a:pt x="160" y="95"/>
                    </a:lnTo>
                    <a:lnTo>
                      <a:pt x="160" y="95"/>
                    </a:lnTo>
                    <a:lnTo>
                      <a:pt x="158" y="99"/>
                    </a:lnTo>
                    <a:lnTo>
                      <a:pt x="156" y="101"/>
                    </a:lnTo>
                    <a:lnTo>
                      <a:pt x="154" y="103"/>
                    </a:lnTo>
                    <a:lnTo>
                      <a:pt x="156" y="105"/>
                    </a:lnTo>
                    <a:lnTo>
                      <a:pt x="158" y="107"/>
                    </a:lnTo>
                    <a:lnTo>
                      <a:pt x="156" y="109"/>
                    </a:lnTo>
                    <a:lnTo>
                      <a:pt x="158" y="109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0" y="109"/>
                    </a:lnTo>
                    <a:lnTo>
                      <a:pt x="162" y="109"/>
                    </a:lnTo>
                    <a:lnTo>
                      <a:pt x="162" y="107"/>
                    </a:lnTo>
                    <a:lnTo>
                      <a:pt x="164" y="105"/>
                    </a:lnTo>
                    <a:lnTo>
                      <a:pt x="164" y="105"/>
                    </a:lnTo>
                    <a:lnTo>
                      <a:pt x="164" y="103"/>
                    </a:lnTo>
                    <a:lnTo>
                      <a:pt x="166" y="103"/>
                    </a:lnTo>
                    <a:lnTo>
                      <a:pt x="166" y="103"/>
                    </a:lnTo>
                    <a:lnTo>
                      <a:pt x="166" y="103"/>
                    </a:lnTo>
                    <a:lnTo>
                      <a:pt x="164" y="99"/>
                    </a:lnTo>
                    <a:lnTo>
                      <a:pt x="166" y="99"/>
                    </a:lnTo>
                    <a:lnTo>
                      <a:pt x="166" y="95"/>
                    </a:lnTo>
                    <a:lnTo>
                      <a:pt x="166" y="93"/>
                    </a:lnTo>
                    <a:lnTo>
                      <a:pt x="166" y="93"/>
                    </a:lnTo>
                    <a:lnTo>
                      <a:pt x="168" y="93"/>
                    </a:lnTo>
                    <a:lnTo>
                      <a:pt x="170" y="95"/>
                    </a:lnTo>
                    <a:lnTo>
                      <a:pt x="172" y="95"/>
                    </a:lnTo>
                    <a:lnTo>
                      <a:pt x="172" y="97"/>
                    </a:lnTo>
                    <a:lnTo>
                      <a:pt x="174" y="97"/>
                    </a:lnTo>
                    <a:lnTo>
                      <a:pt x="176" y="97"/>
                    </a:lnTo>
                    <a:lnTo>
                      <a:pt x="178" y="97"/>
                    </a:lnTo>
                    <a:lnTo>
                      <a:pt x="180" y="95"/>
                    </a:lnTo>
                    <a:lnTo>
                      <a:pt x="182" y="95"/>
                    </a:lnTo>
                    <a:lnTo>
                      <a:pt x="184" y="95"/>
                    </a:lnTo>
                    <a:lnTo>
                      <a:pt x="184" y="93"/>
                    </a:lnTo>
                    <a:lnTo>
                      <a:pt x="188" y="91"/>
                    </a:lnTo>
                    <a:lnTo>
                      <a:pt x="190" y="91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4" y="93"/>
                    </a:lnTo>
                    <a:lnTo>
                      <a:pt x="196" y="95"/>
                    </a:lnTo>
                    <a:lnTo>
                      <a:pt x="198" y="95"/>
                    </a:lnTo>
                    <a:lnTo>
                      <a:pt x="200" y="95"/>
                    </a:lnTo>
                    <a:lnTo>
                      <a:pt x="202" y="95"/>
                    </a:lnTo>
                    <a:lnTo>
                      <a:pt x="206" y="95"/>
                    </a:lnTo>
                    <a:lnTo>
                      <a:pt x="208" y="95"/>
                    </a:lnTo>
                    <a:lnTo>
                      <a:pt x="212" y="95"/>
                    </a:lnTo>
                    <a:lnTo>
                      <a:pt x="216" y="93"/>
                    </a:lnTo>
                    <a:lnTo>
                      <a:pt x="222" y="88"/>
                    </a:lnTo>
                    <a:lnTo>
                      <a:pt x="226" y="86"/>
                    </a:lnTo>
                    <a:lnTo>
                      <a:pt x="226" y="86"/>
                    </a:lnTo>
                    <a:lnTo>
                      <a:pt x="230" y="86"/>
                    </a:lnTo>
                    <a:lnTo>
                      <a:pt x="232" y="88"/>
                    </a:lnTo>
                    <a:lnTo>
                      <a:pt x="234" y="88"/>
                    </a:lnTo>
                    <a:lnTo>
                      <a:pt x="234" y="88"/>
                    </a:lnTo>
                    <a:lnTo>
                      <a:pt x="238" y="88"/>
                    </a:lnTo>
                    <a:lnTo>
                      <a:pt x="240" y="86"/>
                    </a:lnTo>
                    <a:lnTo>
                      <a:pt x="242" y="86"/>
                    </a:lnTo>
                    <a:lnTo>
                      <a:pt x="246" y="84"/>
                    </a:lnTo>
                    <a:lnTo>
                      <a:pt x="246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54" y="84"/>
                    </a:lnTo>
                    <a:lnTo>
                      <a:pt x="254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8" y="82"/>
                    </a:lnTo>
                    <a:lnTo>
                      <a:pt x="260" y="82"/>
                    </a:lnTo>
                    <a:lnTo>
                      <a:pt x="262" y="82"/>
                    </a:lnTo>
                    <a:lnTo>
                      <a:pt x="262" y="82"/>
                    </a:lnTo>
                    <a:lnTo>
                      <a:pt x="264" y="84"/>
                    </a:lnTo>
                    <a:lnTo>
                      <a:pt x="266" y="84"/>
                    </a:lnTo>
                    <a:lnTo>
                      <a:pt x="268" y="84"/>
                    </a:lnTo>
                    <a:lnTo>
                      <a:pt x="268" y="84"/>
                    </a:lnTo>
                    <a:lnTo>
                      <a:pt x="272" y="84"/>
                    </a:lnTo>
                    <a:lnTo>
                      <a:pt x="272" y="84"/>
                    </a:lnTo>
                    <a:lnTo>
                      <a:pt x="274" y="84"/>
                    </a:lnTo>
                    <a:lnTo>
                      <a:pt x="274" y="84"/>
                    </a:lnTo>
                    <a:lnTo>
                      <a:pt x="276" y="84"/>
                    </a:lnTo>
                    <a:lnTo>
                      <a:pt x="276" y="84"/>
                    </a:lnTo>
                    <a:lnTo>
                      <a:pt x="276" y="84"/>
                    </a:lnTo>
                    <a:lnTo>
                      <a:pt x="276" y="86"/>
                    </a:lnTo>
                    <a:lnTo>
                      <a:pt x="278" y="88"/>
                    </a:lnTo>
                    <a:lnTo>
                      <a:pt x="278" y="88"/>
                    </a:lnTo>
                    <a:lnTo>
                      <a:pt x="278" y="91"/>
                    </a:lnTo>
                    <a:lnTo>
                      <a:pt x="278" y="91"/>
                    </a:lnTo>
                    <a:lnTo>
                      <a:pt x="278" y="88"/>
                    </a:lnTo>
                    <a:lnTo>
                      <a:pt x="280" y="88"/>
                    </a:lnTo>
                    <a:lnTo>
                      <a:pt x="282" y="86"/>
                    </a:lnTo>
                    <a:lnTo>
                      <a:pt x="282" y="86"/>
                    </a:lnTo>
                    <a:lnTo>
                      <a:pt x="282" y="86"/>
                    </a:lnTo>
                    <a:lnTo>
                      <a:pt x="284" y="86"/>
                    </a:lnTo>
                    <a:lnTo>
                      <a:pt x="284" y="86"/>
                    </a:lnTo>
                    <a:lnTo>
                      <a:pt x="286" y="86"/>
                    </a:lnTo>
                    <a:lnTo>
                      <a:pt x="286" y="86"/>
                    </a:lnTo>
                    <a:lnTo>
                      <a:pt x="284" y="84"/>
                    </a:lnTo>
                    <a:close/>
                    <a:moveTo>
                      <a:pt x="10" y="26"/>
                    </a:moveTo>
                    <a:lnTo>
                      <a:pt x="14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2"/>
                    </a:lnTo>
                    <a:lnTo>
                      <a:pt x="26" y="18"/>
                    </a:lnTo>
                    <a:lnTo>
                      <a:pt x="30" y="18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44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6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38" y="10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id="{E02F9410-5656-4C8C-BA09-63627E322E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9" y="1407"/>
                <a:ext cx="60" cy="129"/>
              </a:xfrm>
              <a:custGeom>
                <a:avLst/>
                <a:gdLst>
                  <a:gd name="T0" fmla="*/ 48 w 60"/>
                  <a:gd name="T1" fmla="*/ 65 h 129"/>
                  <a:gd name="T2" fmla="*/ 48 w 60"/>
                  <a:gd name="T3" fmla="*/ 67 h 129"/>
                  <a:gd name="T4" fmla="*/ 50 w 60"/>
                  <a:gd name="T5" fmla="*/ 67 h 129"/>
                  <a:gd name="T6" fmla="*/ 52 w 60"/>
                  <a:gd name="T7" fmla="*/ 65 h 129"/>
                  <a:gd name="T8" fmla="*/ 50 w 60"/>
                  <a:gd name="T9" fmla="*/ 63 h 129"/>
                  <a:gd name="T10" fmla="*/ 56 w 60"/>
                  <a:gd name="T11" fmla="*/ 47 h 129"/>
                  <a:gd name="T12" fmla="*/ 56 w 60"/>
                  <a:gd name="T13" fmla="*/ 49 h 129"/>
                  <a:gd name="T14" fmla="*/ 58 w 60"/>
                  <a:gd name="T15" fmla="*/ 83 h 129"/>
                  <a:gd name="T16" fmla="*/ 58 w 60"/>
                  <a:gd name="T17" fmla="*/ 77 h 129"/>
                  <a:gd name="T18" fmla="*/ 56 w 60"/>
                  <a:gd name="T19" fmla="*/ 77 h 129"/>
                  <a:gd name="T20" fmla="*/ 54 w 60"/>
                  <a:gd name="T21" fmla="*/ 75 h 129"/>
                  <a:gd name="T22" fmla="*/ 54 w 60"/>
                  <a:gd name="T23" fmla="*/ 73 h 129"/>
                  <a:gd name="T24" fmla="*/ 50 w 60"/>
                  <a:gd name="T25" fmla="*/ 71 h 129"/>
                  <a:gd name="T26" fmla="*/ 48 w 60"/>
                  <a:gd name="T27" fmla="*/ 69 h 129"/>
                  <a:gd name="T28" fmla="*/ 42 w 60"/>
                  <a:gd name="T29" fmla="*/ 67 h 129"/>
                  <a:gd name="T30" fmla="*/ 38 w 60"/>
                  <a:gd name="T31" fmla="*/ 59 h 129"/>
                  <a:gd name="T32" fmla="*/ 40 w 60"/>
                  <a:gd name="T33" fmla="*/ 55 h 129"/>
                  <a:gd name="T34" fmla="*/ 50 w 60"/>
                  <a:gd name="T35" fmla="*/ 47 h 129"/>
                  <a:gd name="T36" fmla="*/ 52 w 60"/>
                  <a:gd name="T37" fmla="*/ 39 h 129"/>
                  <a:gd name="T38" fmla="*/ 52 w 60"/>
                  <a:gd name="T39" fmla="*/ 33 h 129"/>
                  <a:gd name="T40" fmla="*/ 46 w 60"/>
                  <a:gd name="T41" fmla="*/ 27 h 129"/>
                  <a:gd name="T42" fmla="*/ 44 w 60"/>
                  <a:gd name="T43" fmla="*/ 21 h 129"/>
                  <a:gd name="T44" fmla="*/ 48 w 60"/>
                  <a:gd name="T45" fmla="*/ 17 h 129"/>
                  <a:gd name="T46" fmla="*/ 54 w 60"/>
                  <a:gd name="T47" fmla="*/ 11 h 129"/>
                  <a:gd name="T48" fmla="*/ 50 w 60"/>
                  <a:gd name="T49" fmla="*/ 6 h 129"/>
                  <a:gd name="T50" fmla="*/ 44 w 60"/>
                  <a:gd name="T51" fmla="*/ 11 h 129"/>
                  <a:gd name="T52" fmla="*/ 42 w 60"/>
                  <a:gd name="T53" fmla="*/ 11 h 129"/>
                  <a:gd name="T54" fmla="*/ 38 w 60"/>
                  <a:gd name="T55" fmla="*/ 2 h 129"/>
                  <a:gd name="T56" fmla="*/ 34 w 60"/>
                  <a:gd name="T57" fmla="*/ 2 h 129"/>
                  <a:gd name="T58" fmla="*/ 34 w 60"/>
                  <a:gd name="T59" fmla="*/ 2 h 129"/>
                  <a:gd name="T60" fmla="*/ 34 w 60"/>
                  <a:gd name="T61" fmla="*/ 0 h 129"/>
                  <a:gd name="T62" fmla="*/ 22 w 60"/>
                  <a:gd name="T63" fmla="*/ 4 h 129"/>
                  <a:gd name="T64" fmla="*/ 16 w 60"/>
                  <a:gd name="T65" fmla="*/ 9 h 129"/>
                  <a:gd name="T66" fmla="*/ 14 w 60"/>
                  <a:gd name="T67" fmla="*/ 13 h 129"/>
                  <a:gd name="T68" fmla="*/ 10 w 60"/>
                  <a:gd name="T69" fmla="*/ 17 h 129"/>
                  <a:gd name="T70" fmla="*/ 12 w 60"/>
                  <a:gd name="T71" fmla="*/ 19 h 129"/>
                  <a:gd name="T72" fmla="*/ 12 w 60"/>
                  <a:gd name="T73" fmla="*/ 25 h 129"/>
                  <a:gd name="T74" fmla="*/ 12 w 60"/>
                  <a:gd name="T75" fmla="*/ 31 h 129"/>
                  <a:gd name="T76" fmla="*/ 12 w 60"/>
                  <a:gd name="T77" fmla="*/ 37 h 129"/>
                  <a:gd name="T78" fmla="*/ 12 w 60"/>
                  <a:gd name="T79" fmla="*/ 43 h 129"/>
                  <a:gd name="T80" fmla="*/ 10 w 60"/>
                  <a:gd name="T81" fmla="*/ 49 h 129"/>
                  <a:gd name="T82" fmla="*/ 8 w 60"/>
                  <a:gd name="T83" fmla="*/ 53 h 129"/>
                  <a:gd name="T84" fmla="*/ 2 w 60"/>
                  <a:gd name="T85" fmla="*/ 57 h 129"/>
                  <a:gd name="T86" fmla="*/ 0 w 60"/>
                  <a:gd name="T87" fmla="*/ 63 h 129"/>
                  <a:gd name="T88" fmla="*/ 0 w 60"/>
                  <a:gd name="T89" fmla="*/ 71 h 129"/>
                  <a:gd name="T90" fmla="*/ 2 w 60"/>
                  <a:gd name="T91" fmla="*/ 75 h 129"/>
                  <a:gd name="T92" fmla="*/ 8 w 60"/>
                  <a:gd name="T93" fmla="*/ 79 h 129"/>
                  <a:gd name="T94" fmla="*/ 12 w 60"/>
                  <a:gd name="T95" fmla="*/ 89 h 129"/>
                  <a:gd name="T96" fmla="*/ 20 w 60"/>
                  <a:gd name="T97" fmla="*/ 95 h 129"/>
                  <a:gd name="T98" fmla="*/ 22 w 60"/>
                  <a:gd name="T99" fmla="*/ 101 h 129"/>
                  <a:gd name="T100" fmla="*/ 26 w 60"/>
                  <a:gd name="T101" fmla="*/ 113 h 129"/>
                  <a:gd name="T102" fmla="*/ 28 w 60"/>
                  <a:gd name="T103" fmla="*/ 125 h 129"/>
                  <a:gd name="T104" fmla="*/ 34 w 60"/>
                  <a:gd name="T105" fmla="*/ 127 h 129"/>
                  <a:gd name="T106" fmla="*/ 38 w 60"/>
                  <a:gd name="T107" fmla="*/ 123 h 129"/>
                  <a:gd name="T108" fmla="*/ 40 w 60"/>
                  <a:gd name="T109" fmla="*/ 117 h 129"/>
                  <a:gd name="T110" fmla="*/ 38 w 60"/>
                  <a:gd name="T111" fmla="*/ 111 h 129"/>
                  <a:gd name="T112" fmla="*/ 40 w 60"/>
                  <a:gd name="T113" fmla="*/ 105 h 129"/>
                  <a:gd name="T114" fmla="*/ 44 w 60"/>
                  <a:gd name="T115" fmla="*/ 103 h 129"/>
                  <a:gd name="T116" fmla="*/ 46 w 60"/>
                  <a:gd name="T117" fmla="*/ 99 h 129"/>
                  <a:gd name="T118" fmla="*/ 48 w 60"/>
                  <a:gd name="T119" fmla="*/ 97 h 129"/>
                  <a:gd name="T120" fmla="*/ 56 w 60"/>
                  <a:gd name="T121" fmla="*/ 91 h 129"/>
                  <a:gd name="T122" fmla="*/ 60 w 60"/>
                  <a:gd name="T123" fmla="*/ 8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9">
                    <a:moveTo>
                      <a:pt x="50" y="63"/>
                    </a:moveTo>
                    <a:lnTo>
                      <a:pt x="48" y="65"/>
                    </a:lnTo>
                    <a:lnTo>
                      <a:pt x="48" y="65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2" y="65"/>
                    </a:lnTo>
                    <a:lnTo>
                      <a:pt x="52" y="65"/>
                    </a:lnTo>
                    <a:lnTo>
                      <a:pt x="50" y="63"/>
                    </a:lnTo>
                    <a:close/>
                    <a:moveTo>
                      <a:pt x="56" y="49"/>
                    </a:moveTo>
                    <a:lnTo>
                      <a:pt x="56" y="47"/>
                    </a:lnTo>
                    <a:lnTo>
                      <a:pt x="56" y="47"/>
                    </a:lnTo>
                    <a:lnTo>
                      <a:pt x="54" y="49"/>
                    </a:lnTo>
                    <a:lnTo>
                      <a:pt x="54" y="49"/>
                    </a:lnTo>
                    <a:lnTo>
                      <a:pt x="56" y="49"/>
                    </a:lnTo>
                    <a:close/>
                    <a:moveTo>
                      <a:pt x="60" y="89"/>
                    </a:moveTo>
                    <a:lnTo>
                      <a:pt x="58" y="87"/>
                    </a:lnTo>
                    <a:lnTo>
                      <a:pt x="58" y="83"/>
                    </a:lnTo>
                    <a:lnTo>
                      <a:pt x="58" y="81"/>
                    </a:lnTo>
                    <a:lnTo>
                      <a:pt x="58" y="81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58" y="75"/>
                    </a:lnTo>
                    <a:lnTo>
                      <a:pt x="56" y="77"/>
                    </a:lnTo>
                    <a:lnTo>
                      <a:pt x="54" y="75"/>
                    </a:lnTo>
                    <a:lnTo>
                      <a:pt x="54" y="75"/>
                    </a:lnTo>
                    <a:lnTo>
                      <a:pt x="54" y="75"/>
                    </a:lnTo>
                    <a:lnTo>
                      <a:pt x="56" y="75"/>
                    </a:lnTo>
                    <a:lnTo>
                      <a:pt x="56" y="75"/>
                    </a:lnTo>
                    <a:lnTo>
                      <a:pt x="54" y="73"/>
                    </a:lnTo>
                    <a:lnTo>
                      <a:pt x="52" y="69"/>
                    </a:lnTo>
                    <a:lnTo>
                      <a:pt x="50" y="69"/>
                    </a:lnTo>
                    <a:lnTo>
                      <a:pt x="50" y="71"/>
                    </a:lnTo>
                    <a:lnTo>
                      <a:pt x="48" y="71"/>
                    </a:lnTo>
                    <a:lnTo>
                      <a:pt x="48" y="71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44" y="69"/>
                    </a:lnTo>
                    <a:lnTo>
                      <a:pt x="42" y="67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5"/>
                    </a:lnTo>
                    <a:lnTo>
                      <a:pt x="44" y="53"/>
                    </a:lnTo>
                    <a:lnTo>
                      <a:pt x="46" y="49"/>
                    </a:lnTo>
                    <a:lnTo>
                      <a:pt x="50" y="47"/>
                    </a:lnTo>
                    <a:lnTo>
                      <a:pt x="50" y="43"/>
                    </a:lnTo>
                    <a:lnTo>
                      <a:pt x="54" y="39"/>
                    </a:lnTo>
                    <a:lnTo>
                      <a:pt x="52" y="39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3"/>
                    </a:lnTo>
                    <a:lnTo>
                      <a:pt x="48" y="31"/>
                    </a:lnTo>
                    <a:lnTo>
                      <a:pt x="46" y="29"/>
                    </a:lnTo>
                    <a:lnTo>
                      <a:pt x="46" y="27"/>
                    </a:lnTo>
                    <a:lnTo>
                      <a:pt x="44" y="25"/>
                    </a:lnTo>
                    <a:lnTo>
                      <a:pt x="44" y="23"/>
                    </a:lnTo>
                    <a:lnTo>
                      <a:pt x="44" y="21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8" y="17"/>
                    </a:lnTo>
                    <a:lnTo>
                      <a:pt x="50" y="13"/>
                    </a:lnTo>
                    <a:lnTo>
                      <a:pt x="52" y="11"/>
                    </a:lnTo>
                    <a:lnTo>
                      <a:pt x="54" y="11"/>
                    </a:lnTo>
                    <a:lnTo>
                      <a:pt x="52" y="9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9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4" y="13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10" y="29"/>
                    </a:lnTo>
                    <a:lnTo>
                      <a:pt x="10" y="29"/>
                    </a:lnTo>
                    <a:lnTo>
                      <a:pt x="12" y="31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7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51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6" y="53"/>
                    </a:lnTo>
                    <a:lnTo>
                      <a:pt x="4" y="55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2" y="73"/>
                    </a:lnTo>
                    <a:lnTo>
                      <a:pt x="2" y="75"/>
                    </a:lnTo>
                    <a:lnTo>
                      <a:pt x="2" y="75"/>
                    </a:lnTo>
                    <a:lnTo>
                      <a:pt x="4" y="77"/>
                    </a:lnTo>
                    <a:lnTo>
                      <a:pt x="8" y="79"/>
                    </a:lnTo>
                    <a:lnTo>
                      <a:pt x="8" y="79"/>
                    </a:lnTo>
                    <a:lnTo>
                      <a:pt x="10" y="81"/>
                    </a:lnTo>
                    <a:lnTo>
                      <a:pt x="10" y="85"/>
                    </a:lnTo>
                    <a:lnTo>
                      <a:pt x="12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20" y="95"/>
                    </a:lnTo>
                    <a:lnTo>
                      <a:pt x="22" y="95"/>
                    </a:lnTo>
                    <a:lnTo>
                      <a:pt x="22" y="97"/>
                    </a:lnTo>
                    <a:lnTo>
                      <a:pt x="22" y="101"/>
                    </a:lnTo>
                    <a:lnTo>
                      <a:pt x="24" y="105"/>
                    </a:lnTo>
                    <a:lnTo>
                      <a:pt x="24" y="109"/>
                    </a:lnTo>
                    <a:lnTo>
                      <a:pt x="26" y="113"/>
                    </a:lnTo>
                    <a:lnTo>
                      <a:pt x="26" y="119"/>
                    </a:lnTo>
                    <a:lnTo>
                      <a:pt x="28" y="121"/>
                    </a:lnTo>
                    <a:lnTo>
                      <a:pt x="28" y="125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34" y="127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38" y="121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7"/>
                    </a:lnTo>
                    <a:lnTo>
                      <a:pt x="40" y="115"/>
                    </a:lnTo>
                    <a:lnTo>
                      <a:pt x="38" y="111"/>
                    </a:lnTo>
                    <a:lnTo>
                      <a:pt x="38" y="107"/>
                    </a:lnTo>
                    <a:lnTo>
                      <a:pt x="38" y="105"/>
                    </a:lnTo>
                    <a:lnTo>
                      <a:pt x="40" y="10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4" y="103"/>
                    </a:lnTo>
                    <a:lnTo>
                      <a:pt x="44" y="101"/>
                    </a:lnTo>
                    <a:lnTo>
                      <a:pt x="46" y="99"/>
                    </a:lnTo>
                    <a:lnTo>
                      <a:pt x="46" y="99"/>
                    </a:lnTo>
                    <a:lnTo>
                      <a:pt x="46" y="99"/>
                    </a:lnTo>
                    <a:lnTo>
                      <a:pt x="48" y="97"/>
                    </a:lnTo>
                    <a:lnTo>
                      <a:pt x="48" y="97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6" y="91"/>
                    </a:lnTo>
                    <a:lnTo>
                      <a:pt x="60" y="91"/>
                    </a:lnTo>
                    <a:lnTo>
                      <a:pt x="60" y="89"/>
                    </a:lnTo>
                    <a:lnTo>
                      <a:pt x="60" y="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id="{B7AC4673-0427-4150-A5D9-B79F1B81E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5" y="1874"/>
                <a:ext cx="24" cy="22"/>
              </a:xfrm>
              <a:custGeom>
                <a:avLst/>
                <a:gdLst>
                  <a:gd name="T0" fmla="*/ 16 w 24"/>
                  <a:gd name="T1" fmla="*/ 8 h 22"/>
                  <a:gd name="T2" fmla="*/ 14 w 24"/>
                  <a:gd name="T3" fmla="*/ 8 h 22"/>
                  <a:gd name="T4" fmla="*/ 12 w 24"/>
                  <a:gd name="T5" fmla="*/ 10 h 22"/>
                  <a:gd name="T6" fmla="*/ 10 w 24"/>
                  <a:gd name="T7" fmla="*/ 10 h 22"/>
                  <a:gd name="T8" fmla="*/ 8 w 24"/>
                  <a:gd name="T9" fmla="*/ 10 h 22"/>
                  <a:gd name="T10" fmla="*/ 6 w 24"/>
                  <a:gd name="T11" fmla="*/ 10 h 22"/>
                  <a:gd name="T12" fmla="*/ 6 w 24"/>
                  <a:gd name="T13" fmla="*/ 10 h 22"/>
                  <a:gd name="T14" fmla="*/ 6 w 24"/>
                  <a:gd name="T15" fmla="*/ 12 h 22"/>
                  <a:gd name="T16" fmla="*/ 6 w 24"/>
                  <a:gd name="T17" fmla="*/ 12 h 22"/>
                  <a:gd name="T18" fmla="*/ 8 w 24"/>
                  <a:gd name="T19" fmla="*/ 12 h 22"/>
                  <a:gd name="T20" fmla="*/ 8 w 24"/>
                  <a:gd name="T21" fmla="*/ 12 h 22"/>
                  <a:gd name="T22" fmla="*/ 8 w 24"/>
                  <a:gd name="T23" fmla="*/ 14 h 22"/>
                  <a:gd name="T24" fmla="*/ 8 w 24"/>
                  <a:gd name="T25" fmla="*/ 18 h 22"/>
                  <a:gd name="T26" fmla="*/ 6 w 24"/>
                  <a:gd name="T27" fmla="*/ 18 h 22"/>
                  <a:gd name="T28" fmla="*/ 4 w 24"/>
                  <a:gd name="T29" fmla="*/ 20 h 22"/>
                  <a:gd name="T30" fmla="*/ 4 w 24"/>
                  <a:gd name="T31" fmla="*/ 20 h 22"/>
                  <a:gd name="T32" fmla="*/ 0 w 24"/>
                  <a:gd name="T33" fmla="*/ 22 h 22"/>
                  <a:gd name="T34" fmla="*/ 2 w 24"/>
                  <a:gd name="T35" fmla="*/ 22 h 22"/>
                  <a:gd name="T36" fmla="*/ 6 w 24"/>
                  <a:gd name="T37" fmla="*/ 22 h 22"/>
                  <a:gd name="T38" fmla="*/ 12 w 24"/>
                  <a:gd name="T39" fmla="*/ 22 h 22"/>
                  <a:gd name="T40" fmla="*/ 14 w 24"/>
                  <a:gd name="T41" fmla="*/ 22 h 22"/>
                  <a:gd name="T42" fmla="*/ 14 w 24"/>
                  <a:gd name="T43" fmla="*/ 20 h 22"/>
                  <a:gd name="T44" fmla="*/ 14 w 24"/>
                  <a:gd name="T45" fmla="*/ 18 h 22"/>
                  <a:gd name="T46" fmla="*/ 16 w 24"/>
                  <a:gd name="T47" fmla="*/ 18 h 22"/>
                  <a:gd name="T48" fmla="*/ 14 w 24"/>
                  <a:gd name="T49" fmla="*/ 16 h 22"/>
                  <a:gd name="T50" fmla="*/ 14 w 24"/>
                  <a:gd name="T51" fmla="*/ 14 h 22"/>
                  <a:gd name="T52" fmla="*/ 14 w 24"/>
                  <a:gd name="T53" fmla="*/ 14 h 22"/>
                  <a:gd name="T54" fmla="*/ 14 w 24"/>
                  <a:gd name="T55" fmla="*/ 12 h 22"/>
                  <a:gd name="T56" fmla="*/ 16 w 24"/>
                  <a:gd name="T57" fmla="*/ 10 h 22"/>
                  <a:gd name="T58" fmla="*/ 16 w 24"/>
                  <a:gd name="T59" fmla="*/ 8 h 22"/>
                  <a:gd name="T60" fmla="*/ 22 w 24"/>
                  <a:gd name="T61" fmla="*/ 0 h 22"/>
                  <a:gd name="T62" fmla="*/ 20 w 24"/>
                  <a:gd name="T63" fmla="*/ 0 h 22"/>
                  <a:gd name="T64" fmla="*/ 18 w 24"/>
                  <a:gd name="T65" fmla="*/ 2 h 22"/>
                  <a:gd name="T66" fmla="*/ 18 w 24"/>
                  <a:gd name="T67" fmla="*/ 2 h 22"/>
                  <a:gd name="T68" fmla="*/ 20 w 24"/>
                  <a:gd name="T69" fmla="*/ 2 h 22"/>
                  <a:gd name="T70" fmla="*/ 24 w 24"/>
                  <a:gd name="T71" fmla="*/ 0 h 22"/>
                  <a:gd name="T72" fmla="*/ 24 w 24"/>
                  <a:gd name="T73" fmla="*/ 0 h 22"/>
                  <a:gd name="T74" fmla="*/ 22 w 24"/>
                  <a:gd name="T7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2">
                    <a:moveTo>
                      <a:pt x="16" y="8"/>
                    </a:moveTo>
                    <a:lnTo>
                      <a:pt x="14" y="8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6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8"/>
                    </a:lnTo>
                    <a:close/>
                    <a:moveTo>
                      <a:pt x="22" y="0"/>
                    </a:move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62362576-7858-4D48-B125-56036FB7F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8" y="2410"/>
                <a:ext cx="34" cy="52"/>
              </a:xfrm>
              <a:custGeom>
                <a:avLst/>
                <a:gdLst>
                  <a:gd name="T0" fmla="*/ 4 w 34"/>
                  <a:gd name="T1" fmla="*/ 50 h 52"/>
                  <a:gd name="T2" fmla="*/ 4 w 34"/>
                  <a:gd name="T3" fmla="*/ 50 h 52"/>
                  <a:gd name="T4" fmla="*/ 4 w 34"/>
                  <a:gd name="T5" fmla="*/ 52 h 52"/>
                  <a:gd name="T6" fmla="*/ 6 w 34"/>
                  <a:gd name="T7" fmla="*/ 48 h 52"/>
                  <a:gd name="T8" fmla="*/ 6 w 34"/>
                  <a:gd name="T9" fmla="*/ 48 h 52"/>
                  <a:gd name="T10" fmla="*/ 4 w 34"/>
                  <a:gd name="T11" fmla="*/ 50 h 52"/>
                  <a:gd name="T12" fmla="*/ 2 w 34"/>
                  <a:gd name="T13" fmla="*/ 46 h 52"/>
                  <a:gd name="T14" fmla="*/ 2 w 34"/>
                  <a:gd name="T15" fmla="*/ 46 h 52"/>
                  <a:gd name="T16" fmla="*/ 2 w 34"/>
                  <a:gd name="T17" fmla="*/ 46 h 52"/>
                  <a:gd name="T18" fmla="*/ 2 w 34"/>
                  <a:gd name="T19" fmla="*/ 46 h 52"/>
                  <a:gd name="T20" fmla="*/ 2 w 34"/>
                  <a:gd name="T21" fmla="*/ 46 h 52"/>
                  <a:gd name="T22" fmla="*/ 0 w 34"/>
                  <a:gd name="T23" fmla="*/ 46 h 52"/>
                  <a:gd name="T24" fmla="*/ 0 w 34"/>
                  <a:gd name="T25" fmla="*/ 44 h 52"/>
                  <a:gd name="T26" fmla="*/ 0 w 34"/>
                  <a:gd name="T27" fmla="*/ 44 h 52"/>
                  <a:gd name="T28" fmla="*/ 0 w 34"/>
                  <a:gd name="T29" fmla="*/ 44 h 52"/>
                  <a:gd name="T30" fmla="*/ 0 w 34"/>
                  <a:gd name="T31" fmla="*/ 46 h 52"/>
                  <a:gd name="T32" fmla="*/ 2 w 34"/>
                  <a:gd name="T33" fmla="*/ 48 h 52"/>
                  <a:gd name="T34" fmla="*/ 2 w 34"/>
                  <a:gd name="T35" fmla="*/ 48 h 52"/>
                  <a:gd name="T36" fmla="*/ 4 w 34"/>
                  <a:gd name="T37" fmla="*/ 46 h 52"/>
                  <a:gd name="T38" fmla="*/ 4 w 34"/>
                  <a:gd name="T39" fmla="*/ 46 h 52"/>
                  <a:gd name="T40" fmla="*/ 2 w 34"/>
                  <a:gd name="T41" fmla="*/ 46 h 52"/>
                  <a:gd name="T42" fmla="*/ 2 w 34"/>
                  <a:gd name="T43" fmla="*/ 46 h 52"/>
                  <a:gd name="T44" fmla="*/ 32 w 34"/>
                  <a:gd name="T45" fmla="*/ 0 h 52"/>
                  <a:gd name="T46" fmla="*/ 32 w 34"/>
                  <a:gd name="T47" fmla="*/ 0 h 52"/>
                  <a:gd name="T48" fmla="*/ 30 w 34"/>
                  <a:gd name="T49" fmla="*/ 0 h 52"/>
                  <a:gd name="T50" fmla="*/ 30 w 34"/>
                  <a:gd name="T51" fmla="*/ 2 h 52"/>
                  <a:gd name="T52" fmla="*/ 32 w 34"/>
                  <a:gd name="T53" fmla="*/ 2 h 52"/>
                  <a:gd name="T54" fmla="*/ 32 w 34"/>
                  <a:gd name="T55" fmla="*/ 2 h 52"/>
                  <a:gd name="T56" fmla="*/ 32 w 34"/>
                  <a:gd name="T57" fmla="*/ 0 h 52"/>
                  <a:gd name="T58" fmla="*/ 32 w 34"/>
                  <a:gd name="T59" fmla="*/ 0 h 52"/>
                  <a:gd name="T60" fmla="*/ 34 w 34"/>
                  <a:gd name="T61" fmla="*/ 0 h 52"/>
                  <a:gd name="T62" fmla="*/ 32 w 34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52">
                    <a:moveTo>
                      <a:pt x="4" y="50"/>
                    </a:moveTo>
                    <a:lnTo>
                      <a:pt x="4" y="50"/>
                    </a:lnTo>
                    <a:lnTo>
                      <a:pt x="4" y="5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50"/>
                    </a:lnTo>
                    <a:close/>
                    <a:moveTo>
                      <a:pt x="2" y="46"/>
                    </a:moveTo>
                    <a:lnTo>
                      <a:pt x="2" y="46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2" y="46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8">
                <a:extLst>
                  <a:ext uri="{FF2B5EF4-FFF2-40B4-BE49-F238E27FC236}">
                    <a16:creationId xmlns:a16="http://schemas.microsoft.com/office/drawing/2014/main" id="{5B5A29B9-C7DD-48F2-B137-570B7885E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1878"/>
                <a:ext cx="28" cy="91"/>
              </a:xfrm>
              <a:custGeom>
                <a:avLst/>
                <a:gdLst>
                  <a:gd name="T0" fmla="*/ 26 w 28"/>
                  <a:gd name="T1" fmla="*/ 81 h 91"/>
                  <a:gd name="T2" fmla="*/ 26 w 28"/>
                  <a:gd name="T3" fmla="*/ 79 h 91"/>
                  <a:gd name="T4" fmla="*/ 24 w 28"/>
                  <a:gd name="T5" fmla="*/ 75 h 91"/>
                  <a:gd name="T6" fmla="*/ 26 w 28"/>
                  <a:gd name="T7" fmla="*/ 61 h 91"/>
                  <a:gd name="T8" fmla="*/ 26 w 28"/>
                  <a:gd name="T9" fmla="*/ 47 h 91"/>
                  <a:gd name="T10" fmla="*/ 26 w 28"/>
                  <a:gd name="T11" fmla="*/ 35 h 91"/>
                  <a:gd name="T12" fmla="*/ 22 w 28"/>
                  <a:gd name="T13" fmla="*/ 31 h 91"/>
                  <a:gd name="T14" fmla="*/ 22 w 28"/>
                  <a:gd name="T15" fmla="*/ 20 h 91"/>
                  <a:gd name="T16" fmla="*/ 16 w 28"/>
                  <a:gd name="T17" fmla="*/ 16 h 91"/>
                  <a:gd name="T18" fmla="*/ 12 w 28"/>
                  <a:gd name="T19" fmla="*/ 12 h 91"/>
                  <a:gd name="T20" fmla="*/ 14 w 28"/>
                  <a:gd name="T21" fmla="*/ 4 h 91"/>
                  <a:gd name="T22" fmla="*/ 10 w 28"/>
                  <a:gd name="T23" fmla="*/ 2 h 91"/>
                  <a:gd name="T24" fmla="*/ 8 w 28"/>
                  <a:gd name="T25" fmla="*/ 2 h 91"/>
                  <a:gd name="T26" fmla="*/ 0 w 28"/>
                  <a:gd name="T27" fmla="*/ 0 h 91"/>
                  <a:gd name="T28" fmla="*/ 0 w 28"/>
                  <a:gd name="T29" fmla="*/ 6 h 91"/>
                  <a:gd name="T30" fmla="*/ 0 w 28"/>
                  <a:gd name="T31" fmla="*/ 8 h 91"/>
                  <a:gd name="T32" fmla="*/ 4 w 28"/>
                  <a:gd name="T33" fmla="*/ 12 h 91"/>
                  <a:gd name="T34" fmla="*/ 6 w 28"/>
                  <a:gd name="T35" fmla="*/ 14 h 91"/>
                  <a:gd name="T36" fmla="*/ 6 w 28"/>
                  <a:gd name="T37" fmla="*/ 20 h 91"/>
                  <a:gd name="T38" fmla="*/ 6 w 28"/>
                  <a:gd name="T39" fmla="*/ 27 h 91"/>
                  <a:gd name="T40" fmla="*/ 4 w 28"/>
                  <a:gd name="T41" fmla="*/ 27 h 91"/>
                  <a:gd name="T42" fmla="*/ 6 w 28"/>
                  <a:gd name="T43" fmla="*/ 27 h 91"/>
                  <a:gd name="T44" fmla="*/ 4 w 28"/>
                  <a:gd name="T45" fmla="*/ 29 h 91"/>
                  <a:gd name="T46" fmla="*/ 4 w 28"/>
                  <a:gd name="T47" fmla="*/ 31 h 91"/>
                  <a:gd name="T48" fmla="*/ 6 w 28"/>
                  <a:gd name="T49" fmla="*/ 29 h 91"/>
                  <a:gd name="T50" fmla="*/ 8 w 28"/>
                  <a:gd name="T51" fmla="*/ 31 h 91"/>
                  <a:gd name="T52" fmla="*/ 8 w 28"/>
                  <a:gd name="T53" fmla="*/ 37 h 91"/>
                  <a:gd name="T54" fmla="*/ 8 w 28"/>
                  <a:gd name="T55" fmla="*/ 41 h 91"/>
                  <a:gd name="T56" fmla="*/ 6 w 28"/>
                  <a:gd name="T57" fmla="*/ 43 h 91"/>
                  <a:gd name="T58" fmla="*/ 10 w 28"/>
                  <a:gd name="T59" fmla="*/ 47 h 91"/>
                  <a:gd name="T60" fmla="*/ 10 w 28"/>
                  <a:gd name="T61" fmla="*/ 51 h 91"/>
                  <a:gd name="T62" fmla="*/ 10 w 28"/>
                  <a:gd name="T63" fmla="*/ 61 h 91"/>
                  <a:gd name="T64" fmla="*/ 8 w 28"/>
                  <a:gd name="T65" fmla="*/ 67 h 91"/>
                  <a:gd name="T66" fmla="*/ 10 w 28"/>
                  <a:gd name="T67" fmla="*/ 67 h 91"/>
                  <a:gd name="T68" fmla="*/ 10 w 28"/>
                  <a:gd name="T69" fmla="*/ 73 h 91"/>
                  <a:gd name="T70" fmla="*/ 8 w 28"/>
                  <a:gd name="T71" fmla="*/ 75 h 91"/>
                  <a:gd name="T72" fmla="*/ 8 w 28"/>
                  <a:gd name="T73" fmla="*/ 77 h 91"/>
                  <a:gd name="T74" fmla="*/ 12 w 28"/>
                  <a:gd name="T75" fmla="*/ 81 h 91"/>
                  <a:gd name="T76" fmla="*/ 12 w 28"/>
                  <a:gd name="T77" fmla="*/ 83 h 91"/>
                  <a:gd name="T78" fmla="*/ 16 w 28"/>
                  <a:gd name="T79" fmla="*/ 87 h 91"/>
                  <a:gd name="T80" fmla="*/ 18 w 28"/>
                  <a:gd name="T81" fmla="*/ 89 h 91"/>
                  <a:gd name="T82" fmla="*/ 18 w 28"/>
                  <a:gd name="T83" fmla="*/ 91 h 91"/>
                  <a:gd name="T84" fmla="*/ 26 w 28"/>
                  <a:gd name="T85" fmla="*/ 8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91">
                    <a:moveTo>
                      <a:pt x="28" y="87"/>
                    </a:moveTo>
                    <a:lnTo>
                      <a:pt x="28" y="85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7"/>
                    </a:lnTo>
                    <a:lnTo>
                      <a:pt x="24" y="75"/>
                    </a:lnTo>
                    <a:lnTo>
                      <a:pt x="26" y="75"/>
                    </a:lnTo>
                    <a:lnTo>
                      <a:pt x="26" y="67"/>
                    </a:lnTo>
                    <a:lnTo>
                      <a:pt x="26" y="61"/>
                    </a:lnTo>
                    <a:lnTo>
                      <a:pt x="26" y="55"/>
                    </a:lnTo>
                    <a:lnTo>
                      <a:pt x="26" y="51"/>
                    </a:lnTo>
                    <a:lnTo>
                      <a:pt x="26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6" y="35"/>
                    </a:lnTo>
                    <a:lnTo>
                      <a:pt x="22" y="33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2" y="29"/>
                    </a:lnTo>
                    <a:lnTo>
                      <a:pt x="22" y="25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8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5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51"/>
                    </a:lnTo>
                    <a:lnTo>
                      <a:pt x="10" y="51"/>
                    </a:lnTo>
                    <a:lnTo>
                      <a:pt x="10" y="53"/>
                    </a:lnTo>
                    <a:lnTo>
                      <a:pt x="10" y="53"/>
                    </a:lnTo>
                    <a:lnTo>
                      <a:pt x="10" y="61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0" y="67"/>
                    </a:lnTo>
                    <a:lnTo>
                      <a:pt x="10" y="71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0" y="79"/>
                    </a:lnTo>
                    <a:lnTo>
                      <a:pt x="10" y="81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14" y="85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6" y="87"/>
                    </a:lnTo>
                    <a:lnTo>
                      <a:pt x="16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20" y="89"/>
                    </a:lnTo>
                    <a:lnTo>
                      <a:pt x="26" y="89"/>
                    </a:lnTo>
                    <a:lnTo>
                      <a:pt x="26" y="87"/>
                    </a:lnTo>
                    <a:lnTo>
                      <a:pt x="28" y="8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9">
                <a:extLst>
                  <a:ext uri="{FF2B5EF4-FFF2-40B4-BE49-F238E27FC236}">
                    <a16:creationId xmlns:a16="http://schemas.microsoft.com/office/drawing/2014/main" id="{480D9F4C-63D2-4201-8EE7-8EBFD9BA9F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3" y="1712"/>
                <a:ext cx="135" cy="265"/>
              </a:xfrm>
              <a:custGeom>
                <a:avLst/>
                <a:gdLst>
                  <a:gd name="T0" fmla="*/ 44 w 135"/>
                  <a:gd name="T1" fmla="*/ 231 h 265"/>
                  <a:gd name="T2" fmla="*/ 30 w 135"/>
                  <a:gd name="T3" fmla="*/ 219 h 265"/>
                  <a:gd name="T4" fmla="*/ 32 w 135"/>
                  <a:gd name="T5" fmla="*/ 221 h 265"/>
                  <a:gd name="T6" fmla="*/ 56 w 135"/>
                  <a:gd name="T7" fmla="*/ 197 h 265"/>
                  <a:gd name="T8" fmla="*/ 56 w 135"/>
                  <a:gd name="T9" fmla="*/ 191 h 265"/>
                  <a:gd name="T10" fmla="*/ 95 w 135"/>
                  <a:gd name="T11" fmla="*/ 156 h 265"/>
                  <a:gd name="T12" fmla="*/ 91 w 135"/>
                  <a:gd name="T13" fmla="*/ 150 h 265"/>
                  <a:gd name="T14" fmla="*/ 135 w 135"/>
                  <a:gd name="T15" fmla="*/ 84 h 265"/>
                  <a:gd name="T16" fmla="*/ 125 w 135"/>
                  <a:gd name="T17" fmla="*/ 76 h 265"/>
                  <a:gd name="T18" fmla="*/ 113 w 135"/>
                  <a:gd name="T19" fmla="*/ 50 h 265"/>
                  <a:gd name="T20" fmla="*/ 93 w 135"/>
                  <a:gd name="T21" fmla="*/ 36 h 265"/>
                  <a:gd name="T22" fmla="*/ 89 w 135"/>
                  <a:gd name="T23" fmla="*/ 42 h 265"/>
                  <a:gd name="T24" fmla="*/ 83 w 135"/>
                  <a:gd name="T25" fmla="*/ 44 h 265"/>
                  <a:gd name="T26" fmla="*/ 69 w 135"/>
                  <a:gd name="T27" fmla="*/ 42 h 265"/>
                  <a:gd name="T28" fmla="*/ 58 w 135"/>
                  <a:gd name="T29" fmla="*/ 50 h 265"/>
                  <a:gd name="T30" fmla="*/ 56 w 135"/>
                  <a:gd name="T31" fmla="*/ 34 h 265"/>
                  <a:gd name="T32" fmla="*/ 56 w 135"/>
                  <a:gd name="T33" fmla="*/ 14 h 265"/>
                  <a:gd name="T34" fmla="*/ 44 w 135"/>
                  <a:gd name="T35" fmla="*/ 8 h 265"/>
                  <a:gd name="T36" fmla="*/ 40 w 135"/>
                  <a:gd name="T37" fmla="*/ 0 h 265"/>
                  <a:gd name="T38" fmla="*/ 32 w 135"/>
                  <a:gd name="T39" fmla="*/ 2 h 265"/>
                  <a:gd name="T40" fmla="*/ 26 w 135"/>
                  <a:gd name="T41" fmla="*/ 6 h 265"/>
                  <a:gd name="T42" fmla="*/ 20 w 135"/>
                  <a:gd name="T43" fmla="*/ 12 h 265"/>
                  <a:gd name="T44" fmla="*/ 6 w 135"/>
                  <a:gd name="T45" fmla="*/ 12 h 265"/>
                  <a:gd name="T46" fmla="*/ 4 w 135"/>
                  <a:gd name="T47" fmla="*/ 32 h 265"/>
                  <a:gd name="T48" fmla="*/ 4 w 135"/>
                  <a:gd name="T49" fmla="*/ 38 h 265"/>
                  <a:gd name="T50" fmla="*/ 10 w 135"/>
                  <a:gd name="T51" fmla="*/ 50 h 265"/>
                  <a:gd name="T52" fmla="*/ 24 w 135"/>
                  <a:gd name="T53" fmla="*/ 72 h 265"/>
                  <a:gd name="T54" fmla="*/ 24 w 135"/>
                  <a:gd name="T55" fmla="*/ 82 h 265"/>
                  <a:gd name="T56" fmla="*/ 18 w 135"/>
                  <a:gd name="T57" fmla="*/ 94 h 265"/>
                  <a:gd name="T58" fmla="*/ 36 w 135"/>
                  <a:gd name="T59" fmla="*/ 118 h 265"/>
                  <a:gd name="T60" fmla="*/ 40 w 135"/>
                  <a:gd name="T61" fmla="*/ 136 h 265"/>
                  <a:gd name="T62" fmla="*/ 46 w 135"/>
                  <a:gd name="T63" fmla="*/ 154 h 265"/>
                  <a:gd name="T64" fmla="*/ 34 w 135"/>
                  <a:gd name="T65" fmla="*/ 174 h 265"/>
                  <a:gd name="T66" fmla="*/ 30 w 135"/>
                  <a:gd name="T67" fmla="*/ 199 h 265"/>
                  <a:gd name="T68" fmla="*/ 34 w 135"/>
                  <a:gd name="T69" fmla="*/ 217 h 265"/>
                  <a:gd name="T70" fmla="*/ 46 w 135"/>
                  <a:gd name="T71" fmla="*/ 229 h 265"/>
                  <a:gd name="T72" fmla="*/ 54 w 135"/>
                  <a:gd name="T73" fmla="*/ 243 h 265"/>
                  <a:gd name="T74" fmla="*/ 69 w 135"/>
                  <a:gd name="T75" fmla="*/ 249 h 265"/>
                  <a:gd name="T76" fmla="*/ 77 w 135"/>
                  <a:gd name="T77" fmla="*/ 257 h 265"/>
                  <a:gd name="T78" fmla="*/ 79 w 135"/>
                  <a:gd name="T79" fmla="*/ 261 h 265"/>
                  <a:gd name="T80" fmla="*/ 91 w 135"/>
                  <a:gd name="T81" fmla="*/ 259 h 265"/>
                  <a:gd name="T82" fmla="*/ 77 w 135"/>
                  <a:gd name="T83" fmla="*/ 243 h 265"/>
                  <a:gd name="T84" fmla="*/ 60 w 135"/>
                  <a:gd name="T85" fmla="*/ 227 h 265"/>
                  <a:gd name="T86" fmla="*/ 67 w 135"/>
                  <a:gd name="T87" fmla="*/ 237 h 265"/>
                  <a:gd name="T88" fmla="*/ 56 w 135"/>
                  <a:gd name="T89" fmla="*/ 211 h 265"/>
                  <a:gd name="T90" fmla="*/ 44 w 135"/>
                  <a:gd name="T91" fmla="*/ 197 h 265"/>
                  <a:gd name="T92" fmla="*/ 46 w 135"/>
                  <a:gd name="T93" fmla="*/ 166 h 265"/>
                  <a:gd name="T94" fmla="*/ 52 w 135"/>
                  <a:gd name="T95" fmla="*/ 136 h 265"/>
                  <a:gd name="T96" fmla="*/ 65 w 135"/>
                  <a:gd name="T97" fmla="*/ 124 h 265"/>
                  <a:gd name="T98" fmla="*/ 69 w 135"/>
                  <a:gd name="T99" fmla="*/ 138 h 265"/>
                  <a:gd name="T100" fmla="*/ 89 w 135"/>
                  <a:gd name="T101" fmla="*/ 142 h 265"/>
                  <a:gd name="T102" fmla="*/ 99 w 135"/>
                  <a:gd name="T103" fmla="*/ 156 h 265"/>
                  <a:gd name="T104" fmla="*/ 91 w 135"/>
                  <a:gd name="T105" fmla="*/ 134 h 265"/>
                  <a:gd name="T106" fmla="*/ 91 w 135"/>
                  <a:gd name="T107" fmla="*/ 120 h 265"/>
                  <a:gd name="T108" fmla="*/ 105 w 135"/>
                  <a:gd name="T109" fmla="*/ 106 h 265"/>
                  <a:gd name="T110" fmla="*/ 125 w 135"/>
                  <a:gd name="T111" fmla="*/ 106 h 265"/>
                  <a:gd name="T112" fmla="*/ 131 w 135"/>
                  <a:gd name="T113" fmla="*/ 108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265">
                    <a:moveTo>
                      <a:pt x="52" y="247"/>
                    </a:moveTo>
                    <a:lnTo>
                      <a:pt x="52" y="249"/>
                    </a:lnTo>
                    <a:lnTo>
                      <a:pt x="54" y="249"/>
                    </a:lnTo>
                    <a:lnTo>
                      <a:pt x="54" y="247"/>
                    </a:lnTo>
                    <a:lnTo>
                      <a:pt x="52" y="245"/>
                    </a:lnTo>
                    <a:lnTo>
                      <a:pt x="52" y="247"/>
                    </a:lnTo>
                    <a:close/>
                    <a:moveTo>
                      <a:pt x="42" y="229"/>
                    </a:moveTo>
                    <a:lnTo>
                      <a:pt x="42" y="229"/>
                    </a:lnTo>
                    <a:lnTo>
                      <a:pt x="42" y="231"/>
                    </a:lnTo>
                    <a:lnTo>
                      <a:pt x="44" y="231"/>
                    </a:lnTo>
                    <a:lnTo>
                      <a:pt x="44" y="231"/>
                    </a:lnTo>
                    <a:lnTo>
                      <a:pt x="44" y="229"/>
                    </a:lnTo>
                    <a:lnTo>
                      <a:pt x="42" y="229"/>
                    </a:lnTo>
                    <a:close/>
                    <a:moveTo>
                      <a:pt x="36" y="223"/>
                    </a:moveTo>
                    <a:lnTo>
                      <a:pt x="36" y="223"/>
                    </a:lnTo>
                    <a:lnTo>
                      <a:pt x="36" y="221"/>
                    </a:lnTo>
                    <a:lnTo>
                      <a:pt x="34" y="221"/>
                    </a:lnTo>
                    <a:lnTo>
                      <a:pt x="36" y="223"/>
                    </a:lnTo>
                    <a:close/>
                    <a:moveTo>
                      <a:pt x="32" y="221"/>
                    </a:move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3"/>
                    </a:lnTo>
                    <a:lnTo>
                      <a:pt x="30" y="227"/>
                    </a:lnTo>
                    <a:lnTo>
                      <a:pt x="32" y="227"/>
                    </a:lnTo>
                    <a:lnTo>
                      <a:pt x="32" y="225"/>
                    </a:lnTo>
                    <a:lnTo>
                      <a:pt x="32" y="225"/>
                    </a:lnTo>
                    <a:lnTo>
                      <a:pt x="32" y="223"/>
                    </a:lnTo>
                    <a:lnTo>
                      <a:pt x="32" y="223"/>
                    </a:lnTo>
                    <a:lnTo>
                      <a:pt x="32" y="221"/>
                    </a:lnTo>
                    <a:lnTo>
                      <a:pt x="32" y="221"/>
                    </a:lnTo>
                    <a:close/>
                    <a:moveTo>
                      <a:pt x="30" y="203"/>
                    </a:moveTo>
                    <a:lnTo>
                      <a:pt x="30" y="201"/>
                    </a:lnTo>
                    <a:lnTo>
                      <a:pt x="30" y="203"/>
                    </a:lnTo>
                    <a:lnTo>
                      <a:pt x="28" y="203"/>
                    </a:lnTo>
                    <a:lnTo>
                      <a:pt x="28" y="203"/>
                    </a:lnTo>
                    <a:lnTo>
                      <a:pt x="30" y="203"/>
                    </a:lnTo>
                    <a:lnTo>
                      <a:pt x="30" y="203"/>
                    </a:lnTo>
                    <a:close/>
                    <a:moveTo>
                      <a:pt x="54" y="195"/>
                    </a:moveTo>
                    <a:lnTo>
                      <a:pt x="54" y="195"/>
                    </a:lnTo>
                    <a:lnTo>
                      <a:pt x="56" y="197"/>
                    </a:lnTo>
                    <a:lnTo>
                      <a:pt x="56" y="197"/>
                    </a:lnTo>
                    <a:lnTo>
                      <a:pt x="56" y="195"/>
                    </a:lnTo>
                    <a:lnTo>
                      <a:pt x="56" y="193"/>
                    </a:lnTo>
                    <a:lnTo>
                      <a:pt x="56" y="195"/>
                    </a:lnTo>
                    <a:lnTo>
                      <a:pt x="54" y="193"/>
                    </a:lnTo>
                    <a:lnTo>
                      <a:pt x="54" y="195"/>
                    </a:lnTo>
                    <a:close/>
                    <a:moveTo>
                      <a:pt x="56" y="193"/>
                    </a:move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3"/>
                    </a:lnTo>
                    <a:close/>
                    <a:moveTo>
                      <a:pt x="95" y="156"/>
                    </a:moveTo>
                    <a:lnTo>
                      <a:pt x="93" y="156"/>
                    </a:lnTo>
                    <a:lnTo>
                      <a:pt x="95" y="158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95" y="156"/>
                    </a:lnTo>
                    <a:close/>
                    <a:moveTo>
                      <a:pt x="91" y="148"/>
                    </a:moveTo>
                    <a:lnTo>
                      <a:pt x="89" y="148"/>
                    </a:lnTo>
                    <a:lnTo>
                      <a:pt x="89" y="148"/>
                    </a:lnTo>
                    <a:lnTo>
                      <a:pt x="89" y="148"/>
                    </a:lnTo>
                    <a:lnTo>
                      <a:pt x="89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48"/>
                    </a:lnTo>
                    <a:close/>
                    <a:moveTo>
                      <a:pt x="135" y="96"/>
                    </a:moveTo>
                    <a:lnTo>
                      <a:pt x="135" y="94"/>
                    </a:lnTo>
                    <a:lnTo>
                      <a:pt x="133" y="92"/>
                    </a:lnTo>
                    <a:lnTo>
                      <a:pt x="133" y="90"/>
                    </a:lnTo>
                    <a:lnTo>
                      <a:pt x="135" y="90"/>
                    </a:lnTo>
                    <a:lnTo>
                      <a:pt x="135" y="88"/>
                    </a:lnTo>
                    <a:lnTo>
                      <a:pt x="135" y="88"/>
                    </a:lnTo>
                    <a:lnTo>
                      <a:pt x="135" y="86"/>
                    </a:lnTo>
                    <a:lnTo>
                      <a:pt x="135" y="84"/>
                    </a:lnTo>
                    <a:lnTo>
                      <a:pt x="135" y="84"/>
                    </a:lnTo>
                    <a:lnTo>
                      <a:pt x="133" y="82"/>
                    </a:lnTo>
                    <a:lnTo>
                      <a:pt x="133" y="82"/>
                    </a:lnTo>
                    <a:lnTo>
                      <a:pt x="131" y="82"/>
                    </a:lnTo>
                    <a:lnTo>
                      <a:pt x="131" y="80"/>
                    </a:lnTo>
                    <a:lnTo>
                      <a:pt x="131" y="80"/>
                    </a:lnTo>
                    <a:lnTo>
                      <a:pt x="131" y="78"/>
                    </a:lnTo>
                    <a:lnTo>
                      <a:pt x="129" y="78"/>
                    </a:lnTo>
                    <a:lnTo>
                      <a:pt x="127" y="76"/>
                    </a:lnTo>
                    <a:lnTo>
                      <a:pt x="125" y="76"/>
                    </a:lnTo>
                    <a:lnTo>
                      <a:pt x="125" y="74"/>
                    </a:lnTo>
                    <a:lnTo>
                      <a:pt x="123" y="72"/>
                    </a:lnTo>
                    <a:lnTo>
                      <a:pt x="121" y="70"/>
                    </a:lnTo>
                    <a:lnTo>
                      <a:pt x="119" y="66"/>
                    </a:lnTo>
                    <a:lnTo>
                      <a:pt x="119" y="62"/>
                    </a:lnTo>
                    <a:lnTo>
                      <a:pt x="119" y="60"/>
                    </a:lnTo>
                    <a:lnTo>
                      <a:pt x="119" y="56"/>
                    </a:lnTo>
                    <a:lnTo>
                      <a:pt x="117" y="52"/>
                    </a:lnTo>
                    <a:lnTo>
                      <a:pt x="115" y="50"/>
                    </a:lnTo>
                    <a:lnTo>
                      <a:pt x="113" y="50"/>
                    </a:lnTo>
                    <a:lnTo>
                      <a:pt x="111" y="48"/>
                    </a:lnTo>
                    <a:lnTo>
                      <a:pt x="109" y="46"/>
                    </a:lnTo>
                    <a:lnTo>
                      <a:pt x="107" y="42"/>
                    </a:lnTo>
                    <a:lnTo>
                      <a:pt x="105" y="38"/>
                    </a:lnTo>
                    <a:lnTo>
                      <a:pt x="103" y="36"/>
                    </a:lnTo>
                    <a:lnTo>
                      <a:pt x="103" y="38"/>
                    </a:lnTo>
                    <a:lnTo>
                      <a:pt x="101" y="36"/>
                    </a:lnTo>
                    <a:lnTo>
                      <a:pt x="97" y="36"/>
                    </a:lnTo>
                    <a:lnTo>
                      <a:pt x="95" y="36"/>
                    </a:lnTo>
                    <a:lnTo>
                      <a:pt x="93" y="36"/>
                    </a:lnTo>
                    <a:lnTo>
                      <a:pt x="93" y="36"/>
                    </a:lnTo>
                    <a:lnTo>
                      <a:pt x="91" y="36"/>
                    </a:lnTo>
                    <a:lnTo>
                      <a:pt x="93" y="36"/>
                    </a:lnTo>
                    <a:lnTo>
                      <a:pt x="93" y="38"/>
                    </a:lnTo>
                    <a:lnTo>
                      <a:pt x="93" y="38"/>
                    </a:lnTo>
                    <a:lnTo>
                      <a:pt x="91" y="38"/>
                    </a:lnTo>
                    <a:lnTo>
                      <a:pt x="91" y="38"/>
                    </a:lnTo>
                    <a:lnTo>
                      <a:pt x="91" y="40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85" y="44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3" y="46"/>
                    </a:lnTo>
                    <a:lnTo>
                      <a:pt x="83" y="44"/>
                    </a:lnTo>
                    <a:lnTo>
                      <a:pt x="83" y="44"/>
                    </a:lnTo>
                    <a:lnTo>
                      <a:pt x="83" y="44"/>
                    </a:lnTo>
                    <a:lnTo>
                      <a:pt x="81" y="42"/>
                    </a:lnTo>
                    <a:lnTo>
                      <a:pt x="79" y="42"/>
                    </a:lnTo>
                    <a:lnTo>
                      <a:pt x="77" y="40"/>
                    </a:lnTo>
                    <a:lnTo>
                      <a:pt x="75" y="38"/>
                    </a:lnTo>
                    <a:lnTo>
                      <a:pt x="75" y="38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1" y="42"/>
                    </a:lnTo>
                    <a:lnTo>
                      <a:pt x="71" y="42"/>
                    </a:lnTo>
                    <a:lnTo>
                      <a:pt x="69" y="42"/>
                    </a:lnTo>
                    <a:lnTo>
                      <a:pt x="69" y="44"/>
                    </a:lnTo>
                    <a:lnTo>
                      <a:pt x="69" y="44"/>
                    </a:lnTo>
                    <a:lnTo>
                      <a:pt x="67" y="46"/>
                    </a:lnTo>
                    <a:lnTo>
                      <a:pt x="67" y="46"/>
                    </a:lnTo>
                    <a:lnTo>
                      <a:pt x="65" y="48"/>
                    </a:lnTo>
                    <a:lnTo>
                      <a:pt x="63" y="50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58" y="52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8" y="46"/>
                    </a:lnTo>
                    <a:lnTo>
                      <a:pt x="58" y="42"/>
                    </a:lnTo>
                    <a:lnTo>
                      <a:pt x="58" y="40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8" y="36"/>
                    </a:lnTo>
                    <a:lnTo>
                      <a:pt x="56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8" y="34"/>
                    </a:lnTo>
                    <a:lnTo>
                      <a:pt x="58" y="32"/>
                    </a:lnTo>
                    <a:lnTo>
                      <a:pt x="58" y="28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2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4" y="12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4" y="16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8" y="48"/>
                    </a:lnTo>
                    <a:lnTo>
                      <a:pt x="10" y="50"/>
                    </a:lnTo>
                    <a:lnTo>
                      <a:pt x="12" y="54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6"/>
                    </a:lnTo>
                    <a:lnTo>
                      <a:pt x="24" y="78"/>
                    </a:lnTo>
                    <a:lnTo>
                      <a:pt x="24" y="80"/>
                    </a:lnTo>
                    <a:lnTo>
                      <a:pt x="24" y="82"/>
                    </a:lnTo>
                    <a:lnTo>
                      <a:pt x="24" y="86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2" y="90"/>
                    </a:lnTo>
                    <a:lnTo>
                      <a:pt x="22" y="92"/>
                    </a:lnTo>
                    <a:lnTo>
                      <a:pt x="20" y="92"/>
                    </a:lnTo>
                    <a:lnTo>
                      <a:pt x="20" y="92"/>
                    </a:lnTo>
                    <a:lnTo>
                      <a:pt x="18" y="92"/>
                    </a:lnTo>
                    <a:lnTo>
                      <a:pt x="18" y="94"/>
                    </a:lnTo>
                    <a:lnTo>
                      <a:pt x="20" y="96"/>
                    </a:lnTo>
                    <a:lnTo>
                      <a:pt x="20" y="100"/>
                    </a:lnTo>
                    <a:lnTo>
                      <a:pt x="22" y="102"/>
                    </a:lnTo>
                    <a:lnTo>
                      <a:pt x="24" y="104"/>
                    </a:lnTo>
                    <a:lnTo>
                      <a:pt x="26" y="106"/>
                    </a:lnTo>
                    <a:lnTo>
                      <a:pt x="26" y="108"/>
                    </a:lnTo>
                    <a:lnTo>
                      <a:pt x="30" y="110"/>
                    </a:lnTo>
                    <a:lnTo>
                      <a:pt x="32" y="114"/>
                    </a:lnTo>
                    <a:lnTo>
                      <a:pt x="34" y="116"/>
                    </a:lnTo>
                    <a:lnTo>
                      <a:pt x="36" y="118"/>
                    </a:lnTo>
                    <a:lnTo>
                      <a:pt x="36" y="120"/>
                    </a:lnTo>
                    <a:lnTo>
                      <a:pt x="36" y="122"/>
                    </a:lnTo>
                    <a:lnTo>
                      <a:pt x="38" y="124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6" y="130"/>
                    </a:lnTo>
                    <a:lnTo>
                      <a:pt x="38" y="132"/>
                    </a:lnTo>
                    <a:lnTo>
                      <a:pt x="38" y="132"/>
                    </a:lnTo>
                    <a:lnTo>
                      <a:pt x="38" y="134"/>
                    </a:lnTo>
                    <a:lnTo>
                      <a:pt x="40" y="136"/>
                    </a:lnTo>
                    <a:lnTo>
                      <a:pt x="40" y="138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6" y="148"/>
                    </a:lnTo>
                    <a:lnTo>
                      <a:pt x="46" y="154"/>
                    </a:lnTo>
                    <a:lnTo>
                      <a:pt x="46" y="154"/>
                    </a:lnTo>
                    <a:lnTo>
                      <a:pt x="46" y="156"/>
                    </a:lnTo>
                    <a:lnTo>
                      <a:pt x="46" y="156"/>
                    </a:lnTo>
                    <a:lnTo>
                      <a:pt x="44" y="156"/>
                    </a:lnTo>
                    <a:lnTo>
                      <a:pt x="44" y="158"/>
                    </a:lnTo>
                    <a:lnTo>
                      <a:pt x="44" y="160"/>
                    </a:lnTo>
                    <a:lnTo>
                      <a:pt x="42" y="166"/>
                    </a:lnTo>
                    <a:lnTo>
                      <a:pt x="38" y="170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4" y="174"/>
                    </a:lnTo>
                    <a:lnTo>
                      <a:pt x="34" y="174"/>
                    </a:lnTo>
                    <a:lnTo>
                      <a:pt x="36" y="176"/>
                    </a:lnTo>
                    <a:lnTo>
                      <a:pt x="36" y="178"/>
                    </a:lnTo>
                    <a:lnTo>
                      <a:pt x="36" y="180"/>
                    </a:lnTo>
                    <a:lnTo>
                      <a:pt x="34" y="180"/>
                    </a:lnTo>
                    <a:lnTo>
                      <a:pt x="34" y="182"/>
                    </a:lnTo>
                    <a:lnTo>
                      <a:pt x="32" y="188"/>
                    </a:lnTo>
                    <a:lnTo>
                      <a:pt x="32" y="195"/>
                    </a:lnTo>
                    <a:lnTo>
                      <a:pt x="32" y="195"/>
                    </a:lnTo>
                    <a:lnTo>
                      <a:pt x="30" y="199"/>
                    </a:lnTo>
                    <a:lnTo>
                      <a:pt x="30" y="205"/>
                    </a:lnTo>
                    <a:lnTo>
                      <a:pt x="28" y="209"/>
                    </a:lnTo>
                    <a:lnTo>
                      <a:pt x="28" y="213"/>
                    </a:lnTo>
                    <a:lnTo>
                      <a:pt x="30" y="215"/>
                    </a:lnTo>
                    <a:lnTo>
                      <a:pt x="30" y="219"/>
                    </a:lnTo>
                    <a:lnTo>
                      <a:pt x="32" y="219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6" y="217"/>
                    </a:lnTo>
                    <a:lnTo>
                      <a:pt x="36" y="217"/>
                    </a:lnTo>
                    <a:lnTo>
                      <a:pt x="38" y="221"/>
                    </a:lnTo>
                    <a:lnTo>
                      <a:pt x="40" y="221"/>
                    </a:lnTo>
                    <a:lnTo>
                      <a:pt x="42" y="223"/>
                    </a:lnTo>
                    <a:lnTo>
                      <a:pt x="42" y="225"/>
                    </a:lnTo>
                    <a:lnTo>
                      <a:pt x="42" y="227"/>
                    </a:lnTo>
                    <a:lnTo>
                      <a:pt x="44" y="227"/>
                    </a:lnTo>
                    <a:lnTo>
                      <a:pt x="44" y="227"/>
                    </a:lnTo>
                    <a:lnTo>
                      <a:pt x="46" y="229"/>
                    </a:lnTo>
                    <a:lnTo>
                      <a:pt x="46" y="231"/>
                    </a:lnTo>
                    <a:lnTo>
                      <a:pt x="48" y="233"/>
                    </a:lnTo>
                    <a:lnTo>
                      <a:pt x="50" y="235"/>
                    </a:lnTo>
                    <a:lnTo>
                      <a:pt x="50" y="235"/>
                    </a:lnTo>
                    <a:lnTo>
                      <a:pt x="52" y="233"/>
                    </a:lnTo>
                    <a:lnTo>
                      <a:pt x="50" y="237"/>
                    </a:lnTo>
                    <a:lnTo>
                      <a:pt x="52" y="237"/>
                    </a:lnTo>
                    <a:lnTo>
                      <a:pt x="52" y="237"/>
                    </a:lnTo>
                    <a:lnTo>
                      <a:pt x="54" y="239"/>
                    </a:lnTo>
                    <a:lnTo>
                      <a:pt x="54" y="243"/>
                    </a:lnTo>
                    <a:lnTo>
                      <a:pt x="56" y="245"/>
                    </a:lnTo>
                    <a:lnTo>
                      <a:pt x="60" y="251"/>
                    </a:lnTo>
                    <a:lnTo>
                      <a:pt x="60" y="249"/>
                    </a:lnTo>
                    <a:lnTo>
                      <a:pt x="63" y="247"/>
                    </a:lnTo>
                    <a:lnTo>
                      <a:pt x="63" y="245"/>
                    </a:lnTo>
                    <a:lnTo>
                      <a:pt x="63" y="245"/>
                    </a:lnTo>
                    <a:lnTo>
                      <a:pt x="63" y="245"/>
                    </a:lnTo>
                    <a:lnTo>
                      <a:pt x="65" y="249"/>
                    </a:lnTo>
                    <a:lnTo>
                      <a:pt x="69" y="249"/>
                    </a:lnTo>
                    <a:lnTo>
                      <a:pt x="69" y="249"/>
                    </a:lnTo>
                    <a:lnTo>
                      <a:pt x="71" y="249"/>
                    </a:lnTo>
                    <a:lnTo>
                      <a:pt x="71" y="249"/>
                    </a:lnTo>
                    <a:lnTo>
                      <a:pt x="73" y="251"/>
                    </a:lnTo>
                    <a:lnTo>
                      <a:pt x="73" y="251"/>
                    </a:lnTo>
                    <a:lnTo>
                      <a:pt x="73" y="253"/>
                    </a:lnTo>
                    <a:lnTo>
                      <a:pt x="75" y="253"/>
                    </a:lnTo>
                    <a:lnTo>
                      <a:pt x="77" y="253"/>
                    </a:lnTo>
                    <a:lnTo>
                      <a:pt x="77" y="253"/>
                    </a:lnTo>
                    <a:lnTo>
                      <a:pt x="77" y="255"/>
                    </a:lnTo>
                    <a:lnTo>
                      <a:pt x="77" y="257"/>
                    </a:lnTo>
                    <a:lnTo>
                      <a:pt x="77" y="259"/>
                    </a:lnTo>
                    <a:lnTo>
                      <a:pt x="75" y="261"/>
                    </a:lnTo>
                    <a:lnTo>
                      <a:pt x="75" y="263"/>
                    </a:lnTo>
                    <a:lnTo>
                      <a:pt x="77" y="263"/>
                    </a:lnTo>
                    <a:lnTo>
                      <a:pt x="77" y="263"/>
                    </a:lnTo>
                    <a:lnTo>
                      <a:pt x="77" y="265"/>
                    </a:lnTo>
                    <a:lnTo>
                      <a:pt x="79" y="265"/>
                    </a:lnTo>
                    <a:lnTo>
                      <a:pt x="79" y="263"/>
                    </a:lnTo>
                    <a:lnTo>
                      <a:pt x="79" y="263"/>
                    </a:lnTo>
                    <a:lnTo>
                      <a:pt x="79" y="261"/>
                    </a:lnTo>
                    <a:lnTo>
                      <a:pt x="83" y="261"/>
                    </a:lnTo>
                    <a:lnTo>
                      <a:pt x="85" y="259"/>
                    </a:lnTo>
                    <a:lnTo>
                      <a:pt x="85" y="259"/>
                    </a:lnTo>
                    <a:lnTo>
                      <a:pt x="85" y="261"/>
                    </a:lnTo>
                    <a:lnTo>
                      <a:pt x="87" y="261"/>
                    </a:lnTo>
                    <a:lnTo>
                      <a:pt x="87" y="261"/>
                    </a:lnTo>
                    <a:lnTo>
                      <a:pt x="87" y="263"/>
                    </a:lnTo>
                    <a:lnTo>
                      <a:pt x="89" y="261"/>
                    </a:lnTo>
                    <a:lnTo>
                      <a:pt x="89" y="261"/>
                    </a:lnTo>
                    <a:lnTo>
                      <a:pt x="91" y="259"/>
                    </a:lnTo>
                    <a:lnTo>
                      <a:pt x="91" y="259"/>
                    </a:lnTo>
                    <a:lnTo>
                      <a:pt x="93" y="257"/>
                    </a:lnTo>
                    <a:lnTo>
                      <a:pt x="93" y="255"/>
                    </a:lnTo>
                    <a:lnTo>
                      <a:pt x="93" y="253"/>
                    </a:lnTo>
                    <a:lnTo>
                      <a:pt x="87" y="249"/>
                    </a:lnTo>
                    <a:lnTo>
                      <a:pt x="85" y="245"/>
                    </a:lnTo>
                    <a:lnTo>
                      <a:pt x="83" y="243"/>
                    </a:lnTo>
                    <a:lnTo>
                      <a:pt x="81" y="241"/>
                    </a:lnTo>
                    <a:lnTo>
                      <a:pt x="79" y="241"/>
                    </a:lnTo>
                    <a:lnTo>
                      <a:pt x="77" y="243"/>
                    </a:lnTo>
                    <a:lnTo>
                      <a:pt x="75" y="243"/>
                    </a:lnTo>
                    <a:lnTo>
                      <a:pt x="71" y="241"/>
                    </a:lnTo>
                    <a:lnTo>
                      <a:pt x="71" y="239"/>
                    </a:lnTo>
                    <a:lnTo>
                      <a:pt x="69" y="237"/>
                    </a:lnTo>
                    <a:lnTo>
                      <a:pt x="67" y="237"/>
                    </a:lnTo>
                    <a:lnTo>
                      <a:pt x="65" y="237"/>
                    </a:lnTo>
                    <a:lnTo>
                      <a:pt x="65" y="235"/>
                    </a:lnTo>
                    <a:lnTo>
                      <a:pt x="60" y="231"/>
                    </a:lnTo>
                    <a:lnTo>
                      <a:pt x="60" y="229"/>
                    </a:lnTo>
                    <a:lnTo>
                      <a:pt x="60" y="227"/>
                    </a:lnTo>
                    <a:lnTo>
                      <a:pt x="63" y="227"/>
                    </a:lnTo>
                    <a:lnTo>
                      <a:pt x="63" y="227"/>
                    </a:lnTo>
                    <a:lnTo>
                      <a:pt x="63" y="229"/>
                    </a:lnTo>
                    <a:lnTo>
                      <a:pt x="63" y="229"/>
                    </a:lnTo>
                    <a:lnTo>
                      <a:pt x="63" y="231"/>
                    </a:lnTo>
                    <a:lnTo>
                      <a:pt x="65" y="231"/>
                    </a:lnTo>
                    <a:lnTo>
                      <a:pt x="65" y="231"/>
                    </a:lnTo>
                    <a:lnTo>
                      <a:pt x="65" y="231"/>
                    </a:lnTo>
                    <a:lnTo>
                      <a:pt x="65" y="235"/>
                    </a:lnTo>
                    <a:lnTo>
                      <a:pt x="67" y="237"/>
                    </a:lnTo>
                    <a:lnTo>
                      <a:pt x="67" y="235"/>
                    </a:lnTo>
                    <a:lnTo>
                      <a:pt x="65" y="233"/>
                    </a:lnTo>
                    <a:lnTo>
                      <a:pt x="63" y="217"/>
                    </a:lnTo>
                    <a:lnTo>
                      <a:pt x="60" y="215"/>
                    </a:lnTo>
                    <a:lnTo>
                      <a:pt x="60" y="213"/>
                    </a:lnTo>
                    <a:lnTo>
                      <a:pt x="60" y="213"/>
                    </a:lnTo>
                    <a:lnTo>
                      <a:pt x="60" y="215"/>
                    </a:lnTo>
                    <a:lnTo>
                      <a:pt x="58" y="215"/>
                    </a:lnTo>
                    <a:lnTo>
                      <a:pt x="58" y="213"/>
                    </a:lnTo>
                    <a:lnTo>
                      <a:pt x="56" y="211"/>
                    </a:lnTo>
                    <a:lnTo>
                      <a:pt x="56" y="211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9"/>
                    </a:lnTo>
                    <a:lnTo>
                      <a:pt x="52" y="199"/>
                    </a:lnTo>
                    <a:lnTo>
                      <a:pt x="46" y="201"/>
                    </a:lnTo>
                    <a:lnTo>
                      <a:pt x="46" y="201"/>
                    </a:lnTo>
                    <a:lnTo>
                      <a:pt x="44" y="199"/>
                    </a:lnTo>
                    <a:lnTo>
                      <a:pt x="44" y="199"/>
                    </a:lnTo>
                    <a:lnTo>
                      <a:pt x="44" y="197"/>
                    </a:lnTo>
                    <a:lnTo>
                      <a:pt x="42" y="193"/>
                    </a:lnTo>
                    <a:lnTo>
                      <a:pt x="42" y="191"/>
                    </a:lnTo>
                    <a:lnTo>
                      <a:pt x="42" y="186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2" y="180"/>
                    </a:lnTo>
                    <a:lnTo>
                      <a:pt x="42" y="178"/>
                    </a:lnTo>
                    <a:lnTo>
                      <a:pt x="44" y="176"/>
                    </a:lnTo>
                    <a:lnTo>
                      <a:pt x="46" y="170"/>
                    </a:lnTo>
                    <a:lnTo>
                      <a:pt x="46" y="166"/>
                    </a:lnTo>
                    <a:lnTo>
                      <a:pt x="46" y="164"/>
                    </a:lnTo>
                    <a:lnTo>
                      <a:pt x="48" y="160"/>
                    </a:lnTo>
                    <a:lnTo>
                      <a:pt x="48" y="156"/>
                    </a:lnTo>
                    <a:lnTo>
                      <a:pt x="50" y="154"/>
                    </a:lnTo>
                    <a:lnTo>
                      <a:pt x="50" y="150"/>
                    </a:lnTo>
                    <a:lnTo>
                      <a:pt x="52" y="148"/>
                    </a:lnTo>
                    <a:lnTo>
                      <a:pt x="52" y="146"/>
                    </a:lnTo>
                    <a:lnTo>
                      <a:pt x="52" y="144"/>
                    </a:lnTo>
                    <a:lnTo>
                      <a:pt x="52" y="138"/>
                    </a:lnTo>
                    <a:lnTo>
                      <a:pt x="52" y="136"/>
                    </a:lnTo>
                    <a:lnTo>
                      <a:pt x="52" y="132"/>
                    </a:lnTo>
                    <a:lnTo>
                      <a:pt x="52" y="128"/>
                    </a:lnTo>
                    <a:lnTo>
                      <a:pt x="50" y="128"/>
                    </a:lnTo>
                    <a:lnTo>
                      <a:pt x="50" y="126"/>
                    </a:lnTo>
                    <a:lnTo>
                      <a:pt x="52" y="124"/>
                    </a:lnTo>
                    <a:lnTo>
                      <a:pt x="54" y="124"/>
                    </a:lnTo>
                    <a:lnTo>
                      <a:pt x="58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65" y="124"/>
                    </a:lnTo>
                    <a:lnTo>
                      <a:pt x="67" y="124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8"/>
                    </a:lnTo>
                    <a:lnTo>
                      <a:pt x="67" y="132"/>
                    </a:lnTo>
                    <a:lnTo>
                      <a:pt x="67" y="136"/>
                    </a:lnTo>
                    <a:lnTo>
                      <a:pt x="67" y="138"/>
                    </a:lnTo>
                    <a:lnTo>
                      <a:pt x="67" y="138"/>
                    </a:lnTo>
                    <a:lnTo>
                      <a:pt x="67" y="138"/>
                    </a:lnTo>
                    <a:lnTo>
                      <a:pt x="69" y="138"/>
                    </a:lnTo>
                    <a:lnTo>
                      <a:pt x="75" y="138"/>
                    </a:lnTo>
                    <a:lnTo>
                      <a:pt x="79" y="138"/>
                    </a:lnTo>
                    <a:lnTo>
                      <a:pt x="81" y="138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5" y="140"/>
                    </a:lnTo>
                    <a:lnTo>
                      <a:pt x="87" y="142"/>
                    </a:lnTo>
                    <a:lnTo>
                      <a:pt x="89" y="144"/>
                    </a:lnTo>
                    <a:lnTo>
                      <a:pt x="89" y="144"/>
                    </a:lnTo>
                    <a:lnTo>
                      <a:pt x="89" y="142"/>
                    </a:lnTo>
                    <a:lnTo>
                      <a:pt x="89" y="146"/>
                    </a:lnTo>
                    <a:lnTo>
                      <a:pt x="91" y="146"/>
                    </a:lnTo>
                    <a:lnTo>
                      <a:pt x="93" y="148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5" y="148"/>
                    </a:lnTo>
                    <a:lnTo>
                      <a:pt x="97" y="150"/>
                    </a:lnTo>
                    <a:lnTo>
                      <a:pt x="97" y="152"/>
                    </a:lnTo>
                    <a:lnTo>
                      <a:pt x="99" y="154"/>
                    </a:lnTo>
                    <a:lnTo>
                      <a:pt x="99" y="156"/>
                    </a:lnTo>
                    <a:lnTo>
                      <a:pt x="101" y="156"/>
                    </a:lnTo>
                    <a:lnTo>
                      <a:pt x="99" y="154"/>
                    </a:lnTo>
                    <a:lnTo>
                      <a:pt x="97" y="148"/>
                    </a:lnTo>
                    <a:lnTo>
                      <a:pt x="95" y="146"/>
                    </a:lnTo>
                    <a:lnTo>
                      <a:pt x="95" y="142"/>
                    </a:lnTo>
                    <a:lnTo>
                      <a:pt x="97" y="142"/>
                    </a:lnTo>
                    <a:lnTo>
                      <a:pt x="95" y="140"/>
                    </a:lnTo>
                    <a:lnTo>
                      <a:pt x="93" y="140"/>
                    </a:lnTo>
                    <a:lnTo>
                      <a:pt x="91" y="138"/>
                    </a:lnTo>
                    <a:lnTo>
                      <a:pt x="91" y="134"/>
                    </a:lnTo>
                    <a:lnTo>
                      <a:pt x="91" y="132"/>
                    </a:lnTo>
                    <a:lnTo>
                      <a:pt x="89" y="130"/>
                    </a:lnTo>
                    <a:lnTo>
                      <a:pt x="89" y="128"/>
                    </a:lnTo>
                    <a:lnTo>
                      <a:pt x="89" y="126"/>
                    </a:lnTo>
                    <a:lnTo>
                      <a:pt x="87" y="122"/>
                    </a:lnTo>
                    <a:lnTo>
                      <a:pt x="87" y="122"/>
                    </a:lnTo>
                    <a:lnTo>
                      <a:pt x="89" y="122"/>
                    </a:lnTo>
                    <a:lnTo>
                      <a:pt x="91" y="122"/>
                    </a:lnTo>
                    <a:lnTo>
                      <a:pt x="91" y="120"/>
                    </a:lnTo>
                    <a:lnTo>
                      <a:pt x="91" y="120"/>
                    </a:lnTo>
                    <a:lnTo>
                      <a:pt x="91" y="120"/>
                    </a:lnTo>
                    <a:lnTo>
                      <a:pt x="93" y="116"/>
                    </a:lnTo>
                    <a:lnTo>
                      <a:pt x="95" y="114"/>
                    </a:lnTo>
                    <a:lnTo>
                      <a:pt x="95" y="114"/>
                    </a:lnTo>
                    <a:lnTo>
                      <a:pt x="95" y="112"/>
                    </a:lnTo>
                    <a:lnTo>
                      <a:pt x="97" y="110"/>
                    </a:lnTo>
                    <a:lnTo>
                      <a:pt x="99" y="108"/>
                    </a:lnTo>
                    <a:lnTo>
                      <a:pt x="101" y="108"/>
                    </a:lnTo>
                    <a:lnTo>
                      <a:pt x="103" y="108"/>
                    </a:lnTo>
                    <a:lnTo>
                      <a:pt x="105" y="106"/>
                    </a:lnTo>
                    <a:lnTo>
                      <a:pt x="105" y="106"/>
                    </a:lnTo>
                    <a:lnTo>
                      <a:pt x="109" y="108"/>
                    </a:lnTo>
                    <a:lnTo>
                      <a:pt x="109" y="108"/>
                    </a:lnTo>
                    <a:lnTo>
                      <a:pt x="111" y="108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5" y="108"/>
                    </a:lnTo>
                    <a:lnTo>
                      <a:pt x="119" y="108"/>
                    </a:lnTo>
                    <a:lnTo>
                      <a:pt x="121" y="108"/>
                    </a:lnTo>
                    <a:lnTo>
                      <a:pt x="125" y="106"/>
                    </a:lnTo>
                    <a:lnTo>
                      <a:pt x="125" y="106"/>
                    </a:lnTo>
                    <a:lnTo>
                      <a:pt x="127" y="108"/>
                    </a:lnTo>
                    <a:lnTo>
                      <a:pt x="127" y="108"/>
                    </a:lnTo>
                    <a:lnTo>
                      <a:pt x="129" y="110"/>
                    </a:lnTo>
                    <a:lnTo>
                      <a:pt x="129" y="110"/>
                    </a:lnTo>
                    <a:lnTo>
                      <a:pt x="129" y="110"/>
                    </a:lnTo>
                    <a:lnTo>
                      <a:pt x="131" y="110"/>
                    </a:lnTo>
                    <a:lnTo>
                      <a:pt x="131" y="108"/>
                    </a:lnTo>
                    <a:lnTo>
                      <a:pt x="131" y="108"/>
                    </a:lnTo>
                    <a:lnTo>
                      <a:pt x="131" y="108"/>
                    </a:lnTo>
                    <a:lnTo>
                      <a:pt x="133" y="106"/>
                    </a:lnTo>
                    <a:lnTo>
                      <a:pt x="135" y="106"/>
                    </a:lnTo>
                    <a:lnTo>
                      <a:pt x="135" y="104"/>
                    </a:lnTo>
                    <a:lnTo>
                      <a:pt x="135" y="104"/>
                    </a:lnTo>
                    <a:lnTo>
                      <a:pt x="135" y="102"/>
                    </a:lnTo>
                    <a:lnTo>
                      <a:pt x="135" y="100"/>
                    </a:lnTo>
                    <a:lnTo>
                      <a:pt x="135" y="98"/>
                    </a:lnTo>
                    <a:lnTo>
                      <a:pt x="135" y="9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">
                <a:extLst>
                  <a:ext uri="{FF2B5EF4-FFF2-40B4-BE49-F238E27FC236}">
                    <a16:creationId xmlns:a16="http://schemas.microsoft.com/office/drawing/2014/main" id="{64CBAA87-53E8-4E66-A2D1-5EBADC61C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29" y="2095"/>
                <a:ext cx="174" cy="192"/>
              </a:xfrm>
              <a:custGeom>
                <a:avLst/>
                <a:gdLst>
                  <a:gd name="T0" fmla="*/ 166 w 174"/>
                  <a:gd name="T1" fmla="*/ 118 h 192"/>
                  <a:gd name="T2" fmla="*/ 162 w 174"/>
                  <a:gd name="T3" fmla="*/ 124 h 192"/>
                  <a:gd name="T4" fmla="*/ 158 w 174"/>
                  <a:gd name="T5" fmla="*/ 96 h 192"/>
                  <a:gd name="T6" fmla="*/ 162 w 174"/>
                  <a:gd name="T7" fmla="*/ 96 h 192"/>
                  <a:gd name="T8" fmla="*/ 158 w 174"/>
                  <a:gd name="T9" fmla="*/ 84 h 192"/>
                  <a:gd name="T10" fmla="*/ 164 w 174"/>
                  <a:gd name="T11" fmla="*/ 80 h 192"/>
                  <a:gd name="T12" fmla="*/ 166 w 174"/>
                  <a:gd name="T13" fmla="*/ 70 h 192"/>
                  <a:gd name="T14" fmla="*/ 174 w 174"/>
                  <a:gd name="T15" fmla="*/ 168 h 192"/>
                  <a:gd name="T16" fmla="*/ 166 w 174"/>
                  <a:gd name="T17" fmla="*/ 164 h 192"/>
                  <a:gd name="T18" fmla="*/ 162 w 174"/>
                  <a:gd name="T19" fmla="*/ 156 h 192"/>
                  <a:gd name="T20" fmla="*/ 160 w 174"/>
                  <a:gd name="T21" fmla="*/ 140 h 192"/>
                  <a:gd name="T22" fmla="*/ 158 w 174"/>
                  <a:gd name="T23" fmla="*/ 122 h 192"/>
                  <a:gd name="T24" fmla="*/ 160 w 174"/>
                  <a:gd name="T25" fmla="*/ 110 h 192"/>
                  <a:gd name="T26" fmla="*/ 154 w 174"/>
                  <a:gd name="T27" fmla="*/ 98 h 192"/>
                  <a:gd name="T28" fmla="*/ 152 w 174"/>
                  <a:gd name="T29" fmla="*/ 82 h 192"/>
                  <a:gd name="T30" fmla="*/ 156 w 174"/>
                  <a:gd name="T31" fmla="*/ 68 h 192"/>
                  <a:gd name="T32" fmla="*/ 148 w 174"/>
                  <a:gd name="T33" fmla="*/ 58 h 192"/>
                  <a:gd name="T34" fmla="*/ 134 w 174"/>
                  <a:gd name="T35" fmla="*/ 46 h 192"/>
                  <a:gd name="T36" fmla="*/ 130 w 174"/>
                  <a:gd name="T37" fmla="*/ 44 h 192"/>
                  <a:gd name="T38" fmla="*/ 132 w 174"/>
                  <a:gd name="T39" fmla="*/ 36 h 192"/>
                  <a:gd name="T40" fmla="*/ 114 w 174"/>
                  <a:gd name="T41" fmla="*/ 24 h 192"/>
                  <a:gd name="T42" fmla="*/ 94 w 174"/>
                  <a:gd name="T43" fmla="*/ 12 h 192"/>
                  <a:gd name="T44" fmla="*/ 76 w 174"/>
                  <a:gd name="T45" fmla="*/ 0 h 192"/>
                  <a:gd name="T46" fmla="*/ 22 w 174"/>
                  <a:gd name="T47" fmla="*/ 0 h 192"/>
                  <a:gd name="T48" fmla="*/ 20 w 174"/>
                  <a:gd name="T49" fmla="*/ 4 h 192"/>
                  <a:gd name="T50" fmla="*/ 24 w 174"/>
                  <a:gd name="T51" fmla="*/ 16 h 192"/>
                  <a:gd name="T52" fmla="*/ 24 w 174"/>
                  <a:gd name="T53" fmla="*/ 24 h 192"/>
                  <a:gd name="T54" fmla="*/ 20 w 174"/>
                  <a:gd name="T55" fmla="*/ 26 h 192"/>
                  <a:gd name="T56" fmla="*/ 18 w 174"/>
                  <a:gd name="T57" fmla="*/ 32 h 192"/>
                  <a:gd name="T58" fmla="*/ 22 w 174"/>
                  <a:gd name="T59" fmla="*/ 36 h 192"/>
                  <a:gd name="T60" fmla="*/ 24 w 174"/>
                  <a:gd name="T61" fmla="*/ 40 h 192"/>
                  <a:gd name="T62" fmla="*/ 20 w 174"/>
                  <a:gd name="T63" fmla="*/ 44 h 192"/>
                  <a:gd name="T64" fmla="*/ 14 w 174"/>
                  <a:gd name="T65" fmla="*/ 54 h 192"/>
                  <a:gd name="T66" fmla="*/ 2 w 174"/>
                  <a:gd name="T67" fmla="*/ 62 h 192"/>
                  <a:gd name="T68" fmla="*/ 2 w 174"/>
                  <a:gd name="T69" fmla="*/ 76 h 192"/>
                  <a:gd name="T70" fmla="*/ 2 w 174"/>
                  <a:gd name="T71" fmla="*/ 88 h 192"/>
                  <a:gd name="T72" fmla="*/ 8 w 174"/>
                  <a:gd name="T73" fmla="*/ 102 h 192"/>
                  <a:gd name="T74" fmla="*/ 16 w 174"/>
                  <a:gd name="T75" fmla="*/ 114 h 192"/>
                  <a:gd name="T76" fmla="*/ 22 w 174"/>
                  <a:gd name="T77" fmla="*/ 128 h 192"/>
                  <a:gd name="T78" fmla="*/ 28 w 174"/>
                  <a:gd name="T79" fmla="*/ 136 h 192"/>
                  <a:gd name="T80" fmla="*/ 36 w 174"/>
                  <a:gd name="T81" fmla="*/ 142 h 192"/>
                  <a:gd name="T82" fmla="*/ 40 w 174"/>
                  <a:gd name="T83" fmla="*/ 144 h 192"/>
                  <a:gd name="T84" fmla="*/ 48 w 174"/>
                  <a:gd name="T85" fmla="*/ 146 h 192"/>
                  <a:gd name="T86" fmla="*/ 56 w 174"/>
                  <a:gd name="T87" fmla="*/ 150 h 192"/>
                  <a:gd name="T88" fmla="*/ 64 w 174"/>
                  <a:gd name="T89" fmla="*/ 154 h 192"/>
                  <a:gd name="T90" fmla="*/ 72 w 174"/>
                  <a:gd name="T91" fmla="*/ 154 h 192"/>
                  <a:gd name="T92" fmla="*/ 74 w 174"/>
                  <a:gd name="T93" fmla="*/ 152 h 192"/>
                  <a:gd name="T94" fmla="*/ 82 w 174"/>
                  <a:gd name="T95" fmla="*/ 164 h 192"/>
                  <a:gd name="T96" fmla="*/ 82 w 174"/>
                  <a:gd name="T97" fmla="*/ 172 h 192"/>
                  <a:gd name="T98" fmla="*/ 82 w 174"/>
                  <a:gd name="T99" fmla="*/ 180 h 192"/>
                  <a:gd name="T100" fmla="*/ 84 w 174"/>
                  <a:gd name="T101" fmla="*/ 184 h 192"/>
                  <a:gd name="T102" fmla="*/ 90 w 174"/>
                  <a:gd name="T103" fmla="*/ 188 h 192"/>
                  <a:gd name="T104" fmla="*/ 98 w 174"/>
                  <a:gd name="T105" fmla="*/ 188 h 192"/>
                  <a:gd name="T106" fmla="*/ 108 w 174"/>
                  <a:gd name="T107" fmla="*/ 192 h 192"/>
                  <a:gd name="T108" fmla="*/ 120 w 174"/>
                  <a:gd name="T109" fmla="*/ 190 h 192"/>
                  <a:gd name="T110" fmla="*/ 132 w 174"/>
                  <a:gd name="T111" fmla="*/ 188 h 192"/>
                  <a:gd name="T112" fmla="*/ 140 w 174"/>
                  <a:gd name="T113" fmla="*/ 184 h 192"/>
                  <a:gd name="T114" fmla="*/ 156 w 174"/>
                  <a:gd name="T115" fmla="*/ 180 h 192"/>
                  <a:gd name="T116" fmla="*/ 170 w 174"/>
                  <a:gd name="T117" fmla="*/ 17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4" h="192">
                    <a:moveTo>
                      <a:pt x="162" y="124"/>
                    </a:moveTo>
                    <a:lnTo>
                      <a:pt x="164" y="124"/>
                    </a:lnTo>
                    <a:lnTo>
                      <a:pt x="164" y="124"/>
                    </a:lnTo>
                    <a:lnTo>
                      <a:pt x="164" y="124"/>
                    </a:lnTo>
                    <a:lnTo>
                      <a:pt x="166" y="120"/>
                    </a:lnTo>
                    <a:lnTo>
                      <a:pt x="166" y="118"/>
                    </a:lnTo>
                    <a:lnTo>
                      <a:pt x="166" y="118"/>
                    </a:lnTo>
                    <a:lnTo>
                      <a:pt x="166" y="120"/>
                    </a:lnTo>
                    <a:lnTo>
                      <a:pt x="164" y="122"/>
                    </a:lnTo>
                    <a:lnTo>
                      <a:pt x="162" y="124"/>
                    </a:lnTo>
                    <a:lnTo>
                      <a:pt x="162" y="124"/>
                    </a:lnTo>
                    <a:lnTo>
                      <a:pt x="162" y="124"/>
                    </a:lnTo>
                    <a:lnTo>
                      <a:pt x="162" y="124"/>
                    </a:lnTo>
                    <a:close/>
                    <a:moveTo>
                      <a:pt x="156" y="90"/>
                    </a:moveTo>
                    <a:lnTo>
                      <a:pt x="156" y="92"/>
                    </a:lnTo>
                    <a:lnTo>
                      <a:pt x="156" y="94"/>
                    </a:lnTo>
                    <a:lnTo>
                      <a:pt x="158" y="94"/>
                    </a:lnTo>
                    <a:lnTo>
                      <a:pt x="158" y="96"/>
                    </a:lnTo>
                    <a:lnTo>
                      <a:pt x="158" y="96"/>
                    </a:lnTo>
                    <a:lnTo>
                      <a:pt x="160" y="96"/>
                    </a:lnTo>
                    <a:lnTo>
                      <a:pt x="160" y="98"/>
                    </a:lnTo>
                    <a:lnTo>
                      <a:pt x="160" y="98"/>
                    </a:lnTo>
                    <a:lnTo>
                      <a:pt x="162" y="96"/>
                    </a:lnTo>
                    <a:lnTo>
                      <a:pt x="162" y="96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58" y="88"/>
                    </a:lnTo>
                    <a:lnTo>
                      <a:pt x="158" y="86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6" y="88"/>
                    </a:lnTo>
                    <a:lnTo>
                      <a:pt x="156" y="90"/>
                    </a:lnTo>
                    <a:close/>
                    <a:moveTo>
                      <a:pt x="164" y="78"/>
                    </a:moveTo>
                    <a:lnTo>
                      <a:pt x="164" y="80"/>
                    </a:lnTo>
                    <a:lnTo>
                      <a:pt x="164" y="80"/>
                    </a:lnTo>
                    <a:lnTo>
                      <a:pt x="166" y="78"/>
                    </a:lnTo>
                    <a:lnTo>
                      <a:pt x="166" y="76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6" y="70"/>
                    </a:lnTo>
                    <a:lnTo>
                      <a:pt x="166" y="70"/>
                    </a:lnTo>
                    <a:lnTo>
                      <a:pt x="164" y="70"/>
                    </a:lnTo>
                    <a:lnTo>
                      <a:pt x="164" y="70"/>
                    </a:lnTo>
                    <a:lnTo>
                      <a:pt x="164" y="74"/>
                    </a:lnTo>
                    <a:lnTo>
                      <a:pt x="162" y="78"/>
                    </a:lnTo>
                    <a:lnTo>
                      <a:pt x="164" y="78"/>
                    </a:lnTo>
                    <a:close/>
                    <a:moveTo>
                      <a:pt x="174" y="168"/>
                    </a:moveTo>
                    <a:lnTo>
                      <a:pt x="174" y="168"/>
                    </a:lnTo>
                    <a:lnTo>
                      <a:pt x="172" y="166"/>
                    </a:lnTo>
                    <a:lnTo>
                      <a:pt x="170" y="164"/>
                    </a:lnTo>
                    <a:lnTo>
                      <a:pt x="168" y="164"/>
                    </a:lnTo>
                    <a:lnTo>
                      <a:pt x="168" y="164"/>
                    </a:lnTo>
                    <a:lnTo>
                      <a:pt x="166" y="164"/>
                    </a:lnTo>
                    <a:lnTo>
                      <a:pt x="166" y="162"/>
                    </a:lnTo>
                    <a:lnTo>
                      <a:pt x="164" y="162"/>
                    </a:lnTo>
                    <a:lnTo>
                      <a:pt x="162" y="160"/>
                    </a:lnTo>
                    <a:lnTo>
                      <a:pt x="164" y="160"/>
                    </a:lnTo>
                    <a:lnTo>
                      <a:pt x="164" y="158"/>
                    </a:lnTo>
                    <a:lnTo>
                      <a:pt x="162" y="156"/>
                    </a:lnTo>
                    <a:lnTo>
                      <a:pt x="162" y="154"/>
                    </a:lnTo>
                    <a:lnTo>
                      <a:pt x="162" y="150"/>
                    </a:lnTo>
                    <a:lnTo>
                      <a:pt x="162" y="146"/>
                    </a:lnTo>
                    <a:lnTo>
                      <a:pt x="158" y="142"/>
                    </a:lnTo>
                    <a:lnTo>
                      <a:pt x="160" y="142"/>
                    </a:lnTo>
                    <a:lnTo>
                      <a:pt x="160" y="140"/>
                    </a:lnTo>
                    <a:lnTo>
                      <a:pt x="158" y="138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58" y="130"/>
                    </a:lnTo>
                    <a:lnTo>
                      <a:pt x="158" y="126"/>
                    </a:lnTo>
                    <a:lnTo>
                      <a:pt x="158" y="122"/>
                    </a:lnTo>
                    <a:lnTo>
                      <a:pt x="158" y="120"/>
                    </a:lnTo>
                    <a:lnTo>
                      <a:pt x="156" y="122"/>
                    </a:lnTo>
                    <a:lnTo>
                      <a:pt x="156" y="116"/>
                    </a:lnTo>
                    <a:lnTo>
                      <a:pt x="158" y="114"/>
                    </a:lnTo>
                    <a:lnTo>
                      <a:pt x="158" y="110"/>
                    </a:lnTo>
                    <a:lnTo>
                      <a:pt x="160" y="110"/>
                    </a:lnTo>
                    <a:lnTo>
                      <a:pt x="160" y="108"/>
                    </a:lnTo>
                    <a:lnTo>
                      <a:pt x="160" y="104"/>
                    </a:lnTo>
                    <a:lnTo>
                      <a:pt x="156" y="104"/>
                    </a:lnTo>
                    <a:lnTo>
                      <a:pt x="156" y="102"/>
                    </a:lnTo>
                    <a:lnTo>
                      <a:pt x="154" y="100"/>
                    </a:lnTo>
                    <a:lnTo>
                      <a:pt x="154" y="98"/>
                    </a:lnTo>
                    <a:lnTo>
                      <a:pt x="152" y="98"/>
                    </a:lnTo>
                    <a:lnTo>
                      <a:pt x="150" y="96"/>
                    </a:lnTo>
                    <a:lnTo>
                      <a:pt x="150" y="92"/>
                    </a:lnTo>
                    <a:lnTo>
                      <a:pt x="150" y="90"/>
                    </a:lnTo>
                    <a:lnTo>
                      <a:pt x="150" y="88"/>
                    </a:lnTo>
                    <a:lnTo>
                      <a:pt x="152" y="82"/>
                    </a:lnTo>
                    <a:lnTo>
                      <a:pt x="152" y="80"/>
                    </a:lnTo>
                    <a:lnTo>
                      <a:pt x="154" y="76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6" y="68"/>
                    </a:lnTo>
                    <a:lnTo>
                      <a:pt x="156" y="66"/>
                    </a:lnTo>
                    <a:lnTo>
                      <a:pt x="156" y="66"/>
                    </a:lnTo>
                    <a:lnTo>
                      <a:pt x="154" y="64"/>
                    </a:lnTo>
                    <a:lnTo>
                      <a:pt x="152" y="62"/>
                    </a:lnTo>
                    <a:lnTo>
                      <a:pt x="150" y="60"/>
                    </a:lnTo>
                    <a:lnTo>
                      <a:pt x="148" y="58"/>
                    </a:lnTo>
                    <a:lnTo>
                      <a:pt x="144" y="56"/>
                    </a:lnTo>
                    <a:lnTo>
                      <a:pt x="142" y="54"/>
                    </a:lnTo>
                    <a:lnTo>
                      <a:pt x="138" y="50"/>
                    </a:lnTo>
                    <a:lnTo>
                      <a:pt x="136" y="48"/>
                    </a:lnTo>
                    <a:lnTo>
                      <a:pt x="134" y="48"/>
                    </a:lnTo>
                    <a:lnTo>
                      <a:pt x="134" y="46"/>
                    </a:lnTo>
                    <a:lnTo>
                      <a:pt x="132" y="46"/>
                    </a:lnTo>
                    <a:lnTo>
                      <a:pt x="132" y="46"/>
                    </a:lnTo>
                    <a:lnTo>
                      <a:pt x="132" y="44"/>
                    </a:lnTo>
                    <a:lnTo>
                      <a:pt x="132" y="44"/>
                    </a:lnTo>
                    <a:lnTo>
                      <a:pt x="130" y="44"/>
                    </a:lnTo>
                    <a:lnTo>
                      <a:pt x="130" y="44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32" y="40"/>
                    </a:lnTo>
                    <a:lnTo>
                      <a:pt x="132" y="38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0" y="36"/>
                    </a:lnTo>
                    <a:lnTo>
                      <a:pt x="126" y="34"/>
                    </a:lnTo>
                    <a:lnTo>
                      <a:pt x="124" y="32"/>
                    </a:lnTo>
                    <a:lnTo>
                      <a:pt x="120" y="30"/>
                    </a:lnTo>
                    <a:lnTo>
                      <a:pt x="116" y="26"/>
                    </a:lnTo>
                    <a:lnTo>
                      <a:pt x="114" y="24"/>
                    </a:lnTo>
                    <a:lnTo>
                      <a:pt x="110" y="22"/>
                    </a:lnTo>
                    <a:lnTo>
                      <a:pt x="106" y="20"/>
                    </a:lnTo>
                    <a:lnTo>
                      <a:pt x="104" y="18"/>
                    </a:lnTo>
                    <a:lnTo>
                      <a:pt x="100" y="16"/>
                    </a:lnTo>
                    <a:lnTo>
                      <a:pt x="96" y="14"/>
                    </a:lnTo>
                    <a:lnTo>
                      <a:pt x="94" y="12"/>
                    </a:lnTo>
                    <a:lnTo>
                      <a:pt x="90" y="10"/>
                    </a:lnTo>
                    <a:lnTo>
                      <a:pt x="86" y="8"/>
                    </a:lnTo>
                    <a:lnTo>
                      <a:pt x="84" y="6"/>
                    </a:lnTo>
                    <a:lnTo>
                      <a:pt x="80" y="4"/>
                    </a:lnTo>
                    <a:lnTo>
                      <a:pt x="76" y="2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18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4" y="54"/>
                    </a:lnTo>
                    <a:lnTo>
                      <a:pt x="14" y="56"/>
                    </a:lnTo>
                    <a:lnTo>
                      <a:pt x="10" y="58"/>
                    </a:lnTo>
                    <a:lnTo>
                      <a:pt x="8" y="60"/>
                    </a:lnTo>
                    <a:lnTo>
                      <a:pt x="6" y="62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2" y="76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4" y="82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2" y="88"/>
                    </a:lnTo>
                    <a:lnTo>
                      <a:pt x="2" y="90"/>
                    </a:lnTo>
                    <a:lnTo>
                      <a:pt x="2" y="92"/>
                    </a:lnTo>
                    <a:lnTo>
                      <a:pt x="4" y="94"/>
                    </a:lnTo>
                    <a:lnTo>
                      <a:pt x="4" y="96"/>
                    </a:lnTo>
                    <a:lnTo>
                      <a:pt x="6" y="100"/>
                    </a:lnTo>
                    <a:lnTo>
                      <a:pt x="8" y="102"/>
                    </a:lnTo>
                    <a:lnTo>
                      <a:pt x="10" y="104"/>
                    </a:lnTo>
                    <a:lnTo>
                      <a:pt x="12" y="106"/>
                    </a:lnTo>
                    <a:lnTo>
                      <a:pt x="14" y="106"/>
                    </a:lnTo>
                    <a:lnTo>
                      <a:pt x="14" y="108"/>
                    </a:lnTo>
                    <a:lnTo>
                      <a:pt x="16" y="110"/>
                    </a:lnTo>
                    <a:lnTo>
                      <a:pt x="16" y="114"/>
                    </a:lnTo>
                    <a:lnTo>
                      <a:pt x="16" y="116"/>
                    </a:lnTo>
                    <a:lnTo>
                      <a:pt x="18" y="118"/>
                    </a:lnTo>
                    <a:lnTo>
                      <a:pt x="20" y="122"/>
                    </a:lnTo>
                    <a:lnTo>
                      <a:pt x="20" y="124"/>
                    </a:lnTo>
                    <a:lnTo>
                      <a:pt x="22" y="126"/>
                    </a:lnTo>
                    <a:lnTo>
                      <a:pt x="22" y="128"/>
                    </a:lnTo>
                    <a:lnTo>
                      <a:pt x="22" y="130"/>
                    </a:lnTo>
                    <a:lnTo>
                      <a:pt x="24" y="132"/>
                    </a:lnTo>
                    <a:lnTo>
                      <a:pt x="24" y="134"/>
                    </a:lnTo>
                    <a:lnTo>
                      <a:pt x="26" y="134"/>
                    </a:lnTo>
                    <a:lnTo>
                      <a:pt x="26" y="136"/>
                    </a:lnTo>
                    <a:lnTo>
                      <a:pt x="28" y="136"/>
                    </a:lnTo>
                    <a:lnTo>
                      <a:pt x="32" y="136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6" y="140"/>
                    </a:lnTo>
                    <a:lnTo>
                      <a:pt x="36" y="142"/>
                    </a:lnTo>
                    <a:lnTo>
                      <a:pt x="36" y="142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2" y="144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6" y="146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2" y="148"/>
                    </a:lnTo>
                    <a:lnTo>
                      <a:pt x="54" y="148"/>
                    </a:lnTo>
                    <a:lnTo>
                      <a:pt x="54" y="150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60" y="152"/>
                    </a:lnTo>
                    <a:lnTo>
                      <a:pt x="60" y="152"/>
                    </a:lnTo>
                    <a:lnTo>
                      <a:pt x="62" y="152"/>
                    </a:lnTo>
                    <a:lnTo>
                      <a:pt x="64" y="154"/>
                    </a:lnTo>
                    <a:lnTo>
                      <a:pt x="64" y="154"/>
                    </a:lnTo>
                    <a:lnTo>
                      <a:pt x="66" y="154"/>
                    </a:lnTo>
                    <a:lnTo>
                      <a:pt x="68" y="154"/>
                    </a:lnTo>
                    <a:lnTo>
                      <a:pt x="70" y="154"/>
                    </a:lnTo>
                    <a:lnTo>
                      <a:pt x="70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4" y="152"/>
                    </a:lnTo>
                    <a:lnTo>
                      <a:pt x="78" y="156"/>
                    </a:lnTo>
                    <a:lnTo>
                      <a:pt x="78" y="156"/>
                    </a:lnTo>
                    <a:lnTo>
                      <a:pt x="80" y="160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82" y="164"/>
                    </a:lnTo>
                    <a:lnTo>
                      <a:pt x="82" y="166"/>
                    </a:lnTo>
                    <a:lnTo>
                      <a:pt x="82" y="168"/>
                    </a:lnTo>
                    <a:lnTo>
                      <a:pt x="82" y="168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2" y="172"/>
                    </a:lnTo>
                    <a:lnTo>
                      <a:pt x="82" y="174"/>
                    </a:lnTo>
                    <a:lnTo>
                      <a:pt x="82" y="174"/>
                    </a:lnTo>
                    <a:lnTo>
                      <a:pt x="82" y="176"/>
                    </a:lnTo>
                    <a:lnTo>
                      <a:pt x="82" y="178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4" y="184"/>
                    </a:lnTo>
                    <a:lnTo>
                      <a:pt x="84" y="184"/>
                    </a:lnTo>
                    <a:lnTo>
                      <a:pt x="86" y="184"/>
                    </a:lnTo>
                    <a:lnTo>
                      <a:pt x="86" y="186"/>
                    </a:lnTo>
                    <a:lnTo>
                      <a:pt x="86" y="186"/>
                    </a:lnTo>
                    <a:lnTo>
                      <a:pt x="88" y="188"/>
                    </a:lnTo>
                    <a:lnTo>
                      <a:pt x="88" y="188"/>
                    </a:lnTo>
                    <a:lnTo>
                      <a:pt x="90" y="188"/>
                    </a:lnTo>
                    <a:lnTo>
                      <a:pt x="94" y="188"/>
                    </a:lnTo>
                    <a:lnTo>
                      <a:pt x="94" y="190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8" y="188"/>
                    </a:lnTo>
                    <a:lnTo>
                      <a:pt x="98" y="188"/>
                    </a:lnTo>
                    <a:lnTo>
                      <a:pt x="100" y="186"/>
                    </a:lnTo>
                    <a:lnTo>
                      <a:pt x="102" y="186"/>
                    </a:lnTo>
                    <a:lnTo>
                      <a:pt x="104" y="188"/>
                    </a:lnTo>
                    <a:lnTo>
                      <a:pt x="106" y="190"/>
                    </a:lnTo>
                    <a:lnTo>
                      <a:pt x="106" y="190"/>
                    </a:lnTo>
                    <a:lnTo>
                      <a:pt x="108" y="192"/>
                    </a:lnTo>
                    <a:lnTo>
                      <a:pt x="112" y="192"/>
                    </a:lnTo>
                    <a:lnTo>
                      <a:pt x="114" y="190"/>
                    </a:lnTo>
                    <a:lnTo>
                      <a:pt x="116" y="190"/>
                    </a:lnTo>
                    <a:lnTo>
                      <a:pt x="118" y="188"/>
                    </a:lnTo>
                    <a:lnTo>
                      <a:pt x="118" y="188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2" y="190"/>
                    </a:lnTo>
                    <a:lnTo>
                      <a:pt x="124" y="192"/>
                    </a:lnTo>
                    <a:lnTo>
                      <a:pt x="128" y="190"/>
                    </a:lnTo>
                    <a:lnTo>
                      <a:pt x="130" y="188"/>
                    </a:lnTo>
                    <a:lnTo>
                      <a:pt x="132" y="188"/>
                    </a:lnTo>
                    <a:lnTo>
                      <a:pt x="132" y="186"/>
                    </a:lnTo>
                    <a:lnTo>
                      <a:pt x="134" y="184"/>
                    </a:lnTo>
                    <a:lnTo>
                      <a:pt x="134" y="184"/>
                    </a:lnTo>
                    <a:lnTo>
                      <a:pt x="136" y="184"/>
                    </a:lnTo>
                    <a:lnTo>
                      <a:pt x="138" y="184"/>
                    </a:lnTo>
                    <a:lnTo>
                      <a:pt x="140" y="184"/>
                    </a:lnTo>
                    <a:lnTo>
                      <a:pt x="142" y="186"/>
                    </a:lnTo>
                    <a:lnTo>
                      <a:pt x="144" y="184"/>
                    </a:lnTo>
                    <a:lnTo>
                      <a:pt x="148" y="182"/>
                    </a:lnTo>
                    <a:lnTo>
                      <a:pt x="150" y="182"/>
                    </a:lnTo>
                    <a:lnTo>
                      <a:pt x="154" y="182"/>
                    </a:lnTo>
                    <a:lnTo>
                      <a:pt x="156" y="180"/>
                    </a:lnTo>
                    <a:lnTo>
                      <a:pt x="158" y="180"/>
                    </a:lnTo>
                    <a:lnTo>
                      <a:pt x="160" y="178"/>
                    </a:lnTo>
                    <a:lnTo>
                      <a:pt x="162" y="178"/>
                    </a:lnTo>
                    <a:lnTo>
                      <a:pt x="164" y="176"/>
                    </a:lnTo>
                    <a:lnTo>
                      <a:pt x="166" y="176"/>
                    </a:lnTo>
                    <a:lnTo>
                      <a:pt x="170" y="172"/>
                    </a:lnTo>
                    <a:lnTo>
                      <a:pt x="172" y="170"/>
                    </a:lnTo>
                    <a:lnTo>
                      <a:pt x="174" y="168"/>
                    </a:lnTo>
                    <a:lnTo>
                      <a:pt x="174" y="16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>
                <a:extLst>
                  <a:ext uri="{FF2B5EF4-FFF2-40B4-BE49-F238E27FC236}">
                    <a16:creationId xmlns:a16="http://schemas.microsoft.com/office/drawing/2014/main" id="{CACC1DBD-2F74-41B7-9D3C-8E2734B0B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3" y="1343"/>
                <a:ext cx="122" cy="77"/>
              </a:xfrm>
              <a:custGeom>
                <a:avLst/>
                <a:gdLst>
                  <a:gd name="T0" fmla="*/ 44 w 122"/>
                  <a:gd name="T1" fmla="*/ 20 h 77"/>
                  <a:gd name="T2" fmla="*/ 40 w 122"/>
                  <a:gd name="T3" fmla="*/ 2 h 77"/>
                  <a:gd name="T4" fmla="*/ 40 w 122"/>
                  <a:gd name="T5" fmla="*/ 0 h 77"/>
                  <a:gd name="T6" fmla="*/ 118 w 122"/>
                  <a:gd name="T7" fmla="*/ 58 h 77"/>
                  <a:gd name="T8" fmla="*/ 114 w 122"/>
                  <a:gd name="T9" fmla="*/ 50 h 77"/>
                  <a:gd name="T10" fmla="*/ 108 w 122"/>
                  <a:gd name="T11" fmla="*/ 42 h 77"/>
                  <a:gd name="T12" fmla="*/ 100 w 122"/>
                  <a:gd name="T13" fmla="*/ 42 h 77"/>
                  <a:gd name="T14" fmla="*/ 94 w 122"/>
                  <a:gd name="T15" fmla="*/ 36 h 77"/>
                  <a:gd name="T16" fmla="*/ 94 w 122"/>
                  <a:gd name="T17" fmla="*/ 32 h 77"/>
                  <a:gd name="T18" fmla="*/ 88 w 122"/>
                  <a:gd name="T19" fmla="*/ 26 h 77"/>
                  <a:gd name="T20" fmla="*/ 80 w 122"/>
                  <a:gd name="T21" fmla="*/ 28 h 77"/>
                  <a:gd name="T22" fmla="*/ 72 w 122"/>
                  <a:gd name="T23" fmla="*/ 30 h 77"/>
                  <a:gd name="T24" fmla="*/ 64 w 122"/>
                  <a:gd name="T25" fmla="*/ 30 h 77"/>
                  <a:gd name="T26" fmla="*/ 60 w 122"/>
                  <a:gd name="T27" fmla="*/ 26 h 77"/>
                  <a:gd name="T28" fmla="*/ 58 w 122"/>
                  <a:gd name="T29" fmla="*/ 24 h 77"/>
                  <a:gd name="T30" fmla="*/ 52 w 122"/>
                  <a:gd name="T31" fmla="*/ 28 h 77"/>
                  <a:gd name="T32" fmla="*/ 44 w 122"/>
                  <a:gd name="T33" fmla="*/ 24 h 77"/>
                  <a:gd name="T34" fmla="*/ 38 w 122"/>
                  <a:gd name="T35" fmla="*/ 24 h 77"/>
                  <a:gd name="T36" fmla="*/ 28 w 122"/>
                  <a:gd name="T37" fmla="*/ 24 h 77"/>
                  <a:gd name="T38" fmla="*/ 26 w 122"/>
                  <a:gd name="T39" fmla="*/ 18 h 77"/>
                  <a:gd name="T40" fmla="*/ 28 w 122"/>
                  <a:gd name="T41" fmla="*/ 18 h 77"/>
                  <a:gd name="T42" fmla="*/ 34 w 122"/>
                  <a:gd name="T43" fmla="*/ 14 h 77"/>
                  <a:gd name="T44" fmla="*/ 44 w 122"/>
                  <a:gd name="T45" fmla="*/ 18 h 77"/>
                  <a:gd name="T46" fmla="*/ 48 w 122"/>
                  <a:gd name="T47" fmla="*/ 14 h 77"/>
                  <a:gd name="T48" fmla="*/ 42 w 122"/>
                  <a:gd name="T49" fmla="*/ 12 h 77"/>
                  <a:gd name="T50" fmla="*/ 38 w 122"/>
                  <a:gd name="T51" fmla="*/ 10 h 77"/>
                  <a:gd name="T52" fmla="*/ 42 w 122"/>
                  <a:gd name="T53" fmla="*/ 6 h 77"/>
                  <a:gd name="T54" fmla="*/ 38 w 122"/>
                  <a:gd name="T55" fmla="*/ 0 h 77"/>
                  <a:gd name="T56" fmla="*/ 32 w 122"/>
                  <a:gd name="T57" fmla="*/ 4 h 77"/>
                  <a:gd name="T58" fmla="*/ 24 w 122"/>
                  <a:gd name="T59" fmla="*/ 4 h 77"/>
                  <a:gd name="T60" fmla="*/ 24 w 122"/>
                  <a:gd name="T61" fmla="*/ 12 h 77"/>
                  <a:gd name="T62" fmla="*/ 20 w 122"/>
                  <a:gd name="T63" fmla="*/ 14 h 77"/>
                  <a:gd name="T64" fmla="*/ 20 w 122"/>
                  <a:gd name="T65" fmla="*/ 16 h 77"/>
                  <a:gd name="T66" fmla="*/ 18 w 122"/>
                  <a:gd name="T67" fmla="*/ 18 h 77"/>
                  <a:gd name="T68" fmla="*/ 18 w 122"/>
                  <a:gd name="T69" fmla="*/ 18 h 77"/>
                  <a:gd name="T70" fmla="*/ 16 w 122"/>
                  <a:gd name="T71" fmla="*/ 20 h 77"/>
                  <a:gd name="T72" fmla="*/ 14 w 122"/>
                  <a:gd name="T73" fmla="*/ 26 h 77"/>
                  <a:gd name="T74" fmla="*/ 2 w 122"/>
                  <a:gd name="T75" fmla="*/ 24 h 77"/>
                  <a:gd name="T76" fmla="*/ 0 w 122"/>
                  <a:gd name="T77" fmla="*/ 30 h 77"/>
                  <a:gd name="T78" fmla="*/ 8 w 122"/>
                  <a:gd name="T79" fmla="*/ 34 h 77"/>
                  <a:gd name="T80" fmla="*/ 12 w 122"/>
                  <a:gd name="T81" fmla="*/ 36 h 77"/>
                  <a:gd name="T82" fmla="*/ 18 w 122"/>
                  <a:gd name="T83" fmla="*/ 48 h 77"/>
                  <a:gd name="T84" fmla="*/ 18 w 122"/>
                  <a:gd name="T85" fmla="*/ 54 h 77"/>
                  <a:gd name="T86" fmla="*/ 14 w 122"/>
                  <a:gd name="T87" fmla="*/ 68 h 77"/>
                  <a:gd name="T88" fmla="*/ 22 w 122"/>
                  <a:gd name="T89" fmla="*/ 70 h 77"/>
                  <a:gd name="T90" fmla="*/ 28 w 122"/>
                  <a:gd name="T91" fmla="*/ 66 h 77"/>
                  <a:gd name="T92" fmla="*/ 30 w 122"/>
                  <a:gd name="T93" fmla="*/ 64 h 77"/>
                  <a:gd name="T94" fmla="*/ 36 w 122"/>
                  <a:gd name="T95" fmla="*/ 68 h 77"/>
                  <a:gd name="T96" fmla="*/ 38 w 122"/>
                  <a:gd name="T97" fmla="*/ 60 h 77"/>
                  <a:gd name="T98" fmla="*/ 48 w 122"/>
                  <a:gd name="T99" fmla="*/ 60 h 77"/>
                  <a:gd name="T100" fmla="*/ 48 w 122"/>
                  <a:gd name="T101" fmla="*/ 54 h 77"/>
                  <a:gd name="T102" fmla="*/ 54 w 122"/>
                  <a:gd name="T103" fmla="*/ 44 h 77"/>
                  <a:gd name="T104" fmla="*/ 64 w 122"/>
                  <a:gd name="T105" fmla="*/ 54 h 77"/>
                  <a:gd name="T106" fmla="*/ 68 w 122"/>
                  <a:gd name="T107" fmla="*/ 56 h 77"/>
                  <a:gd name="T108" fmla="*/ 70 w 122"/>
                  <a:gd name="T109" fmla="*/ 75 h 77"/>
                  <a:gd name="T110" fmla="*/ 80 w 122"/>
                  <a:gd name="T111" fmla="*/ 73 h 77"/>
                  <a:gd name="T112" fmla="*/ 96 w 122"/>
                  <a:gd name="T113" fmla="*/ 62 h 77"/>
                  <a:gd name="T114" fmla="*/ 102 w 122"/>
                  <a:gd name="T115" fmla="*/ 64 h 77"/>
                  <a:gd name="T116" fmla="*/ 104 w 122"/>
                  <a:gd name="T117" fmla="*/ 66 h 77"/>
                  <a:gd name="T118" fmla="*/ 112 w 122"/>
                  <a:gd name="T119" fmla="*/ 64 h 77"/>
                  <a:gd name="T120" fmla="*/ 118 w 122"/>
                  <a:gd name="T121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2" h="77">
                    <a:moveTo>
                      <a:pt x="44" y="20"/>
                    </a:moveTo>
                    <a:lnTo>
                      <a:pt x="44" y="18"/>
                    </a:lnTo>
                    <a:lnTo>
                      <a:pt x="42" y="18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4" y="20"/>
                    </a:lnTo>
                    <a:close/>
                    <a:moveTo>
                      <a:pt x="40" y="2"/>
                    </a:moveTo>
                    <a:lnTo>
                      <a:pt x="40" y="2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2"/>
                    </a:lnTo>
                    <a:close/>
                    <a:moveTo>
                      <a:pt x="120" y="62"/>
                    </a:moveTo>
                    <a:lnTo>
                      <a:pt x="118" y="62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58"/>
                    </a:lnTo>
                    <a:lnTo>
                      <a:pt x="118" y="56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16" y="54"/>
                    </a:lnTo>
                    <a:lnTo>
                      <a:pt x="114" y="52"/>
                    </a:lnTo>
                    <a:lnTo>
                      <a:pt x="114" y="50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2" y="46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08" y="42"/>
                    </a:lnTo>
                    <a:lnTo>
                      <a:pt x="104" y="40"/>
                    </a:lnTo>
                    <a:lnTo>
                      <a:pt x="102" y="40"/>
                    </a:lnTo>
                    <a:lnTo>
                      <a:pt x="102" y="40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6" y="42"/>
                    </a:lnTo>
                    <a:lnTo>
                      <a:pt x="96" y="40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4" y="36"/>
                    </a:lnTo>
                    <a:lnTo>
                      <a:pt x="94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4"/>
                    </a:lnTo>
                    <a:lnTo>
                      <a:pt x="94" y="34"/>
                    </a:lnTo>
                    <a:lnTo>
                      <a:pt x="94" y="32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6" y="28"/>
                    </a:lnTo>
                    <a:lnTo>
                      <a:pt x="86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8" y="26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28" y="24"/>
                    </a:lnTo>
                    <a:lnTo>
                      <a:pt x="28" y="26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40" y="16"/>
                    </a:lnTo>
                    <a:lnTo>
                      <a:pt x="42" y="18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2" y="14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4" y="60"/>
                    </a:lnTo>
                    <a:lnTo>
                      <a:pt x="14" y="62"/>
                    </a:lnTo>
                    <a:lnTo>
                      <a:pt x="14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8" y="73"/>
                    </a:lnTo>
                    <a:lnTo>
                      <a:pt x="20" y="73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4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8" y="62"/>
                    </a:lnTo>
                    <a:lnTo>
                      <a:pt x="38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50" y="52"/>
                    </a:lnTo>
                    <a:lnTo>
                      <a:pt x="50" y="50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8" y="46"/>
                    </a:lnTo>
                    <a:lnTo>
                      <a:pt x="60" y="48"/>
                    </a:lnTo>
                    <a:lnTo>
                      <a:pt x="62" y="50"/>
                    </a:lnTo>
                    <a:lnTo>
                      <a:pt x="62" y="52"/>
                    </a:lnTo>
                    <a:lnTo>
                      <a:pt x="62" y="54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8" y="54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8" y="60"/>
                    </a:lnTo>
                    <a:lnTo>
                      <a:pt x="68" y="62"/>
                    </a:lnTo>
                    <a:lnTo>
                      <a:pt x="68" y="66"/>
                    </a:lnTo>
                    <a:lnTo>
                      <a:pt x="68" y="68"/>
                    </a:lnTo>
                    <a:lnTo>
                      <a:pt x="70" y="70"/>
                    </a:lnTo>
                    <a:lnTo>
                      <a:pt x="70" y="75"/>
                    </a:lnTo>
                    <a:lnTo>
                      <a:pt x="72" y="77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76" y="77"/>
                    </a:lnTo>
                    <a:lnTo>
                      <a:pt x="78" y="75"/>
                    </a:lnTo>
                    <a:lnTo>
                      <a:pt x="80" y="73"/>
                    </a:lnTo>
                    <a:lnTo>
                      <a:pt x="82" y="73"/>
                    </a:lnTo>
                    <a:lnTo>
                      <a:pt x="86" y="70"/>
                    </a:lnTo>
                    <a:lnTo>
                      <a:pt x="88" y="68"/>
                    </a:lnTo>
                    <a:lnTo>
                      <a:pt x="90" y="66"/>
                    </a:lnTo>
                    <a:lnTo>
                      <a:pt x="94" y="64"/>
                    </a:lnTo>
                    <a:lnTo>
                      <a:pt x="96" y="62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100" y="62"/>
                    </a:lnTo>
                    <a:lnTo>
                      <a:pt x="100" y="62"/>
                    </a:lnTo>
                    <a:lnTo>
                      <a:pt x="100" y="64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0" y="66"/>
                    </a:lnTo>
                    <a:lnTo>
                      <a:pt x="100" y="66"/>
                    </a:lnTo>
                    <a:lnTo>
                      <a:pt x="100" y="66"/>
                    </a:lnTo>
                    <a:lnTo>
                      <a:pt x="102" y="66"/>
                    </a:lnTo>
                    <a:lnTo>
                      <a:pt x="104" y="66"/>
                    </a:lnTo>
                    <a:lnTo>
                      <a:pt x="106" y="64"/>
                    </a:lnTo>
                    <a:lnTo>
                      <a:pt x="108" y="64"/>
                    </a:lnTo>
                    <a:lnTo>
                      <a:pt x="108" y="64"/>
                    </a:lnTo>
                    <a:lnTo>
                      <a:pt x="108" y="64"/>
                    </a:lnTo>
                    <a:lnTo>
                      <a:pt x="110" y="64"/>
                    </a:lnTo>
                    <a:lnTo>
                      <a:pt x="112" y="64"/>
                    </a:lnTo>
                    <a:lnTo>
                      <a:pt x="112" y="64"/>
                    </a:lnTo>
                    <a:lnTo>
                      <a:pt x="114" y="64"/>
                    </a:lnTo>
                    <a:lnTo>
                      <a:pt x="116" y="64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20" y="66"/>
                    </a:lnTo>
                    <a:lnTo>
                      <a:pt x="120" y="66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0" y="6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D1F020F3-89CC-452C-A854-4719208833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0" y="1624"/>
                <a:ext cx="54" cy="60"/>
              </a:xfrm>
              <a:custGeom>
                <a:avLst/>
                <a:gdLst>
                  <a:gd name="T0" fmla="*/ 0 w 54"/>
                  <a:gd name="T1" fmla="*/ 14 h 60"/>
                  <a:gd name="T2" fmla="*/ 2 w 54"/>
                  <a:gd name="T3" fmla="*/ 16 h 60"/>
                  <a:gd name="T4" fmla="*/ 2 w 54"/>
                  <a:gd name="T5" fmla="*/ 14 h 60"/>
                  <a:gd name="T6" fmla="*/ 54 w 54"/>
                  <a:gd name="T7" fmla="*/ 18 h 60"/>
                  <a:gd name="T8" fmla="*/ 54 w 54"/>
                  <a:gd name="T9" fmla="*/ 12 h 60"/>
                  <a:gd name="T10" fmla="*/ 54 w 54"/>
                  <a:gd name="T11" fmla="*/ 8 h 60"/>
                  <a:gd name="T12" fmla="*/ 54 w 54"/>
                  <a:gd name="T13" fmla="*/ 6 h 60"/>
                  <a:gd name="T14" fmla="*/ 52 w 54"/>
                  <a:gd name="T15" fmla="*/ 4 h 60"/>
                  <a:gd name="T16" fmla="*/ 50 w 54"/>
                  <a:gd name="T17" fmla="*/ 2 h 60"/>
                  <a:gd name="T18" fmla="*/ 48 w 54"/>
                  <a:gd name="T19" fmla="*/ 0 h 60"/>
                  <a:gd name="T20" fmla="*/ 46 w 54"/>
                  <a:gd name="T21" fmla="*/ 2 h 60"/>
                  <a:gd name="T22" fmla="*/ 42 w 54"/>
                  <a:gd name="T23" fmla="*/ 4 h 60"/>
                  <a:gd name="T24" fmla="*/ 40 w 54"/>
                  <a:gd name="T25" fmla="*/ 6 h 60"/>
                  <a:gd name="T26" fmla="*/ 38 w 54"/>
                  <a:gd name="T27" fmla="*/ 10 h 60"/>
                  <a:gd name="T28" fmla="*/ 36 w 54"/>
                  <a:gd name="T29" fmla="*/ 14 h 60"/>
                  <a:gd name="T30" fmla="*/ 32 w 54"/>
                  <a:gd name="T31" fmla="*/ 30 h 60"/>
                  <a:gd name="T32" fmla="*/ 32 w 54"/>
                  <a:gd name="T33" fmla="*/ 34 h 60"/>
                  <a:gd name="T34" fmla="*/ 32 w 54"/>
                  <a:gd name="T35" fmla="*/ 38 h 60"/>
                  <a:gd name="T36" fmla="*/ 32 w 54"/>
                  <a:gd name="T37" fmla="*/ 40 h 60"/>
                  <a:gd name="T38" fmla="*/ 34 w 54"/>
                  <a:gd name="T39" fmla="*/ 42 h 60"/>
                  <a:gd name="T40" fmla="*/ 38 w 54"/>
                  <a:gd name="T41" fmla="*/ 48 h 60"/>
                  <a:gd name="T42" fmla="*/ 38 w 54"/>
                  <a:gd name="T43" fmla="*/ 50 h 60"/>
                  <a:gd name="T44" fmla="*/ 40 w 54"/>
                  <a:gd name="T45" fmla="*/ 52 h 60"/>
                  <a:gd name="T46" fmla="*/ 44 w 54"/>
                  <a:gd name="T47" fmla="*/ 54 h 60"/>
                  <a:gd name="T48" fmla="*/ 46 w 54"/>
                  <a:gd name="T49" fmla="*/ 58 h 60"/>
                  <a:gd name="T50" fmla="*/ 48 w 54"/>
                  <a:gd name="T51" fmla="*/ 60 h 60"/>
                  <a:gd name="T52" fmla="*/ 48 w 54"/>
                  <a:gd name="T53" fmla="*/ 56 h 60"/>
                  <a:gd name="T54" fmla="*/ 48 w 54"/>
                  <a:gd name="T55" fmla="*/ 52 h 60"/>
                  <a:gd name="T56" fmla="*/ 48 w 54"/>
                  <a:gd name="T57" fmla="*/ 48 h 60"/>
                  <a:gd name="T58" fmla="*/ 52 w 54"/>
                  <a:gd name="T59" fmla="*/ 42 h 60"/>
                  <a:gd name="T60" fmla="*/ 52 w 54"/>
                  <a:gd name="T61" fmla="*/ 38 h 60"/>
                  <a:gd name="T62" fmla="*/ 52 w 54"/>
                  <a:gd name="T63" fmla="*/ 30 h 60"/>
                  <a:gd name="T64" fmla="*/ 52 w 54"/>
                  <a:gd name="T65" fmla="*/ 22 h 60"/>
                  <a:gd name="T66" fmla="*/ 54 w 54"/>
                  <a:gd name="T67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60">
                    <a:moveTo>
                      <a:pt x="2" y="16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6"/>
                    </a:lnTo>
                    <a:close/>
                    <a:moveTo>
                      <a:pt x="54" y="18"/>
                    </a:moveTo>
                    <a:lnTo>
                      <a:pt x="54" y="14"/>
                    </a:lnTo>
                    <a:lnTo>
                      <a:pt x="54" y="12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4" y="40"/>
                    </a:lnTo>
                    <a:lnTo>
                      <a:pt x="34" y="42"/>
                    </a:lnTo>
                    <a:lnTo>
                      <a:pt x="36" y="46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4"/>
                    </a:lnTo>
                    <a:lnTo>
                      <a:pt x="44" y="56"/>
                    </a:lnTo>
                    <a:lnTo>
                      <a:pt x="46" y="58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8" y="50"/>
                    </a:lnTo>
                    <a:lnTo>
                      <a:pt x="48" y="48"/>
                    </a:lnTo>
                    <a:lnTo>
                      <a:pt x="50" y="46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4"/>
                    </a:lnTo>
                    <a:lnTo>
                      <a:pt x="52" y="30"/>
                    </a:lnTo>
                    <a:lnTo>
                      <a:pt x="54" y="26"/>
                    </a:lnTo>
                    <a:lnTo>
                      <a:pt x="52" y="22"/>
                    </a:lnTo>
                    <a:lnTo>
                      <a:pt x="54" y="22"/>
                    </a:lnTo>
                    <a:lnTo>
                      <a:pt x="54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A481B3D-1CCA-4C11-A5A0-C9E5A9E2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1409"/>
                <a:ext cx="96" cy="91"/>
              </a:xfrm>
              <a:custGeom>
                <a:avLst/>
                <a:gdLst>
                  <a:gd name="T0" fmla="*/ 94 w 96"/>
                  <a:gd name="T1" fmla="*/ 0 h 91"/>
                  <a:gd name="T2" fmla="*/ 92 w 96"/>
                  <a:gd name="T3" fmla="*/ 0 h 91"/>
                  <a:gd name="T4" fmla="*/ 86 w 96"/>
                  <a:gd name="T5" fmla="*/ 2 h 91"/>
                  <a:gd name="T6" fmla="*/ 80 w 96"/>
                  <a:gd name="T7" fmla="*/ 4 h 91"/>
                  <a:gd name="T8" fmla="*/ 72 w 96"/>
                  <a:gd name="T9" fmla="*/ 2 h 91"/>
                  <a:gd name="T10" fmla="*/ 62 w 96"/>
                  <a:gd name="T11" fmla="*/ 9 h 91"/>
                  <a:gd name="T12" fmla="*/ 52 w 96"/>
                  <a:gd name="T13" fmla="*/ 11 h 91"/>
                  <a:gd name="T14" fmla="*/ 44 w 96"/>
                  <a:gd name="T15" fmla="*/ 11 h 91"/>
                  <a:gd name="T16" fmla="*/ 38 w 96"/>
                  <a:gd name="T17" fmla="*/ 9 h 91"/>
                  <a:gd name="T18" fmla="*/ 34 w 96"/>
                  <a:gd name="T19" fmla="*/ 7 h 91"/>
                  <a:gd name="T20" fmla="*/ 28 w 96"/>
                  <a:gd name="T21" fmla="*/ 11 h 91"/>
                  <a:gd name="T22" fmla="*/ 22 w 96"/>
                  <a:gd name="T23" fmla="*/ 13 h 91"/>
                  <a:gd name="T24" fmla="*/ 18 w 96"/>
                  <a:gd name="T25" fmla="*/ 11 h 91"/>
                  <a:gd name="T26" fmla="*/ 12 w 96"/>
                  <a:gd name="T27" fmla="*/ 9 h 91"/>
                  <a:gd name="T28" fmla="*/ 12 w 96"/>
                  <a:gd name="T29" fmla="*/ 15 h 91"/>
                  <a:gd name="T30" fmla="*/ 12 w 96"/>
                  <a:gd name="T31" fmla="*/ 19 h 91"/>
                  <a:gd name="T32" fmla="*/ 10 w 96"/>
                  <a:gd name="T33" fmla="*/ 21 h 91"/>
                  <a:gd name="T34" fmla="*/ 8 w 96"/>
                  <a:gd name="T35" fmla="*/ 25 h 91"/>
                  <a:gd name="T36" fmla="*/ 6 w 96"/>
                  <a:gd name="T37" fmla="*/ 27 h 91"/>
                  <a:gd name="T38" fmla="*/ 2 w 96"/>
                  <a:gd name="T39" fmla="*/ 27 h 91"/>
                  <a:gd name="T40" fmla="*/ 4 w 96"/>
                  <a:gd name="T41" fmla="*/ 35 h 91"/>
                  <a:gd name="T42" fmla="*/ 4 w 96"/>
                  <a:gd name="T43" fmla="*/ 41 h 91"/>
                  <a:gd name="T44" fmla="*/ 6 w 96"/>
                  <a:gd name="T45" fmla="*/ 49 h 91"/>
                  <a:gd name="T46" fmla="*/ 10 w 96"/>
                  <a:gd name="T47" fmla="*/ 47 h 91"/>
                  <a:gd name="T48" fmla="*/ 12 w 96"/>
                  <a:gd name="T49" fmla="*/ 49 h 91"/>
                  <a:gd name="T50" fmla="*/ 12 w 96"/>
                  <a:gd name="T51" fmla="*/ 51 h 91"/>
                  <a:gd name="T52" fmla="*/ 16 w 96"/>
                  <a:gd name="T53" fmla="*/ 57 h 91"/>
                  <a:gd name="T54" fmla="*/ 14 w 96"/>
                  <a:gd name="T55" fmla="*/ 59 h 91"/>
                  <a:gd name="T56" fmla="*/ 12 w 96"/>
                  <a:gd name="T57" fmla="*/ 61 h 91"/>
                  <a:gd name="T58" fmla="*/ 12 w 96"/>
                  <a:gd name="T59" fmla="*/ 63 h 91"/>
                  <a:gd name="T60" fmla="*/ 10 w 96"/>
                  <a:gd name="T61" fmla="*/ 63 h 91"/>
                  <a:gd name="T62" fmla="*/ 8 w 96"/>
                  <a:gd name="T63" fmla="*/ 63 h 91"/>
                  <a:gd name="T64" fmla="*/ 6 w 96"/>
                  <a:gd name="T65" fmla="*/ 67 h 91"/>
                  <a:gd name="T66" fmla="*/ 8 w 96"/>
                  <a:gd name="T67" fmla="*/ 67 h 91"/>
                  <a:gd name="T68" fmla="*/ 6 w 96"/>
                  <a:gd name="T69" fmla="*/ 69 h 91"/>
                  <a:gd name="T70" fmla="*/ 6 w 96"/>
                  <a:gd name="T71" fmla="*/ 71 h 91"/>
                  <a:gd name="T72" fmla="*/ 6 w 96"/>
                  <a:gd name="T73" fmla="*/ 73 h 91"/>
                  <a:gd name="T74" fmla="*/ 6 w 96"/>
                  <a:gd name="T75" fmla="*/ 77 h 91"/>
                  <a:gd name="T76" fmla="*/ 6 w 96"/>
                  <a:gd name="T77" fmla="*/ 79 h 91"/>
                  <a:gd name="T78" fmla="*/ 6 w 96"/>
                  <a:gd name="T79" fmla="*/ 83 h 91"/>
                  <a:gd name="T80" fmla="*/ 10 w 96"/>
                  <a:gd name="T81" fmla="*/ 87 h 91"/>
                  <a:gd name="T82" fmla="*/ 14 w 96"/>
                  <a:gd name="T83" fmla="*/ 89 h 91"/>
                  <a:gd name="T84" fmla="*/ 26 w 96"/>
                  <a:gd name="T85" fmla="*/ 87 h 91"/>
                  <a:gd name="T86" fmla="*/ 34 w 96"/>
                  <a:gd name="T87" fmla="*/ 81 h 91"/>
                  <a:gd name="T88" fmla="*/ 46 w 96"/>
                  <a:gd name="T89" fmla="*/ 73 h 91"/>
                  <a:gd name="T90" fmla="*/ 56 w 96"/>
                  <a:gd name="T91" fmla="*/ 67 h 91"/>
                  <a:gd name="T92" fmla="*/ 68 w 96"/>
                  <a:gd name="T93" fmla="*/ 59 h 91"/>
                  <a:gd name="T94" fmla="*/ 80 w 96"/>
                  <a:gd name="T95" fmla="*/ 53 h 91"/>
                  <a:gd name="T96" fmla="*/ 82 w 96"/>
                  <a:gd name="T97" fmla="*/ 47 h 91"/>
                  <a:gd name="T98" fmla="*/ 82 w 96"/>
                  <a:gd name="T99" fmla="*/ 37 h 91"/>
                  <a:gd name="T100" fmla="*/ 84 w 96"/>
                  <a:gd name="T101" fmla="*/ 31 h 91"/>
                  <a:gd name="T102" fmla="*/ 82 w 96"/>
                  <a:gd name="T103" fmla="*/ 25 h 91"/>
                  <a:gd name="T104" fmla="*/ 82 w 96"/>
                  <a:gd name="T105" fmla="*/ 19 h 91"/>
                  <a:gd name="T106" fmla="*/ 82 w 96"/>
                  <a:gd name="T107" fmla="*/ 15 h 91"/>
                  <a:gd name="T108" fmla="*/ 90 w 96"/>
                  <a:gd name="T109" fmla="*/ 11 h 91"/>
                  <a:gd name="T110" fmla="*/ 96 w 96"/>
                  <a:gd name="T111" fmla="*/ 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91">
                    <a:moveTo>
                      <a:pt x="96" y="2"/>
                    </a:move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8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8" y="4"/>
                    </a:lnTo>
                    <a:lnTo>
                      <a:pt x="62" y="9"/>
                    </a:lnTo>
                    <a:lnTo>
                      <a:pt x="58" y="11"/>
                    </a:lnTo>
                    <a:lnTo>
                      <a:pt x="54" y="11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6" y="11"/>
                    </a:lnTo>
                    <a:lnTo>
                      <a:pt x="44" y="11"/>
                    </a:lnTo>
                    <a:lnTo>
                      <a:pt x="42" y="11"/>
                    </a:lnTo>
                    <a:lnTo>
                      <a:pt x="40" y="9"/>
                    </a:lnTo>
                    <a:lnTo>
                      <a:pt x="38" y="9"/>
                    </a:lnTo>
                    <a:lnTo>
                      <a:pt x="38" y="7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0" y="9"/>
                    </a:lnTo>
                    <a:lnTo>
                      <a:pt x="30" y="11"/>
                    </a:lnTo>
                    <a:lnTo>
                      <a:pt x="28" y="11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2" y="13"/>
                    </a:lnTo>
                    <a:lnTo>
                      <a:pt x="20" y="13"/>
                    </a:lnTo>
                    <a:lnTo>
                      <a:pt x="18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11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6" y="25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2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4" y="45"/>
                    </a:lnTo>
                    <a:lnTo>
                      <a:pt x="6" y="49"/>
                    </a:lnTo>
                    <a:lnTo>
                      <a:pt x="8" y="49"/>
                    </a:lnTo>
                    <a:lnTo>
                      <a:pt x="10" y="49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10" y="51"/>
                    </a:lnTo>
                    <a:lnTo>
                      <a:pt x="10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14" y="53"/>
                    </a:lnTo>
                    <a:lnTo>
                      <a:pt x="16" y="57"/>
                    </a:lnTo>
                    <a:lnTo>
                      <a:pt x="14" y="57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12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8" y="63"/>
                    </a:lnTo>
                    <a:lnTo>
                      <a:pt x="8" y="63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67"/>
                    </a:lnTo>
                    <a:lnTo>
                      <a:pt x="6" y="67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71"/>
                    </a:lnTo>
                    <a:lnTo>
                      <a:pt x="6" y="71"/>
                    </a:lnTo>
                    <a:lnTo>
                      <a:pt x="6" y="73"/>
                    </a:lnTo>
                    <a:lnTo>
                      <a:pt x="6" y="73"/>
                    </a:lnTo>
                    <a:lnTo>
                      <a:pt x="6" y="73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6" y="77"/>
                    </a:lnTo>
                    <a:lnTo>
                      <a:pt x="6" y="77"/>
                    </a:lnTo>
                    <a:lnTo>
                      <a:pt x="6" y="79"/>
                    </a:lnTo>
                    <a:lnTo>
                      <a:pt x="6" y="79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6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10" y="87"/>
                    </a:lnTo>
                    <a:lnTo>
                      <a:pt x="12" y="87"/>
                    </a:lnTo>
                    <a:lnTo>
                      <a:pt x="14" y="87"/>
                    </a:lnTo>
                    <a:lnTo>
                      <a:pt x="14" y="89"/>
                    </a:lnTo>
                    <a:lnTo>
                      <a:pt x="16" y="89"/>
                    </a:lnTo>
                    <a:lnTo>
                      <a:pt x="22" y="91"/>
                    </a:lnTo>
                    <a:lnTo>
                      <a:pt x="26" y="87"/>
                    </a:lnTo>
                    <a:lnTo>
                      <a:pt x="28" y="85"/>
                    </a:lnTo>
                    <a:lnTo>
                      <a:pt x="32" y="83"/>
                    </a:lnTo>
                    <a:lnTo>
                      <a:pt x="34" y="81"/>
                    </a:lnTo>
                    <a:lnTo>
                      <a:pt x="40" y="79"/>
                    </a:lnTo>
                    <a:lnTo>
                      <a:pt x="42" y="77"/>
                    </a:lnTo>
                    <a:lnTo>
                      <a:pt x="46" y="73"/>
                    </a:lnTo>
                    <a:lnTo>
                      <a:pt x="50" y="71"/>
                    </a:lnTo>
                    <a:lnTo>
                      <a:pt x="54" y="69"/>
                    </a:lnTo>
                    <a:lnTo>
                      <a:pt x="56" y="67"/>
                    </a:lnTo>
                    <a:lnTo>
                      <a:pt x="60" y="65"/>
                    </a:lnTo>
                    <a:lnTo>
                      <a:pt x="64" y="61"/>
                    </a:lnTo>
                    <a:lnTo>
                      <a:pt x="68" y="59"/>
                    </a:lnTo>
                    <a:lnTo>
                      <a:pt x="72" y="57"/>
                    </a:lnTo>
                    <a:lnTo>
                      <a:pt x="76" y="55"/>
                    </a:lnTo>
                    <a:lnTo>
                      <a:pt x="80" y="53"/>
                    </a:lnTo>
                    <a:lnTo>
                      <a:pt x="80" y="53"/>
                    </a:lnTo>
                    <a:lnTo>
                      <a:pt x="82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2" y="41"/>
                    </a:lnTo>
                    <a:lnTo>
                      <a:pt x="82" y="37"/>
                    </a:lnTo>
                    <a:lnTo>
                      <a:pt x="82" y="35"/>
                    </a:lnTo>
                    <a:lnTo>
                      <a:pt x="84" y="33"/>
                    </a:lnTo>
                    <a:lnTo>
                      <a:pt x="84" y="31"/>
                    </a:lnTo>
                    <a:lnTo>
                      <a:pt x="84" y="29"/>
                    </a:lnTo>
                    <a:lnTo>
                      <a:pt x="84" y="27"/>
                    </a:lnTo>
                    <a:lnTo>
                      <a:pt x="82" y="25"/>
                    </a:lnTo>
                    <a:lnTo>
                      <a:pt x="82" y="23"/>
                    </a:lnTo>
                    <a:lnTo>
                      <a:pt x="82" y="21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6" y="13"/>
                    </a:lnTo>
                    <a:lnTo>
                      <a:pt x="88" y="13"/>
                    </a:lnTo>
                    <a:lnTo>
                      <a:pt x="90" y="11"/>
                    </a:lnTo>
                    <a:lnTo>
                      <a:pt x="92" y="9"/>
                    </a:lnTo>
                    <a:lnTo>
                      <a:pt x="94" y="7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EFF73D7B-22E8-41B5-8FCA-5A0209B4C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225"/>
                <a:ext cx="64" cy="34"/>
              </a:xfrm>
              <a:custGeom>
                <a:avLst/>
                <a:gdLst>
                  <a:gd name="T0" fmla="*/ 64 w 64"/>
                  <a:gd name="T1" fmla="*/ 14 h 34"/>
                  <a:gd name="T2" fmla="*/ 60 w 64"/>
                  <a:gd name="T3" fmla="*/ 16 h 34"/>
                  <a:gd name="T4" fmla="*/ 56 w 64"/>
                  <a:gd name="T5" fmla="*/ 14 h 34"/>
                  <a:gd name="T6" fmla="*/ 52 w 64"/>
                  <a:gd name="T7" fmla="*/ 12 h 34"/>
                  <a:gd name="T8" fmla="*/ 50 w 64"/>
                  <a:gd name="T9" fmla="*/ 12 h 34"/>
                  <a:gd name="T10" fmla="*/ 50 w 64"/>
                  <a:gd name="T11" fmla="*/ 8 h 34"/>
                  <a:gd name="T12" fmla="*/ 52 w 64"/>
                  <a:gd name="T13" fmla="*/ 4 h 34"/>
                  <a:gd name="T14" fmla="*/ 46 w 64"/>
                  <a:gd name="T15" fmla="*/ 2 h 34"/>
                  <a:gd name="T16" fmla="*/ 42 w 64"/>
                  <a:gd name="T17" fmla="*/ 2 h 34"/>
                  <a:gd name="T18" fmla="*/ 40 w 64"/>
                  <a:gd name="T19" fmla="*/ 0 h 34"/>
                  <a:gd name="T20" fmla="*/ 38 w 64"/>
                  <a:gd name="T21" fmla="*/ 0 h 34"/>
                  <a:gd name="T22" fmla="*/ 36 w 64"/>
                  <a:gd name="T23" fmla="*/ 0 h 34"/>
                  <a:gd name="T24" fmla="*/ 36 w 64"/>
                  <a:gd name="T25" fmla="*/ 2 h 34"/>
                  <a:gd name="T26" fmla="*/ 38 w 64"/>
                  <a:gd name="T27" fmla="*/ 2 h 34"/>
                  <a:gd name="T28" fmla="*/ 36 w 64"/>
                  <a:gd name="T29" fmla="*/ 2 h 34"/>
                  <a:gd name="T30" fmla="*/ 34 w 64"/>
                  <a:gd name="T31" fmla="*/ 2 h 34"/>
                  <a:gd name="T32" fmla="*/ 28 w 64"/>
                  <a:gd name="T33" fmla="*/ 4 h 34"/>
                  <a:gd name="T34" fmla="*/ 22 w 64"/>
                  <a:gd name="T35" fmla="*/ 4 h 34"/>
                  <a:gd name="T36" fmla="*/ 20 w 64"/>
                  <a:gd name="T37" fmla="*/ 6 h 34"/>
                  <a:gd name="T38" fmla="*/ 18 w 64"/>
                  <a:gd name="T39" fmla="*/ 6 h 34"/>
                  <a:gd name="T40" fmla="*/ 16 w 64"/>
                  <a:gd name="T41" fmla="*/ 4 h 34"/>
                  <a:gd name="T42" fmla="*/ 14 w 64"/>
                  <a:gd name="T43" fmla="*/ 6 h 34"/>
                  <a:gd name="T44" fmla="*/ 16 w 64"/>
                  <a:gd name="T45" fmla="*/ 8 h 34"/>
                  <a:gd name="T46" fmla="*/ 14 w 64"/>
                  <a:gd name="T47" fmla="*/ 10 h 34"/>
                  <a:gd name="T48" fmla="*/ 10 w 64"/>
                  <a:gd name="T49" fmla="*/ 12 h 34"/>
                  <a:gd name="T50" fmla="*/ 8 w 64"/>
                  <a:gd name="T51" fmla="*/ 16 h 34"/>
                  <a:gd name="T52" fmla="*/ 4 w 64"/>
                  <a:gd name="T53" fmla="*/ 20 h 34"/>
                  <a:gd name="T54" fmla="*/ 2 w 64"/>
                  <a:gd name="T55" fmla="*/ 22 h 34"/>
                  <a:gd name="T56" fmla="*/ 2 w 64"/>
                  <a:gd name="T57" fmla="*/ 24 h 34"/>
                  <a:gd name="T58" fmla="*/ 0 w 64"/>
                  <a:gd name="T59" fmla="*/ 26 h 34"/>
                  <a:gd name="T60" fmla="*/ 2 w 64"/>
                  <a:gd name="T61" fmla="*/ 28 h 34"/>
                  <a:gd name="T62" fmla="*/ 4 w 64"/>
                  <a:gd name="T63" fmla="*/ 26 h 34"/>
                  <a:gd name="T64" fmla="*/ 6 w 64"/>
                  <a:gd name="T65" fmla="*/ 24 h 34"/>
                  <a:gd name="T66" fmla="*/ 12 w 64"/>
                  <a:gd name="T67" fmla="*/ 24 h 34"/>
                  <a:gd name="T68" fmla="*/ 12 w 64"/>
                  <a:gd name="T69" fmla="*/ 24 h 34"/>
                  <a:gd name="T70" fmla="*/ 12 w 64"/>
                  <a:gd name="T71" fmla="*/ 28 h 34"/>
                  <a:gd name="T72" fmla="*/ 14 w 64"/>
                  <a:gd name="T73" fmla="*/ 30 h 34"/>
                  <a:gd name="T74" fmla="*/ 16 w 64"/>
                  <a:gd name="T75" fmla="*/ 32 h 34"/>
                  <a:gd name="T76" fmla="*/ 22 w 64"/>
                  <a:gd name="T77" fmla="*/ 32 h 34"/>
                  <a:gd name="T78" fmla="*/ 26 w 64"/>
                  <a:gd name="T79" fmla="*/ 32 h 34"/>
                  <a:gd name="T80" fmla="*/ 30 w 64"/>
                  <a:gd name="T81" fmla="*/ 30 h 34"/>
                  <a:gd name="T82" fmla="*/ 30 w 64"/>
                  <a:gd name="T83" fmla="*/ 26 h 34"/>
                  <a:gd name="T84" fmla="*/ 34 w 64"/>
                  <a:gd name="T85" fmla="*/ 24 h 34"/>
                  <a:gd name="T86" fmla="*/ 36 w 64"/>
                  <a:gd name="T87" fmla="*/ 22 h 34"/>
                  <a:gd name="T88" fmla="*/ 36 w 64"/>
                  <a:gd name="T89" fmla="*/ 26 h 34"/>
                  <a:gd name="T90" fmla="*/ 40 w 64"/>
                  <a:gd name="T91" fmla="*/ 30 h 34"/>
                  <a:gd name="T92" fmla="*/ 42 w 64"/>
                  <a:gd name="T93" fmla="*/ 32 h 34"/>
                  <a:gd name="T94" fmla="*/ 44 w 64"/>
                  <a:gd name="T95" fmla="*/ 34 h 34"/>
                  <a:gd name="T96" fmla="*/ 44 w 64"/>
                  <a:gd name="T97" fmla="*/ 30 h 34"/>
                  <a:gd name="T98" fmla="*/ 44 w 64"/>
                  <a:gd name="T99" fmla="*/ 28 h 34"/>
                  <a:gd name="T100" fmla="*/ 48 w 64"/>
                  <a:gd name="T101" fmla="*/ 24 h 34"/>
                  <a:gd name="T102" fmla="*/ 50 w 64"/>
                  <a:gd name="T103" fmla="*/ 22 h 34"/>
                  <a:gd name="T104" fmla="*/ 50 w 64"/>
                  <a:gd name="T105" fmla="*/ 24 h 34"/>
                  <a:gd name="T106" fmla="*/ 52 w 64"/>
                  <a:gd name="T107" fmla="*/ 26 h 34"/>
                  <a:gd name="T108" fmla="*/ 56 w 64"/>
                  <a:gd name="T109" fmla="*/ 24 h 34"/>
                  <a:gd name="T110" fmla="*/ 58 w 64"/>
                  <a:gd name="T111" fmla="*/ 26 h 34"/>
                  <a:gd name="T112" fmla="*/ 60 w 64"/>
                  <a:gd name="T113" fmla="*/ 26 h 34"/>
                  <a:gd name="T114" fmla="*/ 58 w 64"/>
                  <a:gd name="T115" fmla="*/ 22 h 34"/>
                  <a:gd name="T116" fmla="*/ 58 w 64"/>
                  <a:gd name="T117" fmla="*/ 20 h 34"/>
                  <a:gd name="T118" fmla="*/ 62 w 64"/>
                  <a:gd name="T119" fmla="*/ 20 h 34"/>
                  <a:gd name="T120" fmla="*/ 64 w 64"/>
                  <a:gd name="T121" fmla="*/ 20 h 34"/>
                  <a:gd name="T122" fmla="*/ 64 w 64"/>
                  <a:gd name="T12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" h="34">
                    <a:moveTo>
                      <a:pt x="64" y="16"/>
                    </a:moveTo>
                    <a:lnTo>
                      <a:pt x="64" y="14"/>
                    </a:lnTo>
                    <a:lnTo>
                      <a:pt x="64" y="14"/>
                    </a:lnTo>
                    <a:lnTo>
                      <a:pt x="62" y="14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58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4" y="12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0"/>
                    </a:lnTo>
                    <a:lnTo>
                      <a:pt x="50" y="8"/>
                    </a:lnTo>
                    <a:lnTo>
                      <a:pt x="52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6" y="32"/>
                    </a:lnTo>
                    <a:lnTo>
                      <a:pt x="28" y="3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4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121E307B-71D7-40D3-AF2F-6B27A7C4BF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" y="874"/>
                <a:ext cx="154" cy="221"/>
              </a:xfrm>
              <a:custGeom>
                <a:avLst/>
                <a:gdLst>
                  <a:gd name="T0" fmla="*/ 68 w 154"/>
                  <a:gd name="T1" fmla="*/ 201 h 221"/>
                  <a:gd name="T2" fmla="*/ 76 w 154"/>
                  <a:gd name="T3" fmla="*/ 189 h 221"/>
                  <a:gd name="T4" fmla="*/ 90 w 154"/>
                  <a:gd name="T5" fmla="*/ 183 h 221"/>
                  <a:gd name="T6" fmla="*/ 92 w 154"/>
                  <a:gd name="T7" fmla="*/ 193 h 221"/>
                  <a:gd name="T8" fmla="*/ 98 w 154"/>
                  <a:gd name="T9" fmla="*/ 185 h 221"/>
                  <a:gd name="T10" fmla="*/ 102 w 154"/>
                  <a:gd name="T11" fmla="*/ 179 h 221"/>
                  <a:gd name="T12" fmla="*/ 90 w 154"/>
                  <a:gd name="T13" fmla="*/ 159 h 221"/>
                  <a:gd name="T14" fmla="*/ 94 w 154"/>
                  <a:gd name="T15" fmla="*/ 151 h 221"/>
                  <a:gd name="T16" fmla="*/ 148 w 154"/>
                  <a:gd name="T17" fmla="*/ 42 h 221"/>
                  <a:gd name="T18" fmla="*/ 150 w 154"/>
                  <a:gd name="T19" fmla="*/ 34 h 221"/>
                  <a:gd name="T20" fmla="*/ 146 w 154"/>
                  <a:gd name="T21" fmla="*/ 26 h 221"/>
                  <a:gd name="T22" fmla="*/ 144 w 154"/>
                  <a:gd name="T23" fmla="*/ 22 h 221"/>
                  <a:gd name="T24" fmla="*/ 138 w 154"/>
                  <a:gd name="T25" fmla="*/ 12 h 221"/>
                  <a:gd name="T26" fmla="*/ 118 w 154"/>
                  <a:gd name="T27" fmla="*/ 6 h 221"/>
                  <a:gd name="T28" fmla="*/ 102 w 154"/>
                  <a:gd name="T29" fmla="*/ 0 h 221"/>
                  <a:gd name="T30" fmla="*/ 102 w 154"/>
                  <a:gd name="T31" fmla="*/ 10 h 221"/>
                  <a:gd name="T32" fmla="*/ 80 w 154"/>
                  <a:gd name="T33" fmla="*/ 8 h 221"/>
                  <a:gd name="T34" fmla="*/ 62 w 154"/>
                  <a:gd name="T35" fmla="*/ 22 h 221"/>
                  <a:gd name="T36" fmla="*/ 60 w 154"/>
                  <a:gd name="T37" fmla="*/ 30 h 221"/>
                  <a:gd name="T38" fmla="*/ 40 w 154"/>
                  <a:gd name="T39" fmla="*/ 44 h 221"/>
                  <a:gd name="T40" fmla="*/ 32 w 154"/>
                  <a:gd name="T41" fmla="*/ 67 h 221"/>
                  <a:gd name="T42" fmla="*/ 30 w 154"/>
                  <a:gd name="T43" fmla="*/ 79 h 221"/>
                  <a:gd name="T44" fmla="*/ 12 w 154"/>
                  <a:gd name="T45" fmla="*/ 87 h 221"/>
                  <a:gd name="T46" fmla="*/ 12 w 154"/>
                  <a:gd name="T47" fmla="*/ 101 h 221"/>
                  <a:gd name="T48" fmla="*/ 20 w 154"/>
                  <a:gd name="T49" fmla="*/ 121 h 221"/>
                  <a:gd name="T50" fmla="*/ 14 w 154"/>
                  <a:gd name="T51" fmla="*/ 129 h 221"/>
                  <a:gd name="T52" fmla="*/ 12 w 154"/>
                  <a:gd name="T53" fmla="*/ 145 h 221"/>
                  <a:gd name="T54" fmla="*/ 6 w 154"/>
                  <a:gd name="T55" fmla="*/ 157 h 221"/>
                  <a:gd name="T56" fmla="*/ 0 w 154"/>
                  <a:gd name="T57" fmla="*/ 161 h 221"/>
                  <a:gd name="T58" fmla="*/ 6 w 154"/>
                  <a:gd name="T59" fmla="*/ 177 h 221"/>
                  <a:gd name="T60" fmla="*/ 18 w 154"/>
                  <a:gd name="T61" fmla="*/ 195 h 221"/>
                  <a:gd name="T62" fmla="*/ 20 w 154"/>
                  <a:gd name="T63" fmla="*/ 205 h 221"/>
                  <a:gd name="T64" fmla="*/ 24 w 154"/>
                  <a:gd name="T65" fmla="*/ 215 h 221"/>
                  <a:gd name="T66" fmla="*/ 40 w 154"/>
                  <a:gd name="T67" fmla="*/ 215 h 221"/>
                  <a:gd name="T68" fmla="*/ 46 w 154"/>
                  <a:gd name="T69" fmla="*/ 207 h 221"/>
                  <a:gd name="T70" fmla="*/ 66 w 154"/>
                  <a:gd name="T71" fmla="*/ 199 h 221"/>
                  <a:gd name="T72" fmla="*/ 70 w 154"/>
                  <a:gd name="T73" fmla="*/ 183 h 221"/>
                  <a:gd name="T74" fmla="*/ 72 w 154"/>
                  <a:gd name="T75" fmla="*/ 169 h 221"/>
                  <a:gd name="T76" fmla="*/ 74 w 154"/>
                  <a:gd name="T77" fmla="*/ 165 h 221"/>
                  <a:gd name="T78" fmla="*/ 90 w 154"/>
                  <a:gd name="T79" fmla="*/ 157 h 221"/>
                  <a:gd name="T80" fmla="*/ 90 w 154"/>
                  <a:gd name="T81" fmla="*/ 153 h 221"/>
                  <a:gd name="T82" fmla="*/ 94 w 154"/>
                  <a:gd name="T83" fmla="*/ 151 h 221"/>
                  <a:gd name="T84" fmla="*/ 94 w 154"/>
                  <a:gd name="T85" fmla="*/ 141 h 221"/>
                  <a:gd name="T86" fmla="*/ 80 w 154"/>
                  <a:gd name="T87" fmla="*/ 135 h 221"/>
                  <a:gd name="T88" fmla="*/ 74 w 154"/>
                  <a:gd name="T89" fmla="*/ 127 h 221"/>
                  <a:gd name="T90" fmla="*/ 74 w 154"/>
                  <a:gd name="T91" fmla="*/ 117 h 221"/>
                  <a:gd name="T92" fmla="*/ 78 w 154"/>
                  <a:gd name="T93" fmla="*/ 107 h 221"/>
                  <a:gd name="T94" fmla="*/ 80 w 154"/>
                  <a:gd name="T95" fmla="*/ 103 h 221"/>
                  <a:gd name="T96" fmla="*/ 82 w 154"/>
                  <a:gd name="T97" fmla="*/ 97 h 221"/>
                  <a:gd name="T98" fmla="*/ 88 w 154"/>
                  <a:gd name="T99" fmla="*/ 97 h 221"/>
                  <a:gd name="T100" fmla="*/ 92 w 154"/>
                  <a:gd name="T101" fmla="*/ 91 h 221"/>
                  <a:gd name="T102" fmla="*/ 100 w 154"/>
                  <a:gd name="T103" fmla="*/ 87 h 221"/>
                  <a:gd name="T104" fmla="*/ 112 w 154"/>
                  <a:gd name="T105" fmla="*/ 83 h 221"/>
                  <a:gd name="T106" fmla="*/ 122 w 154"/>
                  <a:gd name="T107" fmla="*/ 69 h 221"/>
                  <a:gd name="T108" fmla="*/ 124 w 154"/>
                  <a:gd name="T109" fmla="*/ 59 h 221"/>
                  <a:gd name="T110" fmla="*/ 124 w 154"/>
                  <a:gd name="T111" fmla="*/ 57 h 221"/>
                  <a:gd name="T112" fmla="*/ 130 w 154"/>
                  <a:gd name="T113" fmla="*/ 54 h 221"/>
                  <a:gd name="T114" fmla="*/ 134 w 154"/>
                  <a:gd name="T115" fmla="*/ 48 h 221"/>
                  <a:gd name="T116" fmla="*/ 148 w 154"/>
                  <a:gd name="T117" fmla="*/ 5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221">
                    <a:moveTo>
                      <a:pt x="76" y="187"/>
                    </a:moveTo>
                    <a:lnTo>
                      <a:pt x="76" y="187"/>
                    </a:lnTo>
                    <a:lnTo>
                      <a:pt x="74" y="187"/>
                    </a:lnTo>
                    <a:lnTo>
                      <a:pt x="74" y="189"/>
                    </a:lnTo>
                    <a:lnTo>
                      <a:pt x="74" y="189"/>
                    </a:lnTo>
                    <a:lnTo>
                      <a:pt x="74" y="191"/>
                    </a:lnTo>
                    <a:lnTo>
                      <a:pt x="72" y="195"/>
                    </a:lnTo>
                    <a:lnTo>
                      <a:pt x="70" y="195"/>
                    </a:lnTo>
                    <a:lnTo>
                      <a:pt x="68" y="199"/>
                    </a:lnTo>
                    <a:lnTo>
                      <a:pt x="68" y="201"/>
                    </a:lnTo>
                    <a:lnTo>
                      <a:pt x="68" y="205"/>
                    </a:lnTo>
                    <a:lnTo>
                      <a:pt x="68" y="205"/>
                    </a:lnTo>
                    <a:lnTo>
                      <a:pt x="68" y="205"/>
                    </a:lnTo>
                    <a:lnTo>
                      <a:pt x="70" y="205"/>
                    </a:lnTo>
                    <a:lnTo>
                      <a:pt x="72" y="197"/>
                    </a:lnTo>
                    <a:lnTo>
                      <a:pt x="74" y="195"/>
                    </a:lnTo>
                    <a:lnTo>
                      <a:pt x="74" y="193"/>
                    </a:lnTo>
                    <a:lnTo>
                      <a:pt x="76" y="189"/>
                    </a:lnTo>
                    <a:lnTo>
                      <a:pt x="76" y="189"/>
                    </a:lnTo>
                    <a:lnTo>
                      <a:pt x="76" y="189"/>
                    </a:lnTo>
                    <a:lnTo>
                      <a:pt x="76" y="187"/>
                    </a:lnTo>
                    <a:lnTo>
                      <a:pt x="76" y="187"/>
                    </a:lnTo>
                    <a:close/>
                    <a:moveTo>
                      <a:pt x="98" y="177"/>
                    </a:moveTo>
                    <a:lnTo>
                      <a:pt x="98" y="177"/>
                    </a:lnTo>
                    <a:lnTo>
                      <a:pt x="98" y="179"/>
                    </a:lnTo>
                    <a:lnTo>
                      <a:pt x="96" y="179"/>
                    </a:lnTo>
                    <a:lnTo>
                      <a:pt x="94" y="179"/>
                    </a:lnTo>
                    <a:lnTo>
                      <a:pt x="92" y="181"/>
                    </a:lnTo>
                    <a:lnTo>
                      <a:pt x="92" y="181"/>
                    </a:lnTo>
                    <a:lnTo>
                      <a:pt x="90" y="183"/>
                    </a:lnTo>
                    <a:lnTo>
                      <a:pt x="90" y="183"/>
                    </a:lnTo>
                    <a:lnTo>
                      <a:pt x="90" y="185"/>
                    </a:lnTo>
                    <a:lnTo>
                      <a:pt x="90" y="187"/>
                    </a:lnTo>
                    <a:lnTo>
                      <a:pt x="90" y="189"/>
                    </a:lnTo>
                    <a:lnTo>
                      <a:pt x="90" y="189"/>
                    </a:lnTo>
                    <a:lnTo>
                      <a:pt x="90" y="191"/>
                    </a:lnTo>
                    <a:lnTo>
                      <a:pt x="92" y="191"/>
                    </a:lnTo>
                    <a:lnTo>
                      <a:pt x="90" y="193"/>
                    </a:lnTo>
                    <a:lnTo>
                      <a:pt x="90" y="195"/>
                    </a:lnTo>
                    <a:lnTo>
                      <a:pt x="92" y="193"/>
                    </a:lnTo>
                    <a:lnTo>
                      <a:pt x="92" y="193"/>
                    </a:lnTo>
                    <a:lnTo>
                      <a:pt x="94" y="191"/>
                    </a:lnTo>
                    <a:lnTo>
                      <a:pt x="94" y="191"/>
                    </a:lnTo>
                    <a:lnTo>
                      <a:pt x="94" y="189"/>
                    </a:lnTo>
                    <a:lnTo>
                      <a:pt x="96" y="189"/>
                    </a:lnTo>
                    <a:lnTo>
                      <a:pt x="98" y="187"/>
                    </a:lnTo>
                    <a:lnTo>
                      <a:pt x="98" y="187"/>
                    </a:lnTo>
                    <a:lnTo>
                      <a:pt x="98" y="187"/>
                    </a:lnTo>
                    <a:lnTo>
                      <a:pt x="100" y="187"/>
                    </a:lnTo>
                    <a:lnTo>
                      <a:pt x="98" y="185"/>
                    </a:lnTo>
                    <a:lnTo>
                      <a:pt x="98" y="181"/>
                    </a:lnTo>
                    <a:lnTo>
                      <a:pt x="98" y="181"/>
                    </a:lnTo>
                    <a:lnTo>
                      <a:pt x="100" y="181"/>
                    </a:lnTo>
                    <a:lnTo>
                      <a:pt x="100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98" y="177"/>
                    </a:lnTo>
                    <a:close/>
                    <a:moveTo>
                      <a:pt x="102" y="177"/>
                    </a:moveTo>
                    <a:lnTo>
                      <a:pt x="100" y="177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2" y="177"/>
                    </a:lnTo>
                    <a:lnTo>
                      <a:pt x="104" y="177"/>
                    </a:lnTo>
                    <a:lnTo>
                      <a:pt x="104" y="177"/>
                    </a:lnTo>
                    <a:lnTo>
                      <a:pt x="102" y="177"/>
                    </a:lnTo>
                    <a:close/>
                    <a:moveTo>
                      <a:pt x="92" y="157"/>
                    </a:moveTo>
                    <a:lnTo>
                      <a:pt x="92" y="157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0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57"/>
                    </a:lnTo>
                    <a:close/>
                    <a:moveTo>
                      <a:pt x="94" y="151"/>
                    </a:moveTo>
                    <a:lnTo>
                      <a:pt x="94" y="151"/>
                    </a:lnTo>
                    <a:lnTo>
                      <a:pt x="94" y="151"/>
                    </a:lnTo>
                    <a:lnTo>
                      <a:pt x="92" y="151"/>
                    </a:lnTo>
                    <a:lnTo>
                      <a:pt x="94" y="153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close/>
                    <a:moveTo>
                      <a:pt x="152" y="46"/>
                    </a:moveTo>
                    <a:lnTo>
                      <a:pt x="152" y="46"/>
                    </a:lnTo>
                    <a:lnTo>
                      <a:pt x="150" y="44"/>
                    </a:lnTo>
                    <a:lnTo>
                      <a:pt x="148" y="44"/>
                    </a:lnTo>
                    <a:lnTo>
                      <a:pt x="148" y="42"/>
                    </a:lnTo>
                    <a:lnTo>
                      <a:pt x="148" y="42"/>
                    </a:lnTo>
                    <a:lnTo>
                      <a:pt x="148" y="42"/>
                    </a:lnTo>
                    <a:lnTo>
                      <a:pt x="148" y="40"/>
                    </a:lnTo>
                    <a:lnTo>
                      <a:pt x="148" y="40"/>
                    </a:lnTo>
                    <a:lnTo>
                      <a:pt x="148" y="38"/>
                    </a:lnTo>
                    <a:lnTo>
                      <a:pt x="148" y="38"/>
                    </a:lnTo>
                    <a:lnTo>
                      <a:pt x="150" y="38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2"/>
                    </a:lnTo>
                    <a:lnTo>
                      <a:pt x="148" y="32"/>
                    </a:lnTo>
                    <a:lnTo>
                      <a:pt x="148" y="30"/>
                    </a:lnTo>
                    <a:lnTo>
                      <a:pt x="146" y="30"/>
                    </a:lnTo>
                    <a:lnTo>
                      <a:pt x="146" y="28"/>
                    </a:lnTo>
                    <a:lnTo>
                      <a:pt x="146" y="28"/>
                    </a:lnTo>
                    <a:lnTo>
                      <a:pt x="146" y="28"/>
                    </a:lnTo>
                    <a:lnTo>
                      <a:pt x="146" y="26"/>
                    </a:lnTo>
                    <a:lnTo>
                      <a:pt x="146" y="26"/>
                    </a:lnTo>
                    <a:lnTo>
                      <a:pt x="146" y="26"/>
                    </a:lnTo>
                    <a:lnTo>
                      <a:pt x="146" y="24"/>
                    </a:lnTo>
                    <a:lnTo>
                      <a:pt x="146" y="24"/>
                    </a:lnTo>
                    <a:lnTo>
                      <a:pt x="144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2"/>
                    </a:lnTo>
                    <a:lnTo>
                      <a:pt x="144" y="22"/>
                    </a:lnTo>
                    <a:lnTo>
                      <a:pt x="144" y="22"/>
                    </a:lnTo>
                    <a:lnTo>
                      <a:pt x="144" y="22"/>
                    </a:lnTo>
                    <a:lnTo>
                      <a:pt x="142" y="20"/>
                    </a:lnTo>
                    <a:lnTo>
                      <a:pt x="142" y="18"/>
                    </a:lnTo>
                    <a:lnTo>
                      <a:pt x="142" y="18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2" y="16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38" y="14"/>
                    </a:lnTo>
                    <a:lnTo>
                      <a:pt x="138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28" y="8"/>
                    </a:lnTo>
                    <a:lnTo>
                      <a:pt x="126" y="8"/>
                    </a:lnTo>
                    <a:lnTo>
                      <a:pt x="124" y="8"/>
                    </a:lnTo>
                    <a:lnTo>
                      <a:pt x="122" y="6"/>
                    </a:lnTo>
                    <a:lnTo>
                      <a:pt x="122" y="6"/>
                    </a:lnTo>
                    <a:lnTo>
                      <a:pt x="120" y="6"/>
                    </a:lnTo>
                    <a:lnTo>
                      <a:pt x="118" y="6"/>
                    </a:lnTo>
                    <a:lnTo>
                      <a:pt x="118" y="4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0" y="8"/>
                    </a:lnTo>
                    <a:lnTo>
                      <a:pt x="104" y="8"/>
                    </a:lnTo>
                    <a:lnTo>
                      <a:pt x="102" y="10"/>
                    </a:lnTo>
                    <a:lnTo>
                      <a:pt x="102" y="10"/>
                    </a:lnTo>
                    <a:lnTo>
                      <a:pt x="100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2" y="6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0" y="10"/>
                    </a:lnTo>
                    <a:lnTo>
                      <a:pt x="80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78" y="16"/>
                    </a:lnTo>
                    <a:lnTo>
                      <a:pt x="74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64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2" y="28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58" y="32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4" y="44"/>
                    </a:lnTo>
                    <a:lnTo>
                      <a:pt x="40" y="44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0" y="59"/>
                    </a:lnTo>
                    <a:lnTo>
                      <a:pt x="38" y="59"/>
                    </a:lnTo>
                    <a:lnTo>
                      <a:pt x="38" y="61"/>
                    </a:lnTo>
                    <a:lnTo>
                      <a:pt x="34" y="63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32" y="71"/>
                    </a:lnTo>
                    <a:lnTo>
                      <a:pt x="34" y="71"/>
                    </a:lnTo>
                    <a:lnTo>
                      <a:pt x="36" y="73"/>
                    </a:lnTo>
                    <a:lnTo>
                      <a:pt x="36" y="75"/>
                    </a:lnTo>
                    <a:lnTo>
                      <a:pt x="36" y="77"/>
                    </a:lnTo>
                    <a:lnTo>
                      <a:pt x="34" y="77"/>
                    </a:lnTo>
                    <a:lnTo>
                      <a:pt x="34" y="79"/>
                    </a:lnTo>
                    <a:lnTo>
                      <a:pt x="34" y="79"/>
                    </a:lnTo>
                    <a:lnTo>
                      <a:pt x="30" y="79"/>
                    </a:lnTo>
                    <a:lnTo>
                      <a:pt x="26" y="77"/>
                    </a:lnTo>
                    <a:lnTo>
                      <a:pt x="24" y="77"/>
                    </a:lnTo>
                    <a:lnTo>
                      <a:pt x="22" y="77"/>
                    </a:lnTo>
                    <a:lnTo>
                      <a:pt x="20" y="79"/>
                    </a:lnTo>
                    <a:lnTo>
                      <a:pt x="18" y="79"/>
                    </a:lnTo>
                    <a:lnTo>
                      <a:pt x="18" y="79"/>
                    </a:lnTo>
                    <a:lnTo>
                      <a:pt x="16" y="81"/>
                    </a:lnTo>
                    <a:lnTo>
                      <a:pt x="14" y="83"/>
                    </a:lnTo>
                    <a:lnTo>
                      <a:pt x="12" y="85"/>
                    </a:lnTo>
                    <a:lnTo>
                      <a:pt x="12" y="87"/>
                    </a:lnTo>
                    <a:lnTo>
                      <a:pt x="10" y="91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2" y="95"/>
                    </a:lnTo>
                    <a:lnTo>
                      <a:pt x="12" y="95"/>
                    </a:lnTo>
                    <a:lnTo>
                      <a:pt x="12" y="95"/>
                    </a:lnTo>
                    <a:lnTo>
                      <a:pt x="12" y="97"/>
                    </a:lnTo>
                    <a:lnTo>
                      <a:pt x="12" y="99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9"/>
                    </a:lnTo>
                    <a:lnTo>
                      <a:pt x="12" y="111"/>
                    </a:lnTo>
                    <a:lnTo>
                      <a:pt x="12" y="115"/>
                    </a:lnTo>
                    <a:lnTo>
                      <a:pt x="14" y="117"/>
                    </a:lnTo>
                    <a:lnTo>
                      <a:pt x="16" y="117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0" y="121"/>
                    </a:lnTo>
                    <a:lnTo>
                      <a:pt x="20" y="123"/>
                    </a:lnTo>
                    <a:lnTo>
                      <a:pt x="20" y="123"/>
                    </a:lnTo>
                    <a:lnTo>
                      <a:pt x="20" y="125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18" y="127"/>
                    </a:lnTo>
                    <a:lnTo>
                      <a:pt x="16" y="127"/>
                    </a:lnTo>
                    <a:lnTo>
                      <a:pt x="14" y="127"/>
                    </a:lnTo>
                    <a:lnTo>
                      <a:pt x="14" y="127"/>
                    </a:lnTo>
                    <a:lnTo>
                      <a:pt x="14" y="129"/>
                    </a:lnTo>
                    <a:lnTo>
                      <a:pt x="16" y="131"/>
                    </a:lnTo>
                    <a:lnTo>
                      <a:pt x="16" y="135"/>
                    </a:lnTo>
                    <a:lnTo>
                      <a:pt x="18" y="135"/>
                    </a:lnTo>
                    <a:lnTo>
                      <a:pt x="16" y="137"/>
                    </a:lnTo>
                    <a:lnTo>
                      <a:pt x="16" y="139"/>
                    </a:lnTo>
                    <a:lnTo>
                      <a:pt x="16" y="139"/>
                    </a:lnTo>
                    <a:lnTo>
                      <a:pt x="16" y="141"/>
                    </a:lnTo>
                    <a:lnTo>
                      <a:pt x="16" y="143"/>
                    </a:lnTo>
                    <a:lnTo>
                      <a:pt x="14" y="143"/>
                    </a:lnTo>
                    <a:lnTo>
                      <a:pt x="12" y="145"/>
                    </a:lnTo>
                    <a:lnTo>
                      <a:pt x="10" y="145"/>
                    </a:lnTo>
                    <a:lnTo>
                      <a:pt x="10" y="145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8" y="149"/>
                    </a:lnTo>
                    <a:lnTo>
                      <a:pt x="6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8" y="155"/>
                    </a:lnTo>
                    <a:lnTo>
                      <a:pt x="6" y="157"/>
                    </a:lnTo>
                    <a:lnTo>
                      <a:pt x="6" y="159"/>
                    </a:lnTo>
                    <a:lnTo>
                      <a:pt x="6" y="161"/>
                    </a:lnTo>
                    <a:lnTo>
                      <a:pt x="4" y="161"/>
                    </a:lnTo>
                    <a:lnTo>
                      <a:pt x="4" y="161"/>
                    </a:lnTo>
                    <a:lnTo>
                      <a:pt x="2" y="159"/>
                    </a:lnTo>
                    <a:lnTo>
                      <a:pt x="2" y="159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2" y="169"/>
                    </a:lnTo>
                    <a:lnTo>
                      <a:pt x="2" y="171"/>
                    </a:lnTo>
                    <a:lnTo>
                      <a:pt x="4" y="175"/>
                    </a:lnTo>
                    <a:lnTo>
                      <a:pt x="4" y="177"/>
                    </a:lnTo>
                    <a:lnTo>
                      <a:pt x="6" y="177"/>
                    </a:lnTo>
                    <a:lnTo>
                      <a:pt x="6" y="181"/>
                    </a:lnTo>
                    <a:lnTo>
                      <a:pt x="6" y="181"/>
                    </a:lnTo>
                    <a:lnTo>
                      <a:pt x="8" y="181"/>
                    </a:lnTo>
                    <a:lnTo>
                      <a:pt x="8" y="183"/>
                    </a:lnTo>
                    <a:lnTo>
                      <a:pt x="10" y="185"/>
                    </a:lnTo>
                    <a:lnTo>
                      <a:pt x="10" y="185"/>
                    </a:lnTo>
                    <a:lnTo>
                      <a:pt x="12" y="185"/>
                    </a:lnTo>
                    <a:lnTo>
                      <a:pt x="12" y="189"/>
                    </a:lnTo>
                    <a:lnTo>
                      <a:pt x="16" y="195"/>
                    </a:lnTo>
                    <a:lnTo>
                      <a:pt x="18" y="195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2" y="201"/>
                    </a:lnTo>
                    <a:lnTo>
                      <a:pt x="22" y="201"/>
                    </a:lnTo>
                    <a:lnTo>
                      <a:pt x="20" y="201"/>
                    </a:lnTo>
                    <a:lnTo>
                      <a:pt x="18" y="20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0" y="205"/>
                    </a:lnTo>
                    <a:lnTo>
                      <a:pt x="20" y="205"/>
                    </a:lnTo>
                    <a:lnTo>
                      <a:pt x="20" y="205"/>
                    </a:lnTo>
                    <a:lnTo>
                      <a:pt x="18" y="205"/>
                    </a:lnTo>
                    <a:lnTo>
                      <a:pt x="16" y="205"/>
                    </a:lnTo>
                    <a:lnTo>
                      <a:pt x="18" y="205"/>
                    </a:lnTo>
                    <a:lnTo>
                      <a:pt x="18" y="207"/>
                    </a:lnTo>
                    <a:lnTo>
                      <a:pt x="22" y="211"/>
                    </a:lnTo>
                    <a:lnTo>
                      <a:pt x="22" y="213"/>
                    </a:lnTo>
                    <a:lnTo>
                      <a:pt x="24" y="213"/>
                    </a:lnTo>
                    <a:lnTo>
                      <a:pt x="24" y="215"/>
                    </a:lnTo>
                    <a:lnTo>
                      <a:pt x="24" y="215"/>
                    </a:lnTo>
                    <a:lnTo>
                      <a:pt x="22" y="217"/>
                    </a:lnTo>
                    <a:lnTo>
                      <a:pt x="22" y="219"/>
                    </a:lnTo>
                    <a:lnTo>
                      <a:pt x="22" y="219"/>
                    </a:lnTo>
                    <a:lnTo>
                      <a:pt x="28" y="221"/>
                    </a:lnTo>
                    <a:lnTo>
                      <a:pt x="34" y="219"/>
                    </a:lnTo>
                    <a:lnTo>
                      <a:pt x="38" y="219"/>
                    </a:lnTo>
                    <a:lnTo>
                      <a:pt x="40" y="219"/>
                    </a:lnTo>
                    <a:lnTo>
                      <a:pt x="42" y="217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40" y="213"/>
                    </a:lnTo>
                    <a:lnTo>
                      <a:pt x="40" y="211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4" y="209"/>
                    </a:lnTo>
                    <a:lnTo>
                      <a:pt x="46" y="209"/>
                    </a:lnTo>
                    <a:lnTo>
                      <a:pt x="46" y="209"/>
                    </a:lnTo>
                    <a:lnTo>
                      <a:pt x="46" y="207"/>
                    </a:lnTo>
                    <a:lnTo>
                      <a:pt x="46" y="207"/>
                    </a:lnTo>
                    <a:lnTo>
                      <a:pt x="50" y="207"/>
                    </a:lnTo>
                    <a:lnTo>
                      <a:pt x="54" y="207"/>
                    </a:lnTo>
                    <a:lnTo>
                      <a:pt x="56" y="207"/>
                    </a:lnTo>
                    <a:lnTo>
                      <a:pt x="58" y="207"/>
                    </a:lnTo>
                    <a:lnTo>
                      <a:pt x="60" y="207"/>
                    </a:lnTo>
                    <a:lnTo>
                      <a:pt x="60" y="207"/>
                    </a:lnTo>
                    <a:lnTo>
                      <a:pt x="62" y="207"/>
                    </a:lnTo>
                    <a:lnTo>
                      <a:pt x="62" y="205"/>
                    </a:lnTo>
                    <a:lnTo>
                      <a:pt x="64" y="201"/>
                    </a:lnTo>
                    <a:lnTo>
                      <a:pt x="66" y="199"/>
                    </a:lnTo>
                    <a:lnTo>
                      <a:pt x="66" y="197"/>
                    </a:lnTo>
                    <a:lnTo>
                      <a:pt x="68" y="195"/>
                    </a:lnTo>
                    <a:lnTo>
                      <a:pt x="68" y="193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68" y="189"/>
                    </a:lnTo>
                    <a:lnTo>
                      <a:pt x="68" y="189"/>
                    </a:lnTo>
                    <a:lnTo>
                      <a:pt x="70" y="185"/>
                    </a:lnTo>
                    <a:lnTo>
                      <a:pt x="70" y="185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0" y="181"/>
                    </a:lnTo>
                    <a:lnTo>
                      <a:pt x="68" y="179"/>
                    </a:lnTo>
                    <a:lnTo>
                      <a:pt x="70" y="177"/>
                    </a:lnTo>
                    <a:lnTo>
                      <a:pt x="70" y="177"/>
                    </a:lnTo>
                    <a:lnTo>
                      <a:pt x="70" y="173"/>
                    </a:lnTo>
                    <a:lnTo>
                      <a:pt x="72" y="173"/>
                    </a:lnTo>
                    <a:lnTo>
                      <a:pt x="70" y="171"/>
                    </a:lnTo>
                    <a:lnTo>
                      <a:pt x="70" y="169"/>
                    </a:lnTo>
                    <a:lnTo>
                      <a:pt x="72" y="169"/>
                    </a:lnTo>
                    <a:lnTo>
                      <a:pt x="74" y="167"/>
                    </a:lnTo>
                    <a:lnTo>
                      <a:pt x="72" y="167"/>
                    </a:lnTo>
                    <a:lnTo>
                      <a:pt x="70" y="167"/>
                    </a:lnTo>
                    <a:lnTo>
                      <a:pt x="68" y="165"/>
                    </a:lnTo>
                    <a:lnTo>
                      <a:pt x="66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6" y="165"/>
                    </a:lnTo>
                    <a:lnTo>
                      <a:pt x="70" y="165"/>
                    </a:lnTo>
                    <a:lnTo>
                      <a:pt x="74" y="165"/>
                    </a:lnTo>
                    <a:lnTo>
                      <a:pt x="76" y="165"/>
                    </a:lnTo>
                    <a:lnTo>
                      <a:pt x="78" y="163"/>
                    </a:lnTo>
                    <a:lnTo>
                      <a:pt x="80" y="161"/>
                    </a:lnTo>
                    <a:lnTo>
                      <a:pt x="82" y="161"/>
                    </a:lnTo>
                    <a:lnTo>
                      <a:pt x="84" y="161"/>
                    </a:lnTo>
                    <a:lnTo>
                      <a:pt x="84" y="161"/>
                    </a:lnTo>
                    <a:lnTo>
                      <a:pt x="86" y="159"/>
                    </a:lnTo>
                    <a:lnTo>
                      <a:pt x="88" y="159"/>
                    </a:lnTo>
                    <a:lnTo>
                      <a:pt x="90" y="157"/>
                    </a:lnTo>
                    <a:lnTo>
                      <a:pt x="90" y="157"/>
                    </a:lnTo>
                    <a:lnTo>
                      <a:pt x="92" y="157"/>
                    </a:lnTo>
                    <a:lnTo>
                      <a:pt x="92" y="155"/>
                    </a:lnTo>
                    <a:lnTo>
                      <a:pt x="92" y="155"/>
                    </a:lnTo>
                    <a:lnTo>
                      <a:pt x="94" y="155"/>
                    </a:lnTo>
                    <a:lnTo>
                      <a:pt x="94" y="153"/>
                    </a:lnTo>
                    <a:lnTo>
                      <a:pt x="92" y="153"/>
                    </a:lnTo>
                    <a:lnTo>
                      <a:pt x="92" y="153"/>
                    </a:lnTo>
                    <a:lnTo>
                      <a:pt x="92" y="153"/>
                    </a:lnTo>
                    <a:lnTo>
                      <a:pt x="90" y="153"/>
                    </a:lnTo>
                    <a:lnTo>
                      <a:pt x="90" y="153"/>
                    </a:lnTo>
                    <a:lnTo>
                      <a:pt x="88" y="155"/>
                    </a:lnTo>
                    <a:lnTo>
                      <a:pt x="88" y="155"/>
                    </a:lnTo>
                    <a:lnTo>
                      <a:pt x="86" y="155"/>
                    </a:lnTo>
                    <a:lnTo>
                      <a:pt x="86" y="153"/>
                    </a:lnTo>
                    <a:lnTo>
                      <a:pt x="88" y="153"/>
                    </a:lnTo>
                    <a:lnTo>
                      <a:pt x="88" y="153"/>
                    </a:lnTo>
                    <a:lnTo>
                      <a:pt x="90" y="153"/>
                    </a:lnTo>
                    <a:lnTo>
                      <a:pt x="90" y="151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4" y="149"/>
                    </a:lnTo>
                    <a:lnTo>
                      <a:pt x="96" y="149"/>
                    </a:lnTo>
                    <a:lnTo>
                      <a:pt x="98" y="147"/>
                    </a:lnTo>
                    <a:lnTo>
                      <a:pt x="98" y="147"/>
                    </a:lnTo>
                    <a:lnTo>
                      <a:pt x="98" y="147"/>
                    </a:lnTo>
                    <a:lnTo>
                      <a:pt x="98" y="145"/>
                    </a:lnTo>
                    <a:lnTo>
                      <a:pt x="96" y="143"/>
                    </a:lnTo>
                    <a:lnTo>
                      <a:pt x="96" y="143"/>
                    </a:lnTo>
                    <a:lnTo>
                      <a:pt x="96" y="141"/>
                    </a:lnTo>
                    <a:lnTo>
                      <a:pt x="94" y="141"/>
                    </a:lnTo>
                    <a:lnTo>
                      <a:pt x="92" y="141"/>
                    </a:lnTo>
                    <a:lnTo>
                      <a:pt x="92" y="139"/>
                    </a:lnTo>
                    <a:lnTo>
                      <a:pt x="90" y="137"/>
                    </a:lnTo>
                    <a:lnTo>
                      <a:pt x="88" y="137"/>
                    </a:lnTo>
                    <a:lnTo>
                      <a:pt x="88" y="137"/>
                    </a:lnTo>
                    <a:lnTo>
                      <a:pt x="86" y="135"/>
                    </a:lnTo>
                    <a:lnTo>
                      <a:pt x="84" y="133"/>
                    </a:lnTo>
                    <a:lnTo>
                      <a:pt x="84" y="133"/>
                    </a:lnTo>
                    <a:lnTo>
                      <a:pt x="82" y="135"/>
                    </a:lnTo>
                    <a:lnTo>
                      <a:pt x="80" y="135"/>
                    </a:lnTo>
                    <a:lnTo>
                      <a:pt x="80" y="133"/>
                    </a:lnTo>
                    <a:lnTo>
                      <a:pt x="80" y="133"/>
                    </a:lnTo>
                    <a:lnTo>
                      <a:pt x="80" y="133"/>
                    </a:lnTo>
                    <a:lnTo>
                      <a:pt x="78" y="133"/>
                    </a:lnTo>
                    <a:lnTo>
                      <a:pt x="78" y="133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29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5"/>
                    </a:lnTo>
                    <a:lnTo>
                      <a:pt x="74" y="123"/>
                    </a:lnTo>
                    <a:lnTo>
                      <a:pt x="74" y="123"/>
                    </a:lnTo>
                    <a:lnTo>
                      <a:pt x="74" y="121"/>
                    </a:lnTo>
                    <a:lnTo>
                      <a:pt x="74" y="121"/>
                    </a:lnTo>
                    <a:lnTo>
                      <a:pt x="74" y="121"/>
                    </a:lnTo>
                    <a:lnTo>
                      <a:pt x="74" y="119"/>
                    </a:lnTo>
                    <a:lnTo>
                      <a:pt x="74" y="119"/>
                    </a:lnTo>
                    <a:lnTo>
                      <a:pt x="74" y="117"/>
                    </a:lnTo>
                    <a:lnTo>
                      <a:pt x="74" y="117"/>
                    </a:lnTo>
                    <a:lnTo>
                      <a:pt x="74" y="115"/>
                    </a:lnTo>
                    <a:lnTo>
                      <a:pt x="76" y="115"/>
                    </a:lnTo>
                    <a:lnTo>
                      <a:pt x="78" y="115"/>
                    </a:lnTo>
                    <a:lnTo>
                      <a:pt x="76" y="115"/>
                    </a:lnTo>
                    <a:lnTo>
                      <a:pt x="76" y="115"/>
                    </a:lnTo>
                    <a:lnTo>
                      <a:pt x="76" y="113"/>
                    </a:lnTo>
                    <a:lnTo>
                      <a:pt x="76" y="111"/>
                    </a:lnTo>
                    <a:lnTo>
                      <a:pt x="78" y="111"/>
                    </a:lnTo>
                    <a:lnTo>
                      <a:pt x="78" y="109"/>
                    </a:lnTo>
                    <a:lnTo>
                      <a:pt x="78" y="107"/>
                    </a:lnTo>
                    <a:lnTo>
                      <a:pt x="80" y="107"/>
                    </a:lnTo>
                    <a:lnTo>
                      <a:pt x="78" y="107"/>
                    </a:lnTo>
                    <a:lnTo>
                      <a:pt x="76" y="105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8" y="103"/>
                    </a:lnTo>
                    <a:lnTo>
                      <a:pt x="78" y="103"/>
                    </a:lnTo>
                    <a:lnTo>
                      <a:pt x="80" y="103"/>
                    </a:lnTo>
                    <a:lnTo>
                      <a:pt x="80" y="103"/>
                    </a:lnTo>
                    <a:lnTo>
                      <a:pt x="82" y="103"/>
                    </a:lnTo>
                    <a:lnTo>
                      <a:pt x="82" y="101"/>
                    </a:lnTo>
                    <a:lnTo>
                      <a:pt x="84" y="101"/>
                    </a:lnTo>
                    <a:lnTo>
                      <a:pt x="84" y="101"/>
                    </a:lnTo>
                    <a:lnTo>
                      <a:pt x="82" y="101"/>
                    </a:lnTo>
                    <a:lnTo>
                      <a:pt x="82" y="101"/>
                    </a:lnTo>
                    <a:lnTo>
                      <a:pt x="82" y="99"/>
                    </a:lnTo>
                    <a:lnTo>
                      <a:pt x="84" y="99"/>
                    </a:lnTo>
                    <a:lnTo>
                      <a:pt x="82" y="99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4" y="97"/>
                    </a:lnTo>
                    <a:lnTo>
                      <a:pt x="84" y="97"/>
                    </a:lnTo>
                    <a:lnTo>
                      <a:pt x="84" y="99"/>
                    </a:lnTo>
                    <a:lnTo>
                      <a:pt x="86" y="99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8" y="97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86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90" y="93"/>
                    </a:lnTo>
                    <a:lnTo>
                      <a:pt x="90" y="93"/>
                    </a:lnTo>
                    <a:lnTo>
                      <a:pt x="90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4" y="91"/>
                    </a:lnTo>
                    <a:lnTo>
                      <a:pt x="94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6" y="91"/>
                    </a:lnTo>
                    <a:lnTo>
                      <a:pt x="98" y="89"/>
                    </a:lnTo>
                    <a:lnTo>
                      <a:pt x="98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2" y="87"/>
                    </a:lnTo>
                    <a:lnTo>
                      <a:pt x="102" y="87"/>
                    </a:lnTo>
                    <a:lnTo>
                      <a:pt x="104" y="87"/>
                    </a:lnTo>
                    <a:lnTo>
                      <a:pt x="104" y="87"/>
                    </a:lnTo>
                    <a:lnTo>
                      <a:pt x="106" y="85"/>
                    </a:lnTo>
                    <a:lnTo>
                      <a:pt x="110" y="85"/>
                    </a:lnTo>
                    <a:lnTo>
                      <a:pt x="112" y="83"/>
                    </a:lnTo>
                    <a:lnTo>
                      <a:pt x="112" y="83"/>
                    </a:lnTo>
                    <a:lnTo>
                      <a:pt x="114" y="81"/>
                    </a:lnTo>
                    <a:lnTo>
                      <a:pt x="116" y="81"/>
                    </a:lnTo>
                    <a:lnTo>
                      <a:pt x="118" y="75"/>
                    </a:lnTo>
                    <a:lnTo>
                      <a:pt x="122" y="75"/>
                    </a:lnTo>
                    <a:lnTo>
                      <a:pt x="124" y="73"/>
                    </a:lnTo>
                    <a:lnTo>
                      <a:pt x="124" y="73"/>
                    </a:lnTo>
                    <a:lnTo>
                      <a:pt x="124" y="71"/>
                    </a:lnTo>
                    <a:lnTo>
                      <a:pt x="122" y="71"/>
                    </a:lnTo>
                    <a:lnTo>
                      <a:pt x="122" y="69"/>
                    </a:lnTo>
                    <a:lnTo>
                      <a:pt x="122" y="67"/>
                    </a:lnTo>
                    <a:lnTo>
                      <a:pt x="120" y="67"/>
                    </a:lnTo>
                    <a:lnTo>
                      <a:pt x="120" y="65"/>
                    </a:lnTo>
                    <a:lnTo>
                      <a:pt x="120" y="65"/>
                    </a:lnTo>
                    <a:lnTo>
                      <a:pt x="120" y="63"/>
                    </a:lnTo>
                    <a:lnTo>
                      <a:pt x="122" y="63"/>
                    </a:lnTo>
                    <a:lnTo>
                      <a:pt x="124" y="61"/>
                    </a:lnTo>
                    <a:lnTo>
                      <a:pt x="124" y="61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2" y="59"/>
                    </a:lnTo>
                    <a:lnTo>
                      <a:pt x="122" y="59"/>
                    </a:lnTo>
                    <a:lnTo>
                      <a:pt x="122" y="57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8" y="57"/>
                    </a:lnTo>
                    <a:lnTo>
                      <a:pt x="128" y="57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30" y="54"/>
                    </a:lnTo>
                    <a:lnTo>
                      <a:pt x="130" y="54"/>
                    </a:lnTo>
                    <a:lnTo>
                      <a:pt x="130" y="54"/>
                    </a:lnTo>
                    <a:lnTo>
                      <a:pt x="130" y="52"/>
                    </a:lnTo>
                    <a:lnTo>
                      <a:pt x="130" y="52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2" y="50"/>
                    </a:lnTo>
                    <a:lnTo>
                      <a:pt x="132" y="50"/>
                    </a:lnTo>
                    <a:lnTo>
                      <a:pt x="132" y="50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4" y="48"/>
                    </a:lnTo>
                    <a:lnTo>
                      <a:pt x="134" y="50"/>
                    </a:lnTo>
                    <a:lnTo>
                      <a:pt x="136" y="50"/>
                    </a:lnTo>
                    <a:lnTo>
                      <a:pt x="136" y="48"/>
                    </a:lnTo>
                    <a:lnTo>
                      <a:pt x="140" y="50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0"/>
                    </a:lnTo>
                    <a:lnTo>
                      <a:pt x="150" y="50"/>
                    </a:lnTo>
                    <a:lnTo>
                      <a:pt x="154" y="50"/>
                    </a:lnTo>
                    <a:lnTo>
                      <a:pt x="152" y="4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B95ED76-145A-4DB9-971D-81EC7F19E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2538"/>
                <a:ext cx="20" cy="28"/>
              </a:xfrm>
              <a:custGeom>
                <a:avLst/>
                <a:gdLst>
                  <a:gd name="T0" fmla="*/ 20 w 20"/>
                  <a:gd name="T1" fmla="*/ 12 h 28"/>
                  <a:gd name="T2" fmla="*/ 20 w 20"/>
                  <a:gd name="T3" fmla="*/ 10 h 28"/>
                  <a:gd name="T4" fmla="*/ 20 w 20"/>
                  <a:gd name="T5" fmla="*/ 10 h 28"/>
                  <a:gd name="T6" fmla="*/ 20 w 20"/>
                  <a:gd name="T7" fmla="*/ 8 h 28"/>
                  <a:gd name="T8" fmla="*/ 20 w 20"/>
                  <a:gd name="T9" fmla="*/ 6 h 28"/>
                  <a:gd name="T10" fmla="*/ 20 w 20"/>
                  <a:gd name="T11" fmla="*/ 4 h 28"/>
                  <a:gd name="T12" fmla="*/ 18 w 20"/>
                  <a:gd name="T13" fmla="*/ 4 h 28"/>
                  <a:gd name="T14" fmla="*/ 18 w 20"/>
                  <a:gd name="T15" fmla="*/ 4 h 28"/>
                  <a:gd name="T16" fmla="*/ 18 w 20"/>
                  <a:gd name="T17" fmla="*/ 4 h 28"/>
                  <a:gd name="T18" fmla="*/ 18 w 20"/>
                  <a:gd name="T19" fmla="*/ 4 h 28"/>
                  <a:gd name="T20" fmla="*/ 14 w 20"/>
                  <a:gd name="T21" fmla="*/ 2 h 28"/>
                  <a:gd name="T22" fmla="*/ 10 w 20"/>
                  <a:gd name="T23" fmla="*/ 0 h 28"/>
                  <a:gd name="T24" fmla="*/ 10 w 20"/>
                  <a:gd name="T25" fmla="*/ 0 h 28"/>
                  <a:gd name="T26" fmla="*/ 10 w 20"/>
                  <a:gd name="T27" fmla="*/ 0 h 28"/>
                  <a:gd name="T28" fmla="*/ 8 w 20"/>
                  <a:gd name="T29" fmla="*/ 2 h 28"/>
                  <a:gd name="T30" fmla="*/ 6 w 20"/>
                  <a:gd name="T31" fmla="*/ 4 h 28"/>
                  <a:gd name="T32" fmla="*/ 4 w 20"/>
                  <a:gd name="T33" fmla="*/ 6 h 28"/>
                  <a:gd name="T34" fmla="*/ 2 w 20"/>
                  <a:gd name="T35" fmla="*/ 8 h 28"/>
                  <a:gd name="T36" fmla="*/ 0 w 20"/>
                  <a:gd name="T37" fmla="*/ 12 h 28"/>
                  <a:gd name="T38" fmla="*/ 0 w 20"/>
                  <a:gd name="T39" fmla="*/ 12 h 28"/>
                  <a:gd name="T40" fmla="*/ 0 w 20"/>
                  <a:gd name="T41" fmla="*/ 16 h 28"/>
                  <a:gd name="T42" fmla="*/ 0 w 20"/>
                  <a:gd name="T43" fmla="*/ 18 h 28"/>
                  <a:gd name="T44" fmla="*/ 0 w 20"/>
                  <a:gd name="T45" fmla="*/ 18 h 28"/>
                  <a:gd name="T46" fmla="*/ 2 w 20"/>
                  <a:gd name="T47" fmla="*/ 18 h 28"/>
                  <a:gd name="T48" fmla="*/ 2 w 20"/>
                  <a:gd name="T49" fmla="*/ 20 h 28"/>
                  <a:gd name="T50" fmla="*/ 4 w 20"/>
                  <a:gd name="T51" fmla="*/ 24 h 28"/>
                  <a:gd name="T52" fmla="*/ 6 w 20"/>
                  <a:gd name="T53" fmla="*/ 26 h 28"/>
                  <a:gd name="T54" fmla="*/ 10 w 20"/>
                  <a:gd name="T55" fmla="*/ 28 h 28"/>
                  <a:gd name="T56" fmla="*/ 14 w 20"/>
                  <a:gd name="T57" fmla="*/ 28 h 28"/>
                  <a:gd name="T58" fmla="*/ 18 w 20"/>
                  <a:gd name="T59" fmla="*/ 28 h 28"/>
                  <a:gd name="T60" fmla="*/ 18 w 20"/>
                  <a:gd name="T61" fmla="*/ 26 h 28"/>
                  <a:gd name="T62" fmla="*/ 18 w 20"/>
                  <a:gd name="T63" fmla="*/ 22 h 28"/>
                  <a:gd name="T64" fmla="*/ 18 w 20"/>
                  <a:gd name="T65" fmla="*/ 18 h 28"/>
                  <a:gd name="T66" fmla="*/ 18 w 20"/>
                  <a:gd name="T67" fmla="*/ 18 h 28"/>
                  <a:gd name="T68" fmla="*/ 20 w 20"/>
                  <a:gd name="T69" fmla="*/ 20 h 28"/>
                  <a:gd name="T70" fmla="*/ 20 w 20"/>
                  <a:gd name="T71" fmla="*/ 20 h 28"/>
                  <a:gd name="T72" fmla="*/ 20 w 20"/>
                  <a:gd name="T73" fmla="*/ 14 h 28"/>
                  <a:gd name="T74" fmla="*/ 20 w 20"/>
                  <a:gd name="T75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8">
                    <a:moveTo>
                      <a:pt x="20" y="12"/>
                    </a:moveTo>
                    <a:lnTo>
                      <a:pt x="20" y="10"/>
                    </a:lnTo>
                    <a:lnTo>
                      <a:pt x="20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48A2327B-138F-41F3-8F8B-82733A82E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" y="1680"/>
                <a:ext cx="260" cy="243"/>
              </a:xfrm>
              <a:custGeom>
                <a:avLst/>
                <a:gdLst>
                  <a:gd name="T0" fmla="*/ 252 w 260"/>
                  <a:gd name="T1" fmla="*/ 68 h 243"/>
                  <a:gd name="T2" fmla="*/ 238 w 260"/>
                  <a:gd name="T3" fmla="*/ 46 h 243"/>
                  <a:gd name="T4" fmla="*/ 236 w 260"/>
                  <a:gd name="T5" fmla="*/ 22 h 243"/>
                  <a:gd name="T6" fmla="*/ 234 w 260"/>
                  <a:gd name="T7" fmla="*/ 16 h 243"/>
                  <a:gd name="T8" fmla="*/ 210 w 260"/>
                  <a:gd name="T9" fmla="*/ 4 h 243"/>
                  <a:gd name="T10" fmla="*/ 166 w 260"/>
                  <a:gd name="T11" fmla="*/ 4 h 243"/>
                  <a:gd name="T12" fmla="*/ 148 w 260"/>
                  <a:gd name="T13" fmla="*/ 0 h 243"/>
                  <a:gd name="T14" fmla="*/ 130 w 260"/>
                  <a:gd name="T15" fmla="*/ 4 h 243"/>
                  <a:gd name="T16" fmla="*/ 88 w 260"/>
                  <a:gd name="T17" fmla="*/ 4 h 243"/>
                  <a:gd name="T18" fmla="*/ 48 w 260"/>
                  <a:gd name="T19" fmla="*/ 22 h 243"/>
                  <a:gd name="T20" fmla="*/ 44 w 260"/>
                  <a:gd name="T21" fmla="*/ 40 h 243"/>
                  <a:gd name="T22" fmla="*/ 32 w 260"/>
                  <a:gd name="T23" fmla="*/ 48 h 243"/>
                  <a:gd name="T24" fmla="*/ 34 w 260"/>
                  <a:gd name="T25" fmla="*/ 104 h 243"/>
                  <a:gd name="T26" fmla="*/ 28 w 260"/>
                  <a:gd name="T27" fmla="*/ 114 h 243"/>
                  <a:gd name="T28" fmla="*/ 18 w 260"/>
                  <a:gd name="T29" fmla="*/ 124 h 243"/>
                  <a:gd name="T30" fmla="*/ 14 w 260"/>
                  <a:gd name="T31" fmla="*/ 132 h 243"/>
                  <a:gd name="T32" fmla="*/ 10 w 260"/>
                  <a:gd name="T33" fmla="*/ 138 h 243"/>
                  <a:gd name="T34" fmla="*/ 12 w 260"/>
                  <a:gd name="T35" fmla="*/ 144 h 243"/>
                  <a:gd name="T36" fmla="*/ 6 w 260"/>
                  <a:gd name="T37" fmla="*/ 150 h 243"/>
                  <a:gd name="T38" fmla="*/ 6 w 260"/>
                  <a:gd name="T39" fmla="*/ 160 h 243"/>
                  <a:gd name="T40" fmla="*/ 2 w 260"/>
                  <a:gd name="T41" fmla="*/ 170 h 243"/>
                  <a:gd name="T42" fmla="*/ 10 w 260"/>
                  <a:gd name="T43" fmla="*/ 174 h 243"/>
                  <a:gd name="T44" fmla="*/ 12 w 260"/>
                  <a:gd name="T45" fmla="*/ 188 h 243"/>
                  <a:gd name="T46" fmla="*/ 18 w 260"/>
                  <a:gd name="T47" fmla="*/ 194 h 243"/>
                  <a:gd name="T48" fmla="*/ 24 w 260"/>
                  <a:gd name="T49" fmla="*/ 210 h 243"/>
                  <a:gd name="T50" fmla="*/ 30 w 260"/>
                  <a:gd name="T51" fmla="*/ 231 h 243"/>
                  <a:gd name="T52" fmla="*/ 28 w 260"/>
                  <a:gd name="T53" fmla="*/ 239 h 243"/>
                  <a:gd name="T54" fmla="*/ 40 w 260"/>
                  <a:gd name="T55" fmla="*/ 241 h 243"/>
                  <a:gd name="T56" fmla="*/ 46 w 260"/>
                  <a:gd name="T57" fmla="*/ 233 h 243"/>
                  <a:gd name="T58" fmla="*/ 48 w 260"/>
                  <a:gd name="T59" fmla="*/ 223 h 243"/>
                  <a:gd name="T60" fmla="*/ 52 w 260"/>
                  <a:gd name="T61" fmla="*/ 212 h 243"/>
                  <a:gd name="T62" fmla="*/ 66 w 260"/>
                  <a:gd name="T63" fmla="*/ 214 h 243"/>
                  <a:gd name="T64" fmla="*/ 76 w 260"/>
                  <a:gd name="T65" fmla="*/ 227 h 243"/>
                  <a:gd name="T66" fmla="*/ 96 w 260"/>
                  <a:gd name="T67" fmla="*/ 225 h 243"/>
                  <a:gd name="T68" fmla="*/ 114 w 260"/>
                  <a:gd name="T69" fmla="*/ 225 h 243"/>
                  <a:gd name="T70" fmla="*/ 124 w 260"/>
                  <a:gd name="T71" fmla="*/ 218 h 243"/>
                  <a:gd name="T72" fmla="*/ 142 w 260"/>
                  <a:gd name="T73" fmla="*/ 223 h 243"/>
                  <a:gd name="T74" fmla="*/ 144 w 260"/>
                  <a:gd name="T75" fmla="*/ 223 h 243"/>
                  <a:gd name="T76" fmla="*/ 160 w 260"/>
                  <a:gd name="T77" fmla="*/ 206 h 243"/>
                  <a:gd name="T78" fmla="*/ 166 w 260"/>
                  <a:gd name="T79" fmla="*/ 192 h 243"/>
                  <a:gd name="T80" fmla="*/ 172 w 260"/>
                  <a:gd name="T81" fmla="*/ 182 h 243"/>
                  <a:gd name="T82" fmla="*/ 172 w 260"/>
                  <a:gd name="T83" fmla="*/ 178 h 243"/>
                  <a:gd name="T84" fmla="*/ 180 w 260"/>
                  <a:gd name="T85" fmla="*/ 178 h 243"/>
                  <a:gd name="T86" fmla="*/ 178 w 260"/>
                  <a:gd name="T87" fmla="*/ 188 h 243"/>
                  <a:gd name="T88" fmla="*/ 180 w 260"/>
                  <a:gd name="T89" fmla="*/ 202 h 243"/>
                  <a:gd name="T90" fmla="*/ 182 w 260"/>
                  <a:gd name="T91" fmla="*/ 206 h 243"/>
                  <a:gd name="T92" fmla="*/ 192 w 260"/>
                  <a:gd name="T93" fmla="*/ 218 h 243"/>
                  <a:gd name="T94" fmla="*/ 192 w 260"/>
                  <a:gd name="T95" fmla="*/ 220 h 243"/>
                  <a:gd name="T96" fmla="*/ 192 w 260"/>
                  <a:gd name="T97" fmla="*/ 229 h 243"/>
                  <a:gd name="T98" fmla="*/ 196 w 260"/>
                  <a:gd name="T99" fmla="*/ 220 h 243"/>
                  <a:gd name="T100" fmla="*/ 200 w 260"/>
                  <a:gd name="T101" fmla="*/ 204 h 243"/>
                  <a:gd name="T102" fmla="*/ 206 w 260"/>
                  <a:gd name="T103" fmla="*/ 204 h 243"/>
                  <a:gd name="T104" fmla="*/ 210 w 260"/>
                  <a:gd name="T105" fmla="*/ 186 h 243"/>
                  <a:gd name="T106" fmla="*/ 218 w 260"/>
                  <a:gd name="T107" fmla="*/ 170 h 243"/>
                  <a:gd name="T108" fmla="*/ 226 w 260"/>
                  <a:gd name="T109" fmla="*/ 162 h 243"/>
                  <a:gd name="T110" fmla="*/ 230 w 260"/>
                  <a:gd name="T111" fmla="*/ 146 h 243"/>
                  <a:gd name="T112" fmla="*/ 230 w 260"/>
                  <a:gd name="T113" fmla="*/ 122 h 243"/>
                  <a:gd name="T114" fmla="*/ 234 w 260"/>
                  <a:gd name="T115" fmla="*/ 100 h 243"/>
                  <a:gd name="T116" fmla="*/ 238 w 260"/>
                  <a:gd name="T117" fmla="*/ 92 h 243"/>
                  <a:gd name="T118" fmla="*/ 246 w 260"/>
                  <a:gd name="T119" fmla="*/ 86 h 243"/>
                  <a:gd name="T120" fmla="*/ 250 w 260"/>
                  <a:gd name="T121" fmla="*/ 84 h 243"/>
                  <a:gd name="T122" fmla="*/ 256 w 260"/>
                  <a:gd name="T123" fmla="*/ 82 h 243"/>
                  <a:gd name="T124" fmla="*/ 260 w 260"/>
                  <a:gd name="T125" fmla="*/ 7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0" h="243">
                    <a:moveTo>
                      <a:pt x="260" y="74"/>
                    </a:moveTo>
                    <a:lnTo>
                      <a:pt x="256" y="70"/>
                    </a:lnTo>
                    <a:lnTo>
                      <a:pt x="256" y="70"/>
                    </a:lnTo>
                    <a:lnTo>
                      <a:pt x="254" y="70"/>
                    </a:lnTo>
                    <a:lnTo>
                      <a:pt x="254" y="70"/>
                    </a:lnTo>
                    <a:lnTo>
                      <a:pt x="254" y="68"/>
                    </a:lnTo>
                    <a:lnTo>
                      <a:pt x="252" y="68"/>
                    </a:lnTo>
                    <a:lnTo>
                      <a:pt x="250" y="64"/>
                    </a:lnTo>
                    <a:lnTo>
                      <a:pt x="246" y="62"/>
                    </a:lnTo>
                    <a:lnTo>
                      <a:pt x="244" y="62"/>
                    </a:lnTo>
                    <a:lnTo>
                      <a:pt x="244" y="62"/>
                    </a:lnTo>
                    <a:lnTo>
                      <a:pt x="242" y="60"/>
                    </a:lnTo>
                    <a:lnTo>
                      <a:pt x="240" y="56"/>
                    </a:lnTo>
                    <a:lnTo>
                      <a:pt x="238" y="46"/>
                    </a:lnTo>
                    <a:lnTo>
                      <a:pt x="238" y="42"/>
                    </a:lnTo>
                    <a:lnTo>
                      <a:pt x="238" y="36"/>
                    </a:lnTo>
                    <a:lnTo>
                      <a:pt x="236" y="32"/>
                    </a:lnTo>
                    <a:lnTo>
                      <a:pt x="238" y="28"/>
                    </a:lnTo>
                    <a:lnTo>
                      <a:pt x="236" y="26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8" y="20"/>
                    </a:lnTo>
                    <a:lnTo>
                      <a:pt x="238" y="20"/>
                    </a:lnTo>
                    <a:lnTo>
                      <a:pt x="238" y="20"/>
                    </a:lnTo>
                    <a:lnTo>
                      <a:pt x="236" y="18"/>
                    </a:lnTo>
                    <a:lnTo>
                      <a:pt x="234" y="16"/>
                    </a:lnTo>
                    <a:lnTo>
                      <a:pt x="232" y="10"/>
                    </a:lnTo>
                    <a:lnTo>
                      <a:pt x="232" y="8"/>
                    </a:lnTo>
                    <a:lnTo>
                      <a:pt x="230" y="4"/>
                    </a:lnTo>
                    <a:lnTo>
                      <a:pt x="226" y="4"/>
                    </a:lnTo>
                    <a:lnTo>
                      <a:pt x="220" y="4"/>
                    </a:lnTo>
                    <a:lnTo>
                      <a:pt x="216" y="4"/>
                    </a:lnTo>
                    <a:lnTo>
                      <a:pt x="210" y="4"/>
                    </a:lnTo>
                    <a:lnTo>
                      <a:pt x="206" y="4"/>
                    </a:lnTo>
                    <a:lnTo>
                      <a:pt x="200" y="4"/>
                    </a:lnTo>
                    <a:lnTo>
                      <a:pt x="196" y="4"/>
                    </a:lnTo>
                    <a:lnTo>
                      <a:pt x="190" y="4"/>
                    </a:lnTo>
                    <a:lnTo>
                      <a:pt x="186" y="4"/>
                    </a:lnTo>
                    <a:lnTo>
                      <a:pt x="170" y="4"/>
                    </a:lnTo>
                    <a:lnTo>
                      <a:pt x="166" y="4"/>
                    </a:lnTo>
                    <a:lnTo>
                      <a:pt x="160" y="4"/>
                    </a:lnTo>
                    <a:lnTo>
                      <a:pt x="154" y="4"/>
                    </a:lnTo>
                    <a:lnTo>
                      <a:pt x="150" y="4"/>
                    </a:lnTo>
                    <a:lnTo>
                      <a:pt x="148" y="4"/>
                    </a:lnTo>
                    <a:lnTo>
                      <a:pt x="148" y="2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4" y="4"/>
                    </a:lnTo>
                    <a:lnTo>
                      <a:pt x="144" y="4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30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2" y="4"/>
                    </a:lnTo>
                    <a:lnTo>
                      <a:pt x="106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88" y="4"/>
                    </a:lnTo>
                    <a:lnTo>
                      <a:pt x="76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0" y="4"/>
                    </a:lnTo>
                    <a:lnTo>
                      <a:pt x="48" y="4"/>
                    </a:lnTo>
                    <a:lnTo>
                      <a:pt x="48" y="12"/>
                    </a:lnTo>
                    <a:lnTo>
                      <a:pt x="48" y="22"/>
                    </a:lnTo>
                    <a:lnTo>
                      <a:pt x="48" y="30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40"/>
                    </a:lnTo>
                    <a:lnTo>
                      <a:pt x="44" y="40"/>
                    </a:lnTo>
                    <a:lnTo>
                      <a:pt x="40" y="40"/>
                    </a:lnTo>
                    <a:lnTo>
                      <a:pt x="36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2" y="56"/>
                    </a:lnTo>
                    <a:lnTo>
                      <a:pt x="34" y="64"/>
                    </a:lnTo>
                    <a:lnTo>
                      <a:pt x="34" y="72"/>
                    </a:lnTo>
                    <a:lnTo>
                      <a:pt x="34" y="80"/>
                    </a:lnTo>
                    <a:lnTo>
                      <a:pt x="34" y="88"/>
                    </a:lnTo>
                    <a:lnTo>
                      <a:pt x="34" y="96"/>
                    </a:lnTo>
                    <a:lnTo>
                      <a:pt x="34" y="104"/>
                    </a:lnTo>
                    <a:lnTo>
                      <a:pt x="34" y="112"/>
                    </a:lnTo>
                    <a:lnTo>
                      <a:pt x="34" y="114"/>
                    </a:lnTo>
                    <a:lnTo>
                      <a:pt x="34" y="116"/>
                    </a:lnTo>
                    <a:lnTo>
                      <a:pt x="34" y="116"/>
                    </a:lnTo>
                    <a:lnTo>
                      <a:pt x="34" y="116"/>
                    </a:lnTo>
                    <a:lnTo>
                      <a:pt x="30" y="114"/>
                    </a:lnTo>
                    <a:lnTo>
                      <a:pt x="28" y="114"/>
                    </a:lnTo>
                    <a:lnTo>
                      <a:pt x="26" y="116"/>
                    </a:lnTo>
                    <a:lnTo>
                      <a:pt x="22" y="116"/>
                    </a:lnTo>
                    <a:lnTo>
                      <a:pt x="20" y="116"/>
                    </a:lnTo>
                    <a:lnTo>
                      <a:pt x="18" y="118"/>
                    </a:lnTo>
                    <a:lnTo>
                      <a:pt x="18" y="118"/>
                    </a:lnTo>
                    <a:lnTo>
                      <a:pt x="18" y="122"/>
                    </a:lnTo>
                    <a:lnTo>
                      <a:pt x="18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16" y="128"/>
                    </a:lnTo>
                    <a:lnTo>
                      <a:pt x="16" y="128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2" y="134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38"/>
                    </a:lnTo>
                    <a:lnTo>
                      <a:pt x="10" y="138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0" y="146"/>
                    </a:lnTo>
                    <a:lnTo>
                      <a:pt x="8" y="146"/>
                    </a:lnTo>
                    <a:lnTo>
                      <a:pt x="8" y="146"/>
                    </a:lnTo>
                    <a:lnTo>
                      <a:pt x="8" y="146"/>
                    </a:lnTo>
                    <a:lnTo>
                      <a:pt x="6" y="148"/>
                    </a:lnTo>
                    <a:lnTo>
                      <a:pt x="6" y="148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8" y="156"/>
                    </a:lnTo>
                    <a:lnTo>
                      <a:pt x="8" y="156"/>
                    </a:lnTo>
                    <a:lnTo>
                      <a:pt x="8" y="158"/>
                    </a:lnTo>
                    <a:lnTo>
                      <a:pt x="6" y="160"/>
                    </a:lnTo>
                    <a:lnTo>
                      <a:pt x="6" y="160"/>
                    </a:lnTo>
                    <a:lnTo>
                      <a:pt x="4" y="162"/>
                    </a:lnTo>
                    <a:lnTo>
                      <a:pt x="2" y="164"/>
                    </a:lnTo>
                    <a:lnTo>
                      <a:pt x="2" y="166"/>
                    </a:lnTo>
                    <a:lnTo>
                      <a:pt x="0" y="168"/>
                    </a:lnTo>
                    <a:lnTo>
                      <a:pt x="2" y="168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10" y="170"/>
                    </a:lnTo>
                    <a:lnTo>
                      <a:pt x="10" y="172"/>
                    </a:lnTo>
                    <a:lnTo>
                      <a:pt x="10" y="174"/>
                    </a:lnTo>
                    <a:lnTo>
                      <a:pt x="10" y="176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2" y="182"/>
                    </a:lnTo>
                    <a:lnTo>
                      <a:pt x="12" y="182"/>
                    </a:lnTo>
                    <a:lnTo>
                      <a:pt x="12" y="188"/>
                    </a:lnTo>
                    <a:lnTo>
                      <a:pt x="14" y="190"/>
                    </a:lnTo>
                    <a:lnTo>
                      <a:pt x="14" y="190"/>
                    </a:lnTo>
                    <a:lnTo>
                      <a:pt x="14" y="192"/>
                    </a:lnTo>
                    <a:lnTo>
                      <a:pt x="16" y="192"/>
                    </a:lnTo>
                    <a:lnTo>
                      <a:pt x="16" y="192"/>
                    </a:lnTo>
                    <a:lnTo>
                      <a:pt x="18" y="192"/>
                    </a:lnTo>
                    <a:lnTo>
                      <a:pt x="18" y="194"/>
                    </a:lnTo>
                    <a:lnTo>
                      <a:pt x="18" y="194"/>
                    </a:lnTo>
                    <a:lnTo>
                      <a:pt x="18" y="196"/>
                    </a:lnTo>
                    <a:lnTo>
                      <a:pt x="18" y="200"/>
                    </a:lnTo>
                    <a:lnTo>
                      <a:pt x="18" y="202"/>
                    </a:lnTo>
                    <a:lnTo>
                      <a:pt x="18" y="204"/>
                    </a:lnTo>
                    <a:lnTo>
                      <a:pt x="20" y="204"/>
                    </a:lnTo>
                    <a:lnTo>
                      <a:pt x="24" y="210"/>
                    </a:lnTo>
                    <a:lnTo>
                      <a:pt x="24" y="210"/>
                    </a:lnTo>
                    <a:lnTo>
                      <a:pt x="28" y="214"/>
                    </a:lnTo>
                    <a:lnTo>
                      <a:pt x="28" y="216"/>
                    </a:lnTo>
                    <a:lnTo>
                      <a:pt x="30" y="220"/>
                    </a:lnTo>
                    <a:lnTo>
                      <a:pt x="30" y="223"/>
                    </a:lnTo>
                    <a:lnTo>
                      <a:pt x="30" y="225"/>
                    </a:lnTo>
                    <a:lnTo>
                      <a:pt x="30" y="231"/>
                    </a:lnTo>
                    <a:lnTo>
                      <a:pt x="30" y="231"/>
                    </a:lnTo>
                    <a:lnTo>
                      <a:pt x="28" y="235"/>
                    </a:lnTo>
                    <a:lnTo>
                      <a:pt x="28" y="235"/>
                    </a:lnTo>
                    <a:lnTo>
                      <a:pt x="28" y="237"/>
                    </a:lnTo>
                    <a:lnTo>
                      <a:pt x="28" y="237"/>
                    </a:lnTo>
                    <a:lnTo>
                      <a:pt x="28" y="237"/>
                    </a:lnTo>
                    <a:lnTo>
                      <a:pt x="28" y="239"/>
                    </a:lnTo>
                    <a:lnTo>
                      <a:pt x="30" y="241"/>
                    </a:lnTo>
                    <a:lnTo>
                      <a:pt x="30" y="241"/>
                    </a:lnTo>
                    <a:lnTo>
                      <a:pt x="34" y="241"/>
                    </a:lnTo>
                    <a:lnTo>
                      <a:pt x="36" y="241"/>
                    </a:lnTo>
                    <a:lnTo>
                      <a:pt x="38" y="243"/>
                    </a:lnTo>
                    <a:lnTo>
                      <a:pt x="38" y="241"/>
                    </a:lnTo>
                    <a:lnTo>
                      <a:pt x="40" y="241"/>
                    </a:lnTo>
                    <a:lnTo>
                      <a:pt x="40" y="239"/>
                    </a:lnTo>
                    <a:lnTo>
                      <a:pt x="44" y="239"/>
                    </a:lnTo>
                    <a:lnTo>
                      <a:pt x="44" y="237"/>
                    </a:lnTo>
                    <a:lnTo>
                      <a:pt x="44" y="237"/>
                    </a:lnTo>
                    <a:lnTo>
                      <a:pt x="44" y="235"/>
                    </a:lnTo>
                    <a:lnTo>
                      <a:pt x="46" y="233"/>
                    </a:lnTo>
                    <a:lnTo>
                      <a:pt x="46" y="233"/>
                    </a:lnTo>
                    <a:lnTo>
                      <a:pt x="46" y="231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8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8" y="220"/>
                    </a:lnTo>
                    <a:lnTo>
                      <a:pt x="50" y="218"/>
                    </a:lnTo>
                    <a:lnTo>
                      <a:pt x="52" y="216"/>
                    </a:lnTo>
                    <a:lnTo>
                      <a:pt x="52" y="216"/>
                    </a:lnTo>
                    <a:lnTo>
                      <a:pt x="52" y="214"/>
                    </a:lnTo>
                    <a:lnTo>
                      <a:pt x="52" y="214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54" y="212"/>
                    </a:lnTo>
                    <a:lnTo>
                      <a:pt x="56" y="212"/>
                    </a:lnTo>
                    <a:lnTo>
                      <a:pt x="64" y="210"/>
                    </a:lnTo>
                    <a:lnTo>
                      <a:pt x="64" y="210"/>
                    </a:lnTo>
                    <a:lnTo>
                      <a:pt x="66" y="212"/>
                    </a:lnTo>
                    <a:lnTo>
                      <a:pt x="66" y="214"/>
                    </a:lnTo>
                    <a:lnTo>
                      <a:pt x="66" y="214"/>
                    </a:lnTo>
                    <a:lnTo>
                      <a:pt x="66" y="214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8" y="218"/>
                    </a:lnTo>
                    <a:lnTo>
                      <a:pt x="70" y="218"/>
                    </a:lnTo>
                    <a:lnTo>
                      <a:pt x="76" y="227"/>
                    </a:lnTo>
                    <a:lnTo>
                      <a:pt x="78" y="227"/>
                    </a:lnTo>
                    <a:lnTo>
                      <a:pt x="80" y="227"/>
                    </a:lnTo>
                    <a:lnTo>
                      <a:pt x="82" y="225"/>
                    </a:lnTo>
                    <a:lnTo>
                      <a:pt x="84" y="225"/>
                    </a:lnTo>
                    <a:lnTo>
                      <a:pt x="96" y="225"/>
                    </a:lnTo>
                    <a:lnTo>
                      <a:pt x="96" y="225"/>
                    </a:lnTo>
                    <a:lnTo>
                      <a:pt x="96" y="225"/>
                    </a:lnTo>
                    <a:lnTo>
                      <a:pt x="98" y="229"/>
                    </a:lnTo>
                    <a:lnTo>
                      <a:pt x="100" y="231"/>
                    </a:lnTo>
                    <a:lnTo>
                      <a:pt x="112" y="231"/>
                    </a:lnTo>
                    <a:lnTo>
                      <a:pt x="112" y="229"/>
                    </a:lnTo>
                    <a:lnTo>
                      <a:pt x="112" y="229"/>
                    </a:lnTo>
                    <a:lnTo>
                      <a:pt x="114" y="227"/>
                    </a:lnTo>
                    <a:lnTo>
                      <a:pt x="114" y="225"/>
                    </a:lnTo>
                    <a:lnTo>
                      <a:pt x="114" y="225"/>
                    </a:lnTo>
                    <a:lnTo>
                      <a:pt x="114" y="225"/>
                    </a:lnTo>
                    <a:lnTo>
                      <a:pt x="116" y="225"/>
                    </a:lnTo>
                    <a:lnTo>
                      <a:pt x="118" y="223"/>
                    </a:lnTo>
                    <a:lnTo>
                      <a:pt x="122" y="223"/>
                    </a:lnTo>
                    <a:lnTo>
                      <a:pt x="122" y="220"/>
                    </a:lnTo>
                    <a:lnTo>
                      <a:pt x="124" y="218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130" y="214"/>
                    </a:lnTo>
                    <a:lnTo>
                      <a:pt x="130" y="212"/>
                    </a:lnTo>
                    <a:lnTo>
                      <a:pt x="138" y="218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4" y="223"/>
                    </a:lnTo>
                    <a:lnTo>
                      <a:pt x="148" y="223"/>
                    </a:lnTo>
                    <a:lnTo>
                      <a:pt x="150" y="223"/>
                    </a:lnTo>
                    <a:lnTo>
                      <a:pt x="156" y="214"/>
                    </a:lnTo>
                    <a:lnTo>
                      <a:pt x="158" y="212"/>
                    </a:lnTo>
                    <a:lnTo>
                      <a:pt x="158" y="210"/>
                    </a:lnTo>
                    <a:lnTo>
                      <a:pt x="158" y="208"/>
                    </a:lnTo>
                    <a:lnTo>
                      <a:pt x="160" y="206"/>
                    </a:lnTo>
                    <a:lnTo>
                      <a:pt x="160" y="206"/>
                    </a:lnTo>
                    <a:lnTo>
                      <a:pt x="168" y="198"/>
                    </a:lnTo>
                    <a:lnTo>
                      <a:pt x="168" y="198"/>
                    </a:lnTo>
                    <a:lnTo>
                      <a:pt x="168" y="198"/>
                    </a:lnTo>
                    <a:lnTo>
                      <a:pt x="166" y="196"/>
                    </a:lnTo>
                    <a:lnTo>
                      <a:pt x="166" y="194"/>
                    </a:lnTo>
                    <a:lnTo>
                      <a:pt x="166" y="192"/>
                    </a:lnTo>
                    <a:lnTo>
                      <a:pt x="166" y="190"/>
                    </a:lnTo>
                    <a:lnTo>
                      <a:pt x="166" y="188"/>
                    </a:lnTo>
                    <a:lnTo>
                      <a:pt x="166" y="188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2" y="182"/>
                    </a:lnTo>
                    <a:lnTo>
                      <a:pt x="172" y="182"/>
                    </a:lnTo>
                    <a:lnTo>
                      <a:pt x="172" y="182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80" y="178"/>
                    </a:lnTo>
                    <a:lnTo>
                      <a:pt x="180" y="180"/>
                    </a:lnTo>
                    <a:lnTo>
                      <a:pt x="178" y="182"/>
                    </a:lnTo>
                    <a:lnTo>
                      <a:pt x="178" y="184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90"/>
                    </a:lnTo>
                    <a:lnTo>
                      <a:pt x="180" y="202"/>
                    </a:lnTo>
                    <a:lnTo>
                      <a:pt x="180" y="202"/>
                    </a:lnTo>
                    <a:lnTo>
                      <a:pt x="180" y="202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4" y="208"/>
                    </a:lnTo>
                    <a:lnTo>
                      <a:pt x="190" y="214"/>
                    </a:lnTo>
                    <a:lnTo>
                      <a:pt x="192" y="214"/>
                    </a:lnTo>
                    <a:lnTo>
                      <a:pt x="192" y="216"/>
                    </a:lnTo>
                    <a:lnTo>
                      <a:pt x="192" y="216"/>
                    </a:lnTo>
                    <a:lnTo>
                      <a:pt x="192" y="216"/>
                    </a:lnTo>
                    <a:lnTo>
                      <a:pt x="192" y="218"/>
                    </a:lnTo>
                    <a:lnTo>
                      <a:pt x="192" y="218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3"/>
                    </a:lnTo>
                    <a:lnTo>
                      <a:pt x="190" y="225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2" y="229"/>
                    </a:lnTo>
                    <a:lnTo>
                      <a:pt x="192" y="229"/>
                    </a:lnTo>
                    <a:lnTo>
                      <a:pt x="192" y="229"/>
                    </a:lnTo>
                    <a:lnTo>
                      <a:pt x="194" y="229"/>
                    </a:lnTo>
                    <a:lnTo>
                      <a:pt x="194" y="229"/>
                    </a:lnTo>
                    <a:lnTo>
                      <a:pt x="194" y="227"/>
                    </a:lnTo>
                    <a:lnTo>
                      <a:pt x="194" y="223"/>
                    </a:lnTo>
                    <a:lnTo>
                      <a:pt x="196" y="220"/>
                    </a:lnTo>
                    <a:lnTo>
                      <a:pt x="196" y="218"/>
                    </a:lnTo>
                    <a:lnTo>
                      <a:pt x="198" y="216"/>
                    </a:lnTo>
                    <a:lnTo>
                      <a:pt x="198" y="214"/>
                    </a:lnTo>
                    <a:lnTo>
                      <a:pt x="198" y="214"/>
                    </a:lnTo>
                    <a:lnTo>
                      <a:pt x="196" y="208"/>
                    </a:lnTo>
                    <a:lnTo>
                      <a:pt x="198" y="206"/>
                    </a:lnTo>
                    <a:lnTo>
                      <a:pt x="200" y="204"/>
                    </a:lnTo>
                    <a:lnTo>
                      <a:pt x="200" y="202"/>
                    </a:lnTo>
                    <a:lnTo>
                      <a:pt x="202" y="202"/>
                    </a:lnTo>
                    <a:lnTo>
                      <a:pt x="202" y="202"/>
                    </a:lnTo>
                    <a:lnTo>
                      <a:pt x="202" y="204"/>
                    </a:lnTo>
                    <a:lnTo>
                      <a:pt x="204" y="204"/>
                    </a:lnTo>
                    <a:lnTo>
                      <a:pt x="206" y="204"/>
                    </a:lnTo>
                    <a:lnTo>
                      <a:pt x="206" y="204"/>
                    </a:lnTo>
                    <a:lnTo>
                      <a:pt x="208" y="202"/>
                    </a:lnTo>
                    <a:lnTo>
                      <a:pt x="206" y="200"/>
                    </a:lnTo>
                    <a:lnTo>
                      <a:pt x="208" y="196"/>
                    </a:lnTo>
                    <a:lnTo>
                      <a:pt x="208" y="194"/>
                    </a:lnTo>
                    <a:lnTo>
                      <a:pt x="208" y="192"/>
                    </a:lnTo>
                    <a:lnTo>
                      <a:pt x="208" y="188"/>
                    </a:lnTo>
                    <a:lnTo>
                      <a:pt x="210" y="186"/>
                    </a:lnTo>
                    <a:lnTo>
                      <a:pt x="210" y="186"/>
                    </a:lnTo>
                    <a:lnTo>
                      <a:pt x="212" y="182"/>
                    </a:lnTo>
                    <a:lnTo>
                      <a:pt x="214" y="180"/>
                    </a:lnTo>
                    <a:lnTo>
                      <a:pt x="214" y="176"/>
                    </a:lnTo>
                    <a:lnTo>
                      <a:pt x="216" y="172"/>
                    </a:lnTo>
                    <a:lnTo>
                      <a:pt x="218" y="170"/>
                    </a:lnTo>
                    <a:lnTo>
                      <a:pt x="218" y="170"/>
                    </a:lnTo>
                    <a:lnTo>
                      <a:pt x="220" y="170"/>
                    </a:lnTo>
                    <a:lnTo>
                      <a:pt x="222" y="170"/>
                    </a:lnTo>
                    <a:lnTo>
                      <a:pt x="224" y="168"/>
                    </a:lnTo>
                    <a:lnTo>
                      <a:pt x="224" y="168"/>
                    </a:lnTo>
                    <a:lnTo>
                      <a:pt x="226" y="168"/>
                    </a:lnTo>
                    <a:lnTo>
                      <a:pt x="226" y="166"/>
                    </a:lnTo>
                    <a:lnTo>
                      <a:pt x="226" y="162"/>
                    </a:lnTo>
                    <a:lnTo>
                      <a:pt x="226" y="160"/>
                    </a:lnTo>
                    <a:lnTo>
                      <a:pt x="228" y="156"/>
                    </a:lnTo>
                    <a:lnTo>
                      <a:pt x="228" y="156"/>
                    </a:lnTo>
                    <a:lnTo>
                      <a:pt x="228" y="154"/>
                    </a:lnTo>
                    <a:lnTo>
                      <a:pt x="228" y="152"/>
                    </a:lnTo>
                    <a:lnTo>
                      <a:pt x="230" y="148"/>
                    </a:lnTo>
                    <a:lnTo>
                      <a:pt x="230" y="146"/>
                    </a:lnTo>
                    <a:lnTo>
                      <a:pt x="230" y="142"/>
                    </a:lnTo>
                    <a:lnTo>
                      <a:pt x="230" y="136"/>
                    </a:lnTo>
                    <a:lnTo>
                      <a:pt x="230" y="132"/>
                    </a:lnTo>
                    <a:lnTo>
                      <a:pt x="228" y="130"/>
                    </a:lnTo>
                    <a:lnTo>
                      <a:pt x="228" y="126"/>
                    </a:lnTo>
                    <a:lnTo>
                      <a:pt x="230" y="124"/>
                    </a:lnTo>
                    <a:lnTo>
                      <a:pt x="230" y="122"/>
                    </a:lnTo>
                    <a:lnTo>
                      <a:pt x="232" y="116"/>
                    </a:lnTo>
                    <a:lnTo>
                      <a:pt x="232" y="114"/>
                    </a:lnTo>
                    <a:lnTo>
                      <a:pt x="234" y="110"/>
                    </a:lnTo>
                    <a:lnTo>
                      <a:pt x="234" y="110"/>
                    </a:lnTo>
                    <a:lnTo>
                      <a:pt x="236" y="106"/>
                    </a:lnTo>
                    <a:lnTo>
                      <a:pt x="236" y="102"/>
                    </a:lnTo>
                    <a:lnTo>
                      <a:pt x="234" y="100"/>
                    </a:lnTo>
                    <a:lnTo>
                      <a:pt x="236" y="98"/>
                    </a:lnTo>
                    <a:lnTo>
                      <a:pt x="236" y="96"/>
                    </a:lnTo>
                    <a:lnTo>
                      <a:pt x="236" y="94"/>
                    </a:lnTo>
                    <a:lnTo>
                      <a:pt x="236" y="92"/>
                    </a:lnTo>
                    <a:lnTo>
                      <a:pt x="236" y="92"/>
                    </a:lnTo>
                    <a:lnTo>
                      <a:pt x="238" y="92"/>
                    </a:lnTo>
                    <a:lnTo>
                      <a:pt x="238" y="92"/>
                    </a:lnTo>
                    <a:lnTo>
                      <a:pt x="240" y="92"/>
                    </a:lnTo>
                    <a:lnTo>
                      <a:pt x="242" y="92"/>
                    </a:lnTo>
                    <a:lnTo>
                      <a:pt x="242" y="92"/>
                    </a:lnTo>
                    <a:lnTo>
                      <a:pt x="244" y="90"/>
                    </a:lnTo>
                    <a:lnTo>
                      <a:pt x="244" y="88"/>
                    </a:lnTo>
                    <a:lnTo>
                      <a:pt x="244" y="86"/>
                    </a:lnTo>
                    <a:lnTo>
                      <a:pt x="246" y="86"/>
                    </a:lnTo>
                    <a:lnTo>
                      <a:pt x="246" y="86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50" y="84"/>
                    </a:lnTo>
                    <a:lnTo>
                      <a:pt x="250" y="84"/>
                    </a:lnTo>
                    <a:lnTo>
                      <a:pt x="250" y="84"/>
                    </a:lnTo>
                    <a:lnTo>
                      <a:pt x="252" y="82"/>
                    </a:lnTo>
                    <a:lnTo>
                      <a:pt x="254" y="84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6" y="80"/>
                    </a:lnTo>
                    <a:lnTo>
                      <a:pt x="258" y="80"/>
                    </a:lnTo>
                    <a:lnTo>
                      <a:pt x="258" y="80"/>
                    </a:lnTo>
                    <a:lnTo>
                      <a:pt x="258" y="78"/>
                    </a:lnTo>
                    <a:lnTo>
                      <a:pt x="258" y="78"/>
                    </a:lnTo>
                    <a:lnTo>
                      <a:pt x="260" y="76"/>
                    </a:lnTo>
                    <a:lnTo>
                      <a:pt x="260" y="74"/>
                    </a:lnTo>
                    <a:lnTo>
                      <a:pt x="260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0E0E6195-90B2-491E-A212-163641EB58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1" y="1502"/>
                <a:ext cx="328" cy="282"/>
              </a:xfrm>
              <a:custGeom>
                <a:avLst/>
                <a:gdLst>
                  <a:gd name="T0" fmla="*/ 122 w 328"/>
                  <a:gd name="T1" fmla="*/ 274 h 282"/>
                  <a:gd name="T2" fmla="*/ 120 w 328"/>
                  <a:gd name="T3" fmla="*/ 272 h 282"/>
                  <a:gd name="T4" fmla="*/ 124 w 328"/>
                  <a:gd name="T5" fmla="*/ 278 h 282"/>
                  <a:gd name="T6" fmla="*/ 32 w 328"/>
                  <a:gd name="T7" fmla="*/ 116 h 282"/>
                  <a:gd name="T8" fmla="*/ 36 w 328"/>
                  <a:gd name="T9" fmla="*/ 120 h 282"/>
                  <a:gd name="T10" fmla="*/ 32 w 328"/>
                  <a:gd name="T11" fmla="*/ 114 h 282"/>
                  <a:gd name="T12" fmla="*/ 328 w 328"/>
                  <a:gd name="T13" fmla="*/ 180 h 282"/>
                  <a:gd name="T14" fmla="*/ 320 w 328"/>
                  <a:gd name="T15" fmla="*/ 170 h 282"/>
                  <a:gd name="T16" fmla="*/ 306 w 328"/>
                  <a:gd name="T17" fmla="*/ 168 h 282"/>
                  <a:gd name="T18" fmla="*/ 284 w 328"/>
                  <a:gd name="T19" fmla="*/ 166 h 282"/>
                  <a:gd name="T20" fmla="*/ 278 w 328"/>
                  <a:gd name="T21" fmla="*/ 162 h 282"/>
                  <a:gd name="T22" fmla="*/ 270 w 328"/>
                  <a:gd name="T23" fmla="*/ 152 h 282"/>
                  <a:gd name="T24" fmla="*/ 264 w 328"/>
                  <a:gd name="T25" fmla="*/ 144 h 282"/>
                  <a:gd name="T26" fmla="*/ 260 w 328"/>
                  <a:gd name="T27" fmla="*/ 140 h 282"/>
                  <a:gd name="T28" fmla="*/ 256 w 328"/>
                  <a:gd name="T29" fmla="*/ 136 h 282"/>
                  <a:gd name="T30" fmla="*/ 248 w 328"/>
                  <a:gd name="T31" fmla="*/ 128 h 282"/>
                  <a:gd name="T32" fmla="*/ 238 w 328"/>
                  <a:gd name="T33" fmla="*/ 112 h 282"/>
                  <a:gd name="T34" fmla="*/ 240 w 328"/>
                  <a:gd name="T35" fmla="*/ 104 h 282"/>
                  <a:gd name="T36" fmla="*/ 238 w 328"/>
                  <a:gd name="T37" fmla="*/ 98 h 282"/>
                  <a:gd name="T38" fmla="*/ 224 w 328"/>
                  <a:gd name="T39" fmla="*/ 86 h 282"/>
                  <a:gd name="T40" fmla="*/ 216 w 328"/>
                  <a:gd name="T41" fmla="*/ 78 h 282"/>
                  <a:gd name="T42" fmla="*/ 210 w 328"/>
                  <a:gd name="T43" fmla="*/ 64 h 282"/>
                  <a:gd name="T44" fmla="*/ 194 w 328"/>
                  <a:gd name="T45" fmla="*/ 60 h 282"/>
                  <a:gd name="T46" fmla="*/ 170 w 328"/>
                  <a:gd name="T47" fmla="*/ 54 h 282"/>
                  <a:gd name="T48" fmla="*/ 136 w 328"/>
                  <a:gd name="T49" fmla="*/ 42 h 282"/>
                  <a:gd name="T50" fmla="*/ 104 w 328"/>
                  <a:gd name="T51" fmla="*/ 16 h 282"/>
                  <a:gd name="T52" fmla="*/ 76 w 328"/>
                  <a:gd name="T53" fmla="*/ 2 h 282"/>
                  <a:gd name="T54" fmla="*/ 52 w 328"/>
                  <a:gd name="T55" fmla="*/ 6 h 282"/>
                  <a:gd name="T56" fmla="*/ 36 w 328"/>
                  <a:gd name="T57" fmla="*/ 18 h 282"/>
                  <a:gd name="T58" fmla="*/ 42 w 328"/>
                  <a:gd name="T59" fmla="*/ 32 h 282"/>
                  <a:gd name="T60" fmla="*/ 30 w 328"/>
                  <a:gd name="T61" fmla="*/ 40 h 282"/>
                  <a:gd name="T62" fmla="*/ 16 w 328"/>
                  <a:gd name="T63" fmla="*/ 52 h 282"/>
                  <a:gd name="T64" fmla="*/ 0 w 328"/>
                  <a:gd name="T65" fmla="*/ 70 h 282"/>
                  <a:gd name="T66" fmla="*/ 12 w 328"/>
                  <a:gd name="T67" fmla="*/ 78 h 282"/>
                  <a:gd name="T68" fmla="*/ 30 w 328"/>
                  <a:gd name="T69" fmla="*/ 108 h 282"/>
                  <a:gd name="T70" fmla="*/ 42 w 328"/>
                  <a:gd name="T71" fmla="*/ 124 h 282"/>
                  <a:gd name="T72" fmla="*/ 48 w 328"/>
                  <a:gd name="T73" fmla="*/ 140 h 282"/>
                  <a:gd name="T74" fmla="*/ 60 w 328"/>
                  <a:gd name="T75" fmla="*/ 148 h 282"/>
                  <a:gd name="T76" fmla="*/ 70 w 328"/>
                  <a:gd name="T77" fmla="*/ 166 h 282"/>
                  <a:gd name="T78" fmla="*/ 72 w 328"/>
                  <a:gd name="T79" fmla="*/ 176 h 282"/>
                  <a:gd name="T80" fmla="*/ 74 w 328"/>
                  <a:gd name="T81" fmla="*/ 192 h 282"/>
                  <a:gd name="T82" fmla="*/ 90 w 328"/>
                  <a:gd name="T83" fmla="*/ 212 h 282"/>
                  <a:gd name="T84" fmla="*/ 104 w 328"/>
                  <a:gd name="T85" fmla="*/ 226 h 282"/>
                  <a:gd name="T86" fmla="*/ 114 w 328"/>
                  <a:gd name="T87" fmla="*/ 248 h 282"/>
                  <a:gd name="T88" fmla="*/ 130 w 328"/>
                  <a:gd name="T89" fmla="*/ 270 h 282"/>
                  <a:gd name="T90" fmla="*/ 134 w 328"/>
                  <a:gd name="T91" fmla="*/ 280 h 282"/>
                  <a:gd name="T92" fmla="*/ 140 w 328"/>
                  <a:gd name="T93" fmla="*/ 274 h 282"/>
                  <a:gd name="T94" fmla="*/ 142 w 328"/>
                  <a:gd name="T95" fmla="*/ 266 h 282"/>
                  <a:gd name="T96" fmla="*/ 144 w 328"/>
                  <a:gd name="T97" fmla="*/ 262 h 282"/>
                  <a:gd name="T98" fmla="*/ 152 w 328"/>
                  <a:gd name="T99" fmla="*/ 264 h 282"/>
                  <a:gd name="T100" fmla="*/ 164 w 328"/>
                  <a:gd name="T101" fmla="*/ 262 h 282"/>
                  <a:gd name="T102" fmla="*/ 182 w 328"/>
                  <a:gd name="T103" fmla="*/ 266 h 282"/>
                  <a:gd name="T104" fmla="*/ 198 w 328"/>
                  <a:gd name="T105" fmla="*/ 270 h 282"/>
                  <a:gd name="T106" fmla="*/ 208 w 328"/>
                  <a:gd name="T107" fmla="*/ 262 h 282"/>
                  <a:gd name="T108" fmla="*/ 224 w 328"/>
                  <a:gd name="T109" fmla="*/ 246 h 282"/>
                  <a:gd name="T110" fmla="*/ 250 w 328"/>
                  <a:gd name="T111" fmla="*/ 238 h 282"/>
                  <a:gd name="T112" fmla="*/ 278 w 328"/>
                  <a:gd name="T113" fmla="*/ 234 h 282"/>
                  <a:gd name="T114" fmla="*/ 296 w 328"/>
                  <a:gd name="T115" fmla="*/ 226 h 282"/>
                  <a:gd name="T116" fmla="*/ 314 w 328"/>
                  <a:gd name="T117" fmla="*/ 220 h 282"/>
                  <a:gd name="T118" fmla="*/ 322 w 328"/>
                  <a:gd name="T119" fmla="*/ 208 h 282"/>
                  <a:gd name="T120" fmla="*/ 326 w 328"/>
                  <a:gd name="T121" fmla="*/ 194 h 282"/>
                  <a:gd name="T122" fmla="*/ 328 w 328"/>
                  <a:gd name="T123" fmla="*/ 18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8" h="282">
                    <a:moveTo>
                      <a:pt x="124" y="274"/>
                    </a:moveTo>
                    <a:lnTo>
                      <a:pt x="122" y="274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2" y="276"/>
                    </a:lnTo>
                    <a:lnTo>
                      <a:pt x="122" y="274"/>
                    </a:lnTo>
                    <a:lnTo>
                      <a:pt x="122" y="274"/>
                    </a:lnTo>
                    <a:lnTo>
                      <a:pt x="122" y="274"/>
                    </a:lnTo>
                    <a:lnTo>
                      <a:pt x="122" y="272"/>
                    </a:lnTo>
                    <a:lnTo>
                      <a:pt x="120" y="270"/>
                    </a:lnTo>
                    <a:lnTo>
                      <a:pt x="120" y="270"/>
                    </a:lnTo>
                    <a:lnTo>
                      <a:pt x="120" y="272"/>
                    </a:lnTo>
                    <a:lnTo>
                      <a:pt x="120" y="272"/>
                    </a:lnTo>
                    <a:lnTo>
                      <a:pt x="120" y="272"/>
                    </a:lnTo>
                    <a:lnTo>
                      <a:pt x="118" y="274"/>
                    </a:lnTo>
                    <a:lnTo>
                      <a:pt x="120" y="274"/>
                    </a:lnTo>
                    <a:lnTo>
                      <a:pt x="120" y="276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8"/>
                    </a:lnTo>
                    <a:lnTo>
                      <a:pt x="124" y="278"/>
                    </a:lnTo>
                    <a:lnTo>
                      <a:pt x="126" y="278"/>
                    </a:lnTo>
                    <a:lnTo>
                      <a:pt x="126" y="278"/>
                    </a:lnTo>
                    <a:lnTo>
                      <a:pt x="126" y="276"/>
                    </a:lnTo>
                    <a:lnTo>
                      <a:pt x="124" y="274"/>
                    </a:lnTo>
                    <a:close/>
                    <a:moveTo>
                      <a:pt x="34" y="118"/>
                    </a:moveTo>
                    <a:lnTo>
                      <a:pt x="32" y="116"/>
                    </a:lnTo>
                    <a:lnTo>
                      <a:pt x="32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4" y="118"/>
                    </a:lnTo>
                    <a:lnTo>
                      <a:pt x="34" y="11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38" y="120"/>
                    </a:lnTo>
                    <a:lnTo>
                      <a:pt x="38" y="120"/>
                    </a:lnTo>
                    <a:lnTo>
                      <a:pt x="34" y="118"/>
                    </a:lnTo>
                    <a:close/>
                    <a:moveTo>
                      <a:pt x="32" y="114"/>
                    </a:moveTo>
                    <a:lnTo>
                      <a:pt x="32" y="114"/>
                    </a:lnTo>
                    <a:lnTo>
                      <a:pt x="32" y="114"/>
                    </a:lnTo>
                    <a:lnTo>
                      <a:pt x="32" y="112"/>
                    </a:lnTo>
                    <a:lnTo>
                      <a:pt x="30" y="114"/>
                    </a:lnTo>
                    <a:lnTo>
                      <a:pt x="30" y="114"/>
                    </a:lnTo>
                    <a:lnTo>
                      <a:pt x="32" y="116"/>
                    </a:lnTo>
                    <a:lnTo>
                      <a:pt x="32" y="114"/>
                    </a:lnTo>
                    <a:close/>
                    <a:moveTo>
                      <a:pt x="328" y="180"/>
                    </a:moveTo>
                    <a:lnTo>
                      <a:pt x="326" y="178"/>
                    </a:lnTo>
                    <a:lnTo>
                      <a:pt x="324" y="174"/>
                    </a:lnTo>
                    <a:lnTo>
                      <a:pt x="324" y="172"/>
                    </a:lnTo>
                    <a:lnTo>
                      <a:pt x="322" y="170"/>
                    </a:lnTo>
                    <a:lnTo>
                      <a:pt x="320" y="168"/>
                    </a:lnTo>
                    <a:lnTo>
                      <a:pt x="320" y="170"/>
                    </a:lnTo>
                    <a:lnTo>
                      <a:pt x="320" y="170"/>
                    </a:lnTo>
                    <a:lnTo>
                      <a:pt x="318" y="170"/>
                    </a:lnTo>
                    <a:lnTo>
                      <a:pt x="318" y="170"/>
                    </a:lnTo>
                    <a:lnTo>
                      <a:pt x="316" y="170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0" y="168"/>
                    </a:lnTo>
                    <a:lnTo>
                      <a:pt x="306" y="168"/>
                    </a:lnTo>
                    <a:lnTo>
                      <a:pt x="304" y="168"/>
                    </a:lnTo>
                    <a:lnTo>
                      <a:pt x="300" y="168"/>
                    </a:lnTo>
                    <a:lnTo>
                      <a:pt x="296" y="166"/>
                    </a:lnTo>
                    <a:lnTo>
                      <a:pt x="294" y="166"/>
                    </a:lnTo>
                    <a:lnTo>
                      <a:pt x="290" y="166"/>
                    </a:lnTo>
                    <a:lnTo>
                      <a:pt x="288" y="166"/>
                    </a:lnTo>
                    <a:lnTo>
                      <a:pt x="284" y="166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0" y="164"/>
                    </a:lnTo>
                    <a:lnTo>
                      <a:pt x="280" y="164"/>
                    </a:lnTo>
                    <a:lnTo>
                      <a:pt x="278" y="162"/>
                    </a:lnTo>
                    <a:lnTo>
                      <a:pt x="278" y="162"/>
                    </a:lnTo>
                    <a:lnTo>
                      <a:pt x="276" y="160"/>
                    </a:lnTo>
                    <a:lnTo>
                      <a:pt x="274" y="158"/>
                    </a:lnTo>
                    <a:lnTo>
                      <a:pt x="274" y="156"/>
                    </a:lnTo>
                    <a:lnTo>
                      <a:pt x="272" y="156"/>
                    </a:lnTo>
                    <a:lnTo>
                      <a:pt x="272" y="154"/>
                    </a:lnTo>
                    <a:lnTo>
                      <a:pt x="270" y="154"/>
                    </a:lnTo>
                    <a:lnTo>
                      <a:pt x="270" y="152"/>
                    </a:lnTo>
                    <a:lnTo>
                      <a:pt x="270" y="150"/>
                    </a:lnTo>
                    <a:lnTo>
                      <a:pt x="268" y="150"/>
                    </a:lnTo>
                    <a:lnTo>
                      <a:pt x="268" y="148"/>
                    </a:lnTo>
                    <a:lnTo>
                      <a:pt x="266" y="148"/>
                    </a:lnTo>
                    <a:lnTo>
                      <a:pt x="266" y="146"/>
                    </a:lnTo>
                    <a:lnTo>
                      <a:pt x="264" y="144"/>
                    </a:lnTo>
                    <a:lnTo>
                      <a:pt x="264" y="144"/>
                    </a:lnTo>
                    <a:lnTo>
                      <a:pt x="264" y="144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2" y="140"/>
                    </a:lnTo>
                    <a:lnTo>
                      <a:pt x="262" y="140"/>
                    </a:lnTo>
                    <a:lnTo>
                      <a:pt x="260" y="140"/>
                    </a:lnTo>
                    <a:lnTo>
                      <a:pt x="260" y="140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58" y="134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36"/>
                    </a:lnTo>
                    <a:lnTo>
                      <a:pt x="254" y="136"/>
                    </a:lnTo>
                    <a:lnTo>
                      <a:pt x="252" y="134"/>
                    </a:lnTo>
                    <a:lnTo>
                      <a:pt x="252" y="134"/>
                    </a:lnTo>
                    <a:lnTo>
                      <a:pt x="250" y="132"/>
                    </a:lnTo>
                    <a:lnTo>
                      <a:pt x="250" y="130"/>
                    </a:lnTo>
                    <a:lnTo>
                      <a:pt x="248" y="128"/>
                    </a:lnTo>
                    <a:lnTo>
                      <a:pt x="246" y="126"/>
                    </a:lnTo>
                    <a:lnTo>
                      <a:pt x="246" y="122"/>
                    </a:lnTo>
                    <a:lnTo>
                      <a:pt x="244" y="120"/>
                    </a:lnTo>
                    <a:lnTo>
                      <a:pt x="242" y="118"/>
                    </a:lnTo>
                    <a:lnTo>
                      <a:pt x="240" y="116"/>
                    </a:lnTo>
                    <a:lnTo>
                      <a:pt x="240" y="114"/>
                    </a:lnTo>
                    <a:lnTo>
                      <a:pt x="238" y="112"/>
                    </a:lnTo>
                    <a:lnTo>
                      <a:pt x="238" y="110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40" y="108"/>
                    </a:lnTo>
                    <a:lnTo>
                      <a:pt x="240" y="104"/>
                    </a:lnTo>
                    <a:lnTo>
                      <a:pt x="240" y="102"/>
                    </a:lnTo>
                    <a:lnTo>
                      <a:pt x="238" y="102"/>
                    </a:lnTo>
                    <a:lnTo>
                      <a:pt x="236" y="100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6" y="94"/>
                    </a:lnTo>
                    <a:lnTo>
                      <a:pt x="232" y="92"/>
                    </a:lnTo>
                    <a:lnTo>
                      <a:pt x="228" y="90"/>
                    </a:lnTo>
                    <a:lnTo>
                      <a:pt x="226" y="88"/>
                    </a:lnTo>
                    <a:lnTo>
                      <a:pt x="224" y="86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22" y="82"/>
                    </a:lnTo>
                    <a:lnTo>
                      <a:pt x="220" y="82"/>
                    </a:lnTo>
                    <a:lnTo>
                      <a:pt x="218" y="80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6" y="76"/>
                    </a:lnTo>
                    <a:lnTo>
                      <a:pt x="216" y="74"/>
                    </a:lnTo>
                    <a:lnTo>
                      <a:pt x="212" y="72"/>
                    </a:lnTo>
                    <a:lnTo>
                      <a:pt x="210" y="68"/>
                    </a:lnTo>
                    <a:lnTo>
                      <a:pt x="210" y="66"/>
                    </a:lnTo>
                    <a:lnTo>
                      <a:pt x="210" y="64"/>
                    </a:lnTo>
                    <a:lnTo>
                      <a:pt x="206" y="64"/>
                    </a:lnTo>
                    <a:lnTo>
                      <a:pt x="204" y="64"/>
                    </a:lnTo>
                    <a:lnTo>
                      <a:pt x="200" y="64"/>
                    </a:lnTo>
                    <a:lnTo>
                      <a:pt x="198" y="64"/>
                    </a:lnTo>
                    <a:lnTo>
                      <a:pt x="196" y="62"/>
                    </a:lnTo>
                    <a:lnTo>
                      <a:pt x="196" y="60"/>
                    </a:lnTo>
                    <a:lnTo>
                      <a:pt x="194" y="60"/>
                    </a:lnTo>
                    <a:lnTo>
                      <a:pt x="194" y="56"/>
                    </a:lnTo>
                    <a:lnTo>
                      <a:pt x="188" y="56"/>
                    </a:lnTo>
                    <a:lnTo>
                      <a:pt x="186" y="56"/>
                    </a:lnTo>
                    <a:lnTo>
                      <a:pt x="182" y="54"/>
                    </a:lnTo>
                    <a:lnTo>
                      <a:pt x="180" y="54"/>
                    </a:lnTo>
                    <a:lnTo>
                      <a:pt x="176" y="56"/>
                    </a:lnTo>
                    <a:lnTo>
                      <a:pt x="170" y="54"/>
                    </a:lnTo>
                    <a:lnTo>
                      <a:pt x="164" y="54"/>
                    </a:lnTo>
                    <a:lnTo>
                      <a:pt x="156" y="54"/>
                    </a:lnTo>
                    <a:lnTo>
                      <a:pt x="152" y="52"/>
                    </a:lnTo>
                    <a:lnTo>
                      <a:pt x="152" y="52"/>
                    </a:lnTo>
                    <a:lnTo>
                      <a:pt x="146" y="48"/>
                    </a:lnTo>
                    <a:lnTo>
                      <a:pt x="142" y="46"/>
                    </a:lnTo>
                    <a:lnTo>
                      <a:pt x="136" y="42"/>
                    </a:lnTo>
                    <a:lnTo>
                      <a:pt x="130" y="36"/>
                    </a:lnTo>
                    <a:lnTo>
                      <a:pt x="126" y="32"/>
                    </a:lnTo>
                    <a:lnTo>
                      <a:pt x="122" y="30"/>
                    </a:lnTo>
                    <a:lnTo>
                      <a:pt x="116" y="26"/>
                    </a:lnTo>
                    <a:lnTo>
                      <a:pt x="112" y="22"/>
                    </a:lnTo>
                    <a:lnTo>
                      <a:pt x="108" y="20"/>
                    </a:lnTo>
                    <a:lnTo>
                      <a:pt x="104" y="16"/>
                    </a:lnTo>
                    <a:lnTo>
                      <a:pt x="100" y="14"/>
                    </a:lnTo>
                    <a:lnTo>
                      <a:pt x="96" y="12"/>
                    </a:lnTo>
                    <a:lnTo>
                      <a:pt x="92" y="10"/>
                    </a:lnTo>
                    <a:lnTo>
                      <a:pt x="88" y="8"/>
                    </a:lnTo>
                    <a:lnTo>
                      <a:pt x="84" y="4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8" y="4"/>
                    </a:lnTo>
                    <a:lnTo>
                      <a:pt x="52" y="6"/>
                    </a:lnTo>
                    <a:lnTo>
                      <a:pt x="48" y="6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4" y="10"/>
                    </a:lnTo>
                    <a:lnTo>
                      <a:pt x="30" y="12"/>
                    </a:lnTo>
                    <a:lnTo>
                      <a:pt x="34" y="14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2" y="24"/>
                    </a:lnTo>
                    <a:lnTo>
                      <a:pt x="44" y="26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36" y="40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28" y="42"/>
                    </a:lnTo>
                    <a:lnTo>
                      <a:pt x="28" y="44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16" y="52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50"/>
                    </a:lnTo>
                    <a:lnTo>
                      <a:pt x="2" y="5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2"/>
                    </a:lnTo>
                    <a:lnTo>
                      <a:pt x="6" y="72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6" y="100"/>
                    </a:lnTo>
                    <a:lnTo>
                      <a:pt x="30" y="108"/>
                    </a:lnTo>
                    <a:lnTo>
                      <a:pt x="32" y="110"/>
                    </a:lnTo>
                    <a:lnTo>
                      <a:pt x="34" y="112"/>
                    </a:lnTo>
                    <a:lnTo>
                      <a:pt x="34" y="114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40" y="122"/>
                    </a:lnTo>
                    <a:lnTo>
                      <a:pt x="42" y="124"/>
                    </a:lnTo>
                    <a:lnTo>
                      <a:pt x="42" y="126"/>
                    </a:lnTo>
                    <a:lnTo>
                      <a:pt x="42" y="128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4" y="134"/>
                    </a:lnTo>
                    <a:lnTo>
                      <a:pt x="46" y="138"/>
                    </a:lnTo>
                    <a:lnTo>
                      <a:pt x="48" y="140"/>
                    </a:lnTo>
                    <a:lnTo>
                      <a:pt x="50" y="140"/>
                    </a:lnTo>
                    <a:lnTo>
                      <a:pt x="50" y="140"/>
                    </a:lnTo>
                    <a:lnTo>
                      <a:pt x="52" y="142"/>
                    </a:lnTo>
                    <a:lnTo>
                      <a:pt x="54" y="142"/>
                    </a:lnTo>
                    <a:lnTo>
                      <a:pt x="54" y="144"/>
                    </a:lnTo>
                    <a:lnTo>
                      <a:pt x="56" y="144"/>
                    </a:lnTo>
                    <a:lnTo>
                      <a:pt x="60" y="148"/>
                    </a:lnTo>
                    <a:lnTo>
                      <a:pt x="62" y="150"/>
                    </a:lnTo>
                    <a:lnTo>
                      <a:pt x="64" y="154"/>
                    </a:lnTo>
                    <a:lnTo>
                      <a:pt x="66" y="158"/>
                    </a:lnTo>
                    <a:lnTo>
                      <a:pt x="68" y="160"/>
                    </a:lnTo>
                    <a:lnTo>
                      <a:pt x="68" y="162"/>
                    </a:lnTo>
                    <a:lnTo>
                      <a:pt x="68" y="164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72" y="170"/>
                    </a:lnTo>
                    <a:lnTo>
                      <a:pt x="74" y="174"/>
                    </a:lnTo>
                    <a:lnTo>
                      <a:pt x="72" y="176"/>
                    </a:lnTo>
                    <a:lnTo>
                      <a:pt x="72" y="178"/>
                    </a:lnTo>
                    <a:lnTo>
                      <a:pt x="72" y="180"/>
                    </a:lnTo>
                    <a:lnTo>
                      <a:pt x="72" y="184"/>
                    </a:lnTo>
                    <a:lnTo>
                      <a:pt x="72" y="186"/>
                    </a:lnTo>
                    <a:lnTo>
                      <a:pt x="74" y="188"/>
                    </a:lnTo>
                    <a:lnTo>
                      <a:pt x="74" y="190"/>
                    </a:lnTo>
                    <a:lnTo>
                      <a:pt x="74" y="192"/>
                    </a:lnTo>
                    <a:lnTo>
                      <a:pt x="74" y="194"/>
                    </a:lnTo>
                    <a:lnTo>
                      <a:pt x="76" y="200"/>
                    </a:lnTo>
                    <a:lnTo>
                      <a:pt x="80" y="204"/>
                    </a:lnTo>
                    <a:lnTo>
                      <a:pt x="82" y="208"/>
                    </a:lnTo>
                    <a:lnTo>
                      <a:pt x="84" y="210"/>
                    </a:lnTo>
                    <a:lnTo>
                      <a:pt x="86" y="212"/>
                    </a:lnTo>
                    <a:lnTo>
                      <a:pt x="90" y="212"/>
                    </a:lnTo>
                    <a:lnTo>
                      <a:pt x="96" y="218"/>
                    </a:lnTo>
                    <a:lnTo>
                      <a:pt x="98" y="220"/>
                    </a:lnTo>
                    <a:lnTo>
                      <a:pt x="100" y="222"/>
                    </a:lnTo>
                    <a:lnTo>
                      <a:pt x="102" y="222"/>
                    </a:lnTo>
                    <a:lnTo>
                      <a:pt x="102" y="224"/>
                    </a:lnTo>
                    <a:lnTo>
                      <a:pt x="102" y="224"/>
                    </a:lnTo>
                    <a:lnTo>
                      <a:pt x="104" y="226"/>
                    </a:lnTo>
                    <a:lnTo>
                      <a:pt x="106" y="234"/>
                    </a:lnTo>
                    <a:lnTo>
                      <a:pt x="108" y="234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08" y="240"/>
                    </a:lnTo>
                    <a:lnTo>
                      <a:pt x="112" y="244"/>
                    </a:lnTo>
                    <a:lnTo>
                      <a:pt x="114" y="248"/>
                    </a:lnTo>
                    <a:lnTo>
                      <a:pt x="116" y="252"/>
                    </a:lnTo>
                    <a:lnTo>
                      <a:pt x="118" y="254"/>
                    </a:lnTo>
                    <a:lnTo>
                      <a:pt x="122" y="258"/>
                    </a:lnTo>
                    <a:lnTo>
                      <a:pt x="126" y="262"/>
                    </a:lnTo>
                    <a:lnTo>
                      <a:pt x="128" y="266"/>
                    </a:lnTo>
                    <a:lnTo>
                      <a:pt x="128" y="268"/>
                    </a:lnTo>
                    <a:lnTo>
                      <a:pt x="130" y="270"/>
                    </a:lnTo>
                    <a:lnTo>
                      <a:pt x="130" y="272"/>
                    </a:lnTo>
                    <a:lnTo>
                      <a:pt x="130" y="272"/>
                    </a:lnTo>
                    <a:lnTo>
                      <a:pt x="132" y="274"/>
                    </a:lnTo>
                    <a:lnTo>
                      <a:pt x="134" y="276"/>
                    </a:lnTo>
                    <a:lnTo>
                      <a:pt x="134" y="276"/>
                    </a:lnTo>
                    <a:lnTo>
                      <a:pt x="134" y="278"/>
                    </a:lnTo>
                    <a:lnTo>
                      <a:pt x="134" y="280"/>
                    </a:lnTo>
                    <a:lnTo>
                      <a:pt x="136" y="282"/>
                    </a:lnTo>
                    <a:lnTo>
                      <a:pt x="138" y="280"/>
                    </a:lnTo>
                    <a:lnTo>
                      <a:pt x="138" y="278"/>
                    </a:lnTo>
                    <a:lnTo>
                      <a:pt x="140" y="278"/>
                    </a:lnTo>
                    <a:lnTo>
                      <a:pt x="140" y="276"/>
                    </a:lnTo>
                    <a:lnTo>
                      <a:pt x="140" y="276"/>
                    </a:lnTo>
                    <a:lnTo>
                      <a:pt x="140" y="274"/>
                    </a:lnTo>
                    <a:lnTo>
                      <a:pt x="140" y="274"/>
                    </a:lnTo>
                    <a:lnTo>
                      <a:pt x="140" y="274"/>
                    </a:lnTo>
                    <a:lnTo>
                      <a:pt x="140" y="272"/>
                    </a:lnTo>
                    <a:lnTo>
                      <a:pt x="140" y="270"/>
                    </a:lnTo>
                    <a:lnTo>
                      <a:pt x="140" y="268"/>
                    </a:lnTo>
                    <a:lnTo>
                      <a:pt x="140" y="266"/>
                    </a:lnTo>
                    <a:lnTo>
                      <a:pt x="142" y="266"/>
                    </a:lnTo>
                    <a:lnTo>
                      <a:pt x="142" y="266"/>
                    </a:lnTo>
                    <a:lnTo>
                      <a:pt x="140" y="264"/>
                    </a:lnTo>
                    <a:lnTo>
                      <a:pt x="140" y="264"/>
                    </a:lnTo>
                    <a:lnTo>
                      <a:pt x="142" y="262"/>
                    </a:lnTo>
                    <a:lnTo>
                      <a:pt x="142" y="262"/>
                    </a:lnTo>
                    <a:lnTo>
                      <a:pt x="144" y="262"/>
                    </a:lnTo>
                    <a:lnTo>
                      <a:pt x="144" y="262"/>
                    </a:lnTo>
                    <a:lnTo>
                      <a:pt x="146" y="262"/>
                    </a:lnTo>
                    <a:lnTo>
                      <a:pt x="146" y="262"/>
                    </a:lnTo>
                    <a:lnTo>
                      <a:pt x="148" y="262"/>
                    </a:lnTo>
                    <a:lnTo>
                      <a:pt x="148" y="264"/>
                    </a:lnTo>
                    <a:lnTo>
                      <a:pt x="150" y="264"/>
                    </a:lnTo>
                    <a:lnTo>
                      <a:pt x="152" y="264"/>
                    </a:lnTo>
                    <a:lnTo>
                      <a:pt x="152" y="264"/>
                    </a:lnTo>
                    <a:lnTo>
                      <a:pt x="152" y="264"/>
                    </a:lnTo>
                    <a:lnTo>
                      <a:pt x="154" y="264"/>
                    </a:lnTo>
                    <a:lnTo>
                      <a:pt x="154" y="264"/>
                    </a:lnTo>
                    <a:lnTo>
                      <a:pt x="156" y="264"/>
                    </a:lnTo>
                    <a:lnTo>
                      <a:pt x="158" y="264"/>
                    </a:lnTo>
                    <a:lnTo>
                      <a:pt x="162" y="264"/>
                    </a:lnTo>
                    <a:lnTo>
                      <a:pt x="164" y="262"/>
                    </a:lnTo>
                    <a:lnTo>
                      <a:pt x="168" y="262"/>
                    </a:lnTo>
                    <a:lnTo>
                      <a:pt x="170" y="262"/>
                    </a:lnTo>
                    <a:lnTo>
                      <a:pt x="172" y="262"/>
                    </a:lnTo>
                    <a:lnTo>
                      <a:pt x="172" y="264"/>
                    </a:lnTo>
                    <a:lnTo>
                      <a:pt x="176" y="264"/>
                    </a:lnTo>
                    <a:lnTo>
                      <a:pt x="178" y="266"/>
                    </a:lnTo>
                    <a:lnTo>
                      <a:pt x="182" y="266"/>
                    </a:lnTo>
                    <a:lnTo>
                      <a:pt x="186" y="266"/>
                    </a:lnTo>
                    <a:lnTo>
                      <a:pt x="190" y="266"/>
                    </a:lnTo>
                    <a:lnTo>
                      <a:pt x="192" y="266"/>
                    </a:lnTo>
                    <a:lnTo>
                      <a:pt x="194" y="266"/>
                    </a:lnTo>
                    <a:lnTo>
                      <a:pt x="196" y="266"/>
                    </a:lnTo>
                    <a:lnTo>
                      <a:pt x="196" y="266"/>
                    </a:lnTo>
                    <a:lnTo>
                      <a:pt x="198" y="270"/>
                    </a:lnTo>
                    <a:lnTo>
                      <a:pt x="200" y="272"/>
                    </a:lnTo>
                    <a:lnTo>
                      <a:pt x="202" y="272"/>
                    </a:lnTo>
                    <a:lnTo>
                      <a:pt x="204" y="270"/>
                    </a:lnTo>
                    <a:lnTo>
                      <a:pt x="206" y="270"/>
                    </a:lnTo>
                    <a:lnTo>
                      <a:pt x="206" y="268"/>
                    </a:lnTo>
                    <a:lnTo>
                      <a:pt x="208" y="264"/>
                    </a:lnTo>
                    <a:lnTo>
                      <a:pt x="208" y="262"/>
                    </a:lnTo>
                    <a:lnTo>
                      <a:pt x="210" y="260"/>
                    </a:lnTo>
                    <a:lnTo>
                      <a:pt x="212" y="258"/>
                    </a:lnTo>
                    <a:lnTo>
                      <a:pt x="214" y="254"/>
                    </a:lnTo>
                    <a:lnTo>
                      <a:pt x="216" y="254"/>
                    </a:lnTo>
                    <a:lnTo>
                      <a:pt x="218" y="250"/>
                    </a:lnTo>
                    <a:lnTo>
                      <a:pt x="220" y="248"/>
                    </a:lnTo>
                    <a:lnTo>
                      <a:pt x="224" y="246"/>
                    </a:lnTo>
                    <a:lnTo>
                      <a:pt x="228" y="244"/>
                    </a:lnTo>
                    <a:lnTo>
                      <a:pt x="230" y="242"/>
                    </a:lnTo>
                    <a:lnTo>
                      <a:pt x="232" y="242"/>
                    </a:lnTo>
                    <a:lnTo>
                      <a:pt x="236" y="240"/>
                    </a:lnTo>
                    <a:lnTo>
                      <a:pt x="242" y="240"/>
                    </a:lnTo>
                    <a:lnTo>
                      <a:pt x="246" y="240"/>
                    </a:lnTo>
                    <a:lnTo>
                      <a:pt x="250" y="238"/>
                    </a:lnTo>
                    <a:lnTo>
                      <a:pt x="256" y="238"/>
                    </a:lnTo>
                    <a:lnTo>
                      <a:pt x="260" y="238"/>
                    </a:lnTo>
                    <a:lnTo>
                      <a:pt x="264" y="236"/>
                    </a:lnTo>
                    <a:lnTo>
                      <a:pt x="268" y="236"/>
                    </a:lnTo>
                    <a:lnTo>
                      <a:pt x="272" y="236"/>
                    </a:lnTo>
                    <a:lnTo>
                      <a:pt x="276" y="234"/>
                    </a:lnTo>
                    <a:lnTo>
                      <a:pt x="278" y="234"/>
                    </a:lnTo>
                    <a:lnTo>
                      <a:pt x="280" y="232"/>
                    </a:lnTo>
                    <a:lnTo>
                      <a:pt x="282" y="232"/>
                    </a:lnTo>
                    <a:lnTo>
                      <a:pt x="286" y="230"/>
                    </a:lnTo>
                    <a:lnTo>
                      <a:pt x="288" y="230"/>
                    </a:lnTo>
                    <a:lnTo>
                      <a:pt x="290" y="228"/>
                    </a:lnTo>
                    <a:lnTo>
                      <a:pt x="294" y="228"/>
                    </a:lnTo>
                    <a:lnTo>
                      <a:pt x="296" y="226"/>
                    </a:lnTo>
                    <a:lnTo>
                      <a:pt x="298" y="226"/>
                    </a:lnTo>
                    <a:lnTo>
                      <a:pt x="302" y="224"/>
                    </a:lnTo>
                    <a:lnTo>
                      <a:pt x="304" y="224"/>
                    </a:lnTo>
                    <a:lnTo>
                      <a:pt x="306" y="222"/>
                    </a:lnTo>
                    <a:lnTo>
                      <a:pt x="308" y="222"/>
                    </a:lnTo>
                    <a:lnTo>
                      <a:pt x="312" y="220"/>
                    </a:lnTo>
                    <a:lnTo>
                      <a:pt x="314" y="220"/>
                    </a:lnTo>
                    <a:lnTo>
                      <a:pt x="316" y="218"/>
                    </a:lnTo>
                    <a:lnTo>
                      <a:pt x="320" y="218"/>
                    </a:lnTo>
                    <a:lnTo>
                      <a:pt x="320" y="218"/>
                    </a:lnTo>
                    <a:lnTo>
                      <a:pt x="322" y="214"/>
                    </a:lnTo>
                    <a:lnTo>
                      <a:pt x="322" y="212"/>
                    </a:lnTo>
                    <a:lnTo>
                      <a:pt x="322" y="210"/>
                    </a:lnTo>
                    <a:lnTo>
                      <a:pt x="322" y="208"/>
                    </a:lnTo>
                    <a:lnTo>
                      <a:pt x="324" y="206"/>
                    </a:lnTo>
                    <a:lnTo>
                      <a:pt x="324" y="204"/>
                    </a:lnTo>
                    <a:lnTo>
                      <a:pt x="324" y="202"/>
                    </a:lnTo>
                    <a:lnTo>
                      <a:pt x="324" y="200"/>
                    </a:lnTo>
                    <a:lnTo>
                      <a:pt x="324" y="198"/>
                    </a:lnTo>
                    <a:lnTo>
                      <a:pt x="326" y="196"/>
                    </a:lnTo>
                    <a:lnTo>
                      <a:pt x="326" y="194"/>
                    </a:lnTo>
                    <a:lnTo>
                      <a:pt x="326" y="192"/>
                    </a:lnTo>
                    <a:lnTo>
                      <a:pt x="328" y="188"/>
                    </a:lnTo>
                    <a:lnTo>
                      <a:pt x="328" y="186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28" y="182"/>
                    </a:lnTo>
                    <a:lnTo>
                      <a:pt x="328" y="18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610A650-B141-4A92-9426-C890EC8240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07" y="1838"/>
                <a:ext cx="4" cy="12"/>
              </a:xfrm>
              <a:custGeom>
                <a:avLst/>
                <a:gdLst>
                  <a:gd name="T0" fmla="*/ 0 w 4"/>
                  <a:gd name="T1" fmla="*/ 10 h 12"/>
                  <a:gd name="T2" fmla="*/ 0 w 4"/>
                  <a:gd name="T3" fmla="*/ 10 h 12"/>
                  <a:gd name="T4" fmla="*/ 0 w 4"/>
                  <a:gd name="T5" fmla="*/ 10 h 12"/>
                  <a:gd name="T6" fmla="*/ 0 w 4"/>
                  <a:gd name="T7" fmla="*/ 10 h 12"/>
                  <a:gd name="T8" fmla="*/ 0 w 4"/>
                  <a:gd name="T9" fmla="*/ 12 h 12"/>
                  <a:gd name="T10" fmla="*/ 0 w 4"/>
                  <a:gd name="T11" fmla="*/ 12 h 12"/>
                  <a:gd name="T12" fmla="*/ 0 w 4"/>
                  <a:gd name="T13" fmla="*/ 12 h 12"/>
                  <a:gd name="T14" fmla="*/ 0 w 4"/>
                  <a:gd name="T15" fmla="*/ 12 h 12"/>
                  <a:gd name="T16" fmla="*/ 0 w 4"/>
                  <a:gd name="T17" fmla="*/ 12 h 12"/>
                  <a:gd name="T18" fmla="*/ 0 w 4"/>
                  <a:gd name="T19" fmla="*/ 12 h 12"/>
                  <a:gd name="T20" fmla="*/ 0 w 4"/>
                  <a:gd name="T21" fmla="*/ 12 h 12"/>
                  <a:gd name="T22" fmla="*/ 0 w 4"/>
                  <a:gd name="T23" fmla="*/ 12 h 12"/>
                  <a:gd name="T24" fmla="*/ 0 w 4"/>
                  <a:gd name="T25" fmla="*/ 12 h 12"/>
                  <a:gd name="T26" fmla="*/ 0 w 4"/>
                  <a:gd name="T27" fmla="*/ 10 h 12"/>
                  <a:gd name="T28" fmla="*/ 0 w 4"/>
                  <a:gd name="T29" fmla="*/ 10 h 12"/>
                  <a:gd name="T30" fmla="*/ 0 w 4"/>
                  <a:gd name="T31" fmla="*/ 10 h 12"/>
                  <a:gd name="T32" fmla="*/ 2 w 4"/>
                  <a:gd name="T33" fmla="*/ 6 h 12"/>
                  <a:gd name="T34" fmla="*/ 2 w 4"/>
                  <a:gd name="T35" fmla="*/ 6 h 12"/>
                  <a:gd name="T36" fmla="*/ 2 w 4"/>
                  <a:gd name="T37" fmla="*/ 4 h 12"/>
                  <a:gd name="T38" fmla="*/ 2 w 4"/>
                  <a:gd name="T39" fmla="*/ 6 h 12"/>
                  <a:gd name="T40" fmla="*/ 2 w 4"/>
                  <a:gd name="T41" fmla="*/ 6 h 12"/>
                  <a:gd name="T42" fmla="*/ 2 w 4"/>
                  <a:gd name="T43" fmla="*/ 6 h 12"/>
                  <a:gd name="T44" fmla="*/ 2 w 4"/>
                  <a:gd name="T45" fmla="*/ 6 h 12"/>
                  <a:gd name="T46" fmla="*/ 2 w 4"/>
                  <a:gd name="T47" fmla="*/ 6 h 12"/>
                  <a:gd name="T48" fmla="*/ 2 w 4"/>
                  <a:gd name="T49" fmla="*/ 6 h 12"/>
                  <a:gd name="T50" fmla="*/ 2 w 4"/>
                  <a:gd name="T51" fmla="*/ 6 h 12"/>
                  <a:gd name="T52" fmla="*/ 2 w 4"/>
                  <a:gd name="T53" fmla="*/ 6 h 12"/>
                  <a:gd name="T54" fmla="*/ 2 w 4"/>
                  <a:gd name="T55" fmla="*/ 6 h 12"/>
                  <a:gd name="T56" fmla="*/ 2 w 4"/>
                  <a:gd name="T57" fmla="*/ 6 h 12"/>
                  <a:gd name="T58" fmla="*/ 2 w 4"/>
                  <a:gd name="T59" fmla="*/ 6 h 12"/>
                  <a:gd name="T60" fmla="*/ 2 w 4"/>
                  <a:gd name="T61" fmla="*/ 6 h 12"/>
                  <a:gd name="T62" fmla="*/ 2 w 4"/>
                  <a:gd name="T63" fmla="*/ 6 h 12"/>
                  <a:gd name="T64" fmla="*/ 2 w 4"/>
                  <a:gd name="T65" fmla="*/ 6 h 12"/>
                  <a:gd name="T66" fmla="*/ 2 w 4"/>
                  <a:gd name="T67" fmla="*/ 6 h 12"/>
                  <a:gd name="T68" fmla="*/ 2 w 4"/>
                  <a:gd name="T69" fmla="*/ 6 h 12"/>
                  <a:gd name="T70" fmla="*/ 2 w 4"/>
                  <a:gd name="T71" fmla="*/ 6 h 12"/>
                  <a:gd name="T72" fmla="*/ 2 w 4"/>
                  <a:gd name="T73" fmla="*/ 6 h 12"/>
                  <a:gd name="T74" fmla="*/ 2 w 4"/>
                  <a:gd name="T75" fmla="*/ 6 h 12"/>
                  <a:gd name="T76" fmla="*/ 2 w 4"/>
                  <a:gd name="T77" fmla="*/ 6 h 12"/>
                  <a:gd name="T78" fmla="*/ 4 w 4"/>
                  <a:gd name="T79" fmla="*/ 0 h 12"/>
                  <a:gd name="T80" fmla="*/ 4 w 4"/>
                  <a:gd name="T81" fmla="*/ 0 h 12"/>
                  <a:gd name="T82" fmla="*/ 2 w 4"/>
                  <a:gd name="T83" fmla="*/ 0 h 12"/>
                  <a:gd name="T84" fmla="*/ 2 w 4"/>
                  <a:gd name="T85" fmla="*/ 0 h 12"/>
                  <a:gd name="T86" fmla="*/ 2 w 4"/>
                  <a:gd name="T87" fmla="*/ 2 h 12"/>
                  <a:gd name="T88" fmla="*/ 2 w 4"/>
                  <a:gd name="T89" fmla="*/ 4 h 12"/>
                  <a:gd name="T90" fmla="*/ 4 w 4"/>
                  <a:gd name="T91" fmla="*/ 4 h 12"/>
                  <a:gd name="T92" fmla="*/ 4 w 4"/>
                  <a:gd name="T93" fmla="*/ 2 h 12"/>
                  <a:gd name="T94" fmla="*/ 4 w 4"/>
                  <a:gd name="T95" fmla="*/ 0 h 12"/>
                  <a:gd name="T96" fmla="*/ 4 w 4"/>
                  <a:gd name="T9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" h="12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  <a:moveTo>
                      <a:pt x="2" y="6"/>
                    </a:moveTo>
                    <a:lnTo>
                      <a:pt x="2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3FB458B6-DC2C-4413-AA62-632367B64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175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3">
                <a:extLst>
                  <a:ext uri="{FF2B5EF4-FFF2-40B4-BE49-F238E27FC236}">
                    <a16:creationId xmlns:a16="http://schemas.microsoft.com/office/drawing/2014/main" id="{9E91A4F6-B1C7-42AF-AD8E-D15000E8B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175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44">
                <a:extLst>
                  <a:ext uri="{FF2B5EF4-FFF2-40B4-BE49-F238E27FC236}">
                    <a16:creationId xmlns:a16="http://schemas.microsoft.com/office/drawing/2014/main" id="{A1F3989F-1586-409E-82F0-1078CBDC0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824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0 h 8"/>
                  <a:gd name="T4" fmla="*/ 2 w 4"/>
                  <a:gd name="T5" fmla="*/ 2 h 8"/>
                  <a:gd name="T6" fmla="*/ 0 w 4"/>
                  <a:gd name="T7" fmla="*/ 4 h 8"/>
                  <a:gd name="T8" fmla="*/ 0 w 4"/>
                  <a:gd name="T9" fmla="*/ 4 h 8"/>
                  <a:gd name="T10" fmla="*/ 0 w 4"/>
                  <a:gd name="T11" fmla="*/ 6 h 8"/>
                  <a:gd name="T12" fmla="*/ 2 w 4"/>
                  <a:gd name="T13" fmla="*/ 8 h 8"/>
                  <a:gd name="T14" fmla="*/ 2 w 4"/>
                  <a:gd name="T15" fmla="*/ 6 h 8"/>
                  <a:gd name="T16" fmla="*/ 4 w 4"/>
                  <a:gd name="T17" fmla="*/ 2 h 8"/>
                  <a:gd name="T18" fmla="*/ 2 w 4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5">
                <a:extLst>
                  <a:ext uri="{FF2B5EF4-FFF2-40B4-BE49-F238E27FC236}">
                    <a16:creationId xmlns:a16="http://schemas.microsoft.com/office/drawing/2014/main" id="{54A2FD10-9DA6-4616-BC9B-F8A2D4D3DB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1" y="1766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2 h 4"/>
                  <a:gd name="T4" fmla="*/ 4 w 4"/>
                  <a:gd name="T5" fmla="*/ 4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2 h 4"/>
                  <a:gd name="T16" fmla="*/ 2 w 4"/>
                  <a:gd name="T17" fmla="*/ 2 h 4"/>
                  <a:gd name="T18" fmla="*/ 2 w 4"/>
                  <a:gd name="T19" fmla="*/ 0 h 4"/>
                  <a:gd name="T20" fmla="*/ 0 w 4"/>
                  <a:gd name="T21" fmla="*/ 0 h 4"/>
                  <a:gd name="T22" fmla="*/ 0 w 4"/>
                  <a:gd name="T23" fmla="*/ 0 h 4"/>
                  <a:gd name="T24" fmla="*/ 0 w 4"/>
                  <a:gd name="T25" fmla="*/ 0 h 4"/>
                  <a:gd name="T26" fmla="*/ 0 w 4"/>
                  <a:gd name="T27" fmla="*/ 0 h 4"/>
                  <a:gd name="T28" fmla="*/ 0 w 4"/>
                  <a:gd name="T29" fmla="*/ 0 h 4"/>
                  <a:gd name="T30" fmla="*/ 0 w 4"/>
                  <a:gd name="T31" fmla="*/ 2 h 4"/>
                  <a:gd name="T32" fmla="*/ 2 w 4"/>
                  <a:gd name="T33" fmla="*/ 2 h 4"/>
                  <a:gd name="T34" fmla="*/ 2 w 4"/>
                  <a:gd name="T35" fmla="*/ 2 h 4"/>
                  <a:gd name="T36" fmla="*/ 4 w 4"/>
                  <a:gd name="T37" fmla="*/ 2 h 4"/>
                  <a:gd name="T38" fmla="*/ 4 w 4"/>
                  <a:gd name="T3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  <a:moveTo>
                      <a:pt x="4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9F867DC8-8557-4E6A-94C9-6C8BB8D946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1" y="2217"/>
                <a:ext cx="140" cy="146"/>
              </a:xfrm>
              <a:custGeom>
                <a:avLst/>
                <a:gdLst>
                  <a:gd name="T0" fmla="*/ 140 w 140"/>
                  <a:gd name="T1" fmla="*/ 144 h 146"/>
                  <a:gd name="T2" fmla="*/ 138 w 140"/>
                  <a:gd name="T3" fmla="*/ 144 h 146"/>
                  <a:gd name="T4" fmla="*/ 138 w 140"/>
                  <a:gd name="T5" fmla="*/ 144 h 146"/>
                  <a:gd name="T6" fmla="*/ 138 w 140"/>
                  <a:gd name="T7" fmla="*/ 146 h 146"/>
                  <a:gd name="T8" fmla="*/ 140 w 140"/>
                  <a:gd name="T9" fmla="*/ 146 h 146"/>
                  <a:gd name="T10" fmla="*/ 140 w 140"/>
                  <a:gd name="T11" fmla="*/ 146 h 146"/>
                  <a:gd name="T12" fmla="*/ 140 w 140"/>
                  <a:gd name="T13" fmla="*/ 144 h 146"/>
                  <a:gd name="T14" fmla="*/ 0 w 140"/>
                  <a:gd name="T15" fmla="*/ 0 h 146"/>
                  <a:gd name="T16" fmla="*/ 0 w 140"/>
                  <a:gd name="T17" fmla="*/ 0 h 146"/>
                  <a:gd name="T18" fmla="*/ 0 w 140"/>
                  <a:gd name="T19" fmla="*/ 2 h 146"/>
                  <a:gd name="T20" fmla="*/ 0 w 140"/>
                  <a:gd name="T21" fmla="*/ 2 h 146"/>
                  <a:gd name="T22" fmla="*/ 0 w 140"/>
                  <a:gd name="T23" fmla="*/ 2 h 146"/>
                  <a:gd name="T24" fmla="*/ 0 w 140"/>
                  <a:gd name="T25" fmla="*/ 2 h 146"/>
                  <a:gd name="T26" fmla="*/ 0 w 140"/>
                  <a:gd name="T27" fmla="*/ 2 h 146"/>
                  <a:gd name="T28" fmla="*/ 2 w 140"/>
                  <a:gd name="T29" fmla="*/ 2 h 146"/>
                  <a:gd name="T30" fmla="*/ 2 w 140"/>
                  <a:gd name="T31" fmla="*/ 2 h 146"/>
                  <a:gd name="T32" fmla="*/ 2 w 140"/>
                  <a:gd name="T33" fmla="*/ 2 h 146"/>
                  <a:gd name="T34" fmla="*/ 0 w 140"/>
                  <a:gd name="T3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6">
                    <a:moveTo>
                      <a:pt x="140" y="144"/>
                    </a:moveTo>
                    <a:lnTo>
                      <a:pt x="138" y="144"/>
                    </a:lnTo>
                    <a:lnTo>
                      <a:pt x="138" y="144"/>
                    </a:lnTo>
                    <a:lnTo>
                      <a:pt x="138" y="146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4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7">
                <a:extLst>
                  <a:ext uri="{FF2B5EF4-FFF2-40B4-BE49-F238E27FC236}">
                    <a16:creationId xmlns:a16="http://schemas.microsoft.com/office/drawing/2014/main" id="{104A3076-147A-437E-AD04-4D30F2F01F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5" y="1760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4 h 4"/>
                  <a:gd name="T4" fmla="*/ 4 w 4"/>
                  <a:gd name="T5" fmla="*/ 4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4 h 4"/>
                  <a:gd name="T12" fmla="*/ 4 w 4"/>
                  <a:gd name="T13" fmla="*/ 4 h 4"/>
                  <a:gd name="T14" fmla="*/ 4 w 4"/>
                  <a:gd name="T15" fmla="*/ 4 h 4"/>
                  <a:gd name="T16" fmla="*/ 4 w 4"/>
                  <a:gd name="T17" fmla="*/ 4 h 4"/>
                  <a:gd name="T18" fmla="*/ 0 w 4"/>
                  <a:gd name="T19" fmla="*/ 0 h 4"/>
                  <a:gd name="T20" fmla="*/ 0 w 4"/>
                  <a:gd name="T21" fmla="*/ 0 h 4"/>
                  <a:gd name="T22" fmla="*/ 0 w 4"/>
                  <a:gd name="T23" fmla="*/ 2 h 4"/>
                  <a:gd name="T24" fmla="*/ 0 w 4"/>
                  <a:gd name="T25" fmla="*/ 2 h 4"/>
                  <a:gd name="T26" fmla="*/ 0 w 4"/>
                  <a:gd name="T27" fmla="*/ 2 h 4"/>
                  <a:gd name="T28" fmla="*/ 0 w 4"/>
                  <a:gd name="T29" fmla="*/ 2 h 4"/>
                  <a:gd name="T30" fmla="*/ 0 w 4"/>
                  <a:gd name="T31" fmla="*/ 0 h 4"/>
                  <a:gd name="T32" fmla="*/ 0 w 4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28E91D11-7FE0-409A-B653-23D6EF3BB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" y="1756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2 w 2"/>
                  <a:gd name="T7" fmla="*/ 2 w 2"/>
                  <a:gd name="T8" fmla="*/ 2 w 2"/>
                  <a:gd name="T9" fmla="*/ 2 w 2"/>
                  <a:gd name="T10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9">
                <a:extLst>
                  <a:ext uri="{FF2B5EF4-FFF2-40B4-BE49-F238E27FC236}">
                    <a16:creationId xmlns:a16="http://schemas.microsoft.com/office/drawing/2014/main" id="{C93F2B95-6642-455E-8C98-92C5BC3811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1" y="1900"/>
                <a:ext cx="34" cy="71"/>
              </a:xfrm>
              <a:custGeom>
                <a:avLst/>
                <a:gdLst>
                  <a:gd name="T0" fmla="*/ 2 w 34"/>
                  <a:gd name="T1" fmla="*/ 17 h 71"/>
                  <a:gd name="T2" fmla="*/ 2 w 34"/>
                  <a:gd name="T3" fmla="*/ 15 h 71"/>
                  <a:gd name="T4" fmla="*/ 0 w 34"/>
                  <a:gd name="T5" fmla="*/ 15 h 71"/>
                  <a:gd name="T6" fmla="*/ 2 w 34"/>
                  <a:gd name="T7" fmla="*/ 5 h 71"/>
                  <a:gd name="T8" fmla="*/ 2 w 34"/>
                  <a:gd name="T9" fmla="*/ 5 h 71"/>
                  <a:gd name="T10" fmla="*/ 2 w 34"/>
                  <a:gd name="T11" fmla="*/ 3 h 71"/>
                  <a:gd name="T12" fmla="*/ 0 w 34"/>
                  <a:gd name="T13" fmla="*/ 3 h 71"/>
                  <a:gd name="T14" fmla="*/ 2 w 34"/>
                  <a:gd name="T15" fmla="*/ 5 h 71"/>
                  <a:gd name="T16" fmla="*/ 34 w 34"/>
                  <a:gd name="T17" fmla="*/ 45 h 71"/>
                  <a:gd name="T18" fmla="*/ 32 w 34"/>
                  <a:gd name="T19" fmla="*/ 41 h 71"/>
                  <a:gd name="T20" fmla="*/ 32 w 34"/>
                  <a:gd name="T21" fmla="*/ 39 h 71"/>
                  <a:gd name="T22" fmla="*/ 32 w 34"/>
                  <a:gd name="T23" fmla="*/ 39 h 71"/>
                  <a:gd name="T24" fmla="*/ 26 w 34"/>
                  <a:gd name="T25" fmla="*/ 31 h 71"/>
                  <a:gd name="T26" fmla="*/ 26 w 34"/>
                  <a:gd name="T27" fmla="*/ 27 h 71"/>
                  <a:gd name="T28" fmla="*/ 24 w 34"/>
                  <a:gd name="T29" fmla="*/ 25 h 71"/>
                  <a:gd name="T30" fmla="*/ 24 w 34"/>
                  <a:gd name="T31" fmla="*/ 25 h 71"/>
                  <a:gd name="T32" fmla="*/ 24 w 34"/>
                  <a:gd name="T33" fmla="*/ 23 h 71"/>
                  <a:gd name="T34" fmla="*/ 20 w 34"/>
                  <a:gd name="T35" fmla="*/ 17 h 71"/>
                  <a:gd name="T36" fmla="*/ 18 w 34"/>
                  <a:gd name="T37" fmla="*/ 15 h 71"/>
                  <a:gd name="T38" fmla="*/ 14 w 34"/>
                  <a:gd name="T39" fmla="*/ 9 h 71"/>
                  <a:gd name="T40" fmla="*/ 8 w 34"/>
                  <a:gd name="T41" fmla="*/ 3 h 71"/>
                  <a:gd name="T42" fmla="*/ 4 w 34"/>
                  <a:gd name="T43" fmla="*/ 0 h 71"/>
                  <a:gd name="T44" fmla="*/ 2 w 34"/>
                  <a:gd name="T45" fmla="*/ 3 h 71"/>
                  <a:gd name="T46" fmla="*/ 4 w 34"/>
                  <a:gd name="T47" fmla="*/ 3 h 71"/>
                  <a:gd name="T48" fmla="*/ 8 w 34"/>
                  <a:gd name="T49" fmla="*/ 5 h 71"/>
                  <a:gd name="T50" fmla="*/ 10 w 34"/>
                  <a:gd name="T51" fmla="*/ 7 h 71"/>
                  <a:gd name="T52" fmla="*/ 8 w 34"/>
                  <a:gd name="T53" fmla="*/ 9 h 71"/>
                  <a:gd name="T54" fmla="*/ 6 w 34"/>
                  <a:gd name="T55" fmla="*/ 7 h 71"/>
                  <a:gd name="T56" fmla="*/ 6 w 34"/>
                  <a:gd name="T57" fmla="*/ 9 h 71"/>
                  <a:gd name="T58" fmla="*/ 6 w 34"/>
                  <a:gd name="T59" fmla="*/ 13 h 71"/>
                  <a:gd name="T60" fmla="*/ 2 w 34"/>
                  <a:gd name="T61" fmla="*/ 19 h 71"/>
                  <a:gd name="T62" fmla="*/ 4 w 34"/>
                  <a:gd name="T63" fmla="*/ 21 h 71"/>
                  <a:gd name="T64" fmla="*/ 2 w 34"/>
                  <a:gd name="T65" fmla="*/ 27 h 71"/>
                  <a:gd name="T66" fmla="*/ 2 w 34"/>
                  <a:gd name="T67" fmla="*/ 33 h 71"/>
                  <a:gd name="T68" fmla="*/ 0 w 34"/>
                  <a:gd name="T69" fmla="*/ 33 h 71"/>
                  <a:gd name="T70" fmla="*/ 0 w 34"/>
                  <a:gd name="T71" fmla="*/ 31 h 71"/>
                  <a:gd name="T72" fmla="*/ 2 w 34"/>
                  <a:gd name="T73" fmla="*/ 37 h 71"/>
                  <a:gd name="T74" fmla="*/ 4 w 34"/>
                  <a:gd name="T75" fmla="*/ 55 h 71"/>
                  <a:gd name="T76" fmla="*/ 6 w 34"/>
                  <a:gd name="T77" fmla="*/ 63 h 71"/>
                  <a:gd name="T78" fmla="*/ 10 w 34"/>
                  <a:gd name="T79" fmla="*/ 69 h 71"/>
                  <a:gd name="T80" fmla="*/ 18 w 34"/>
                  <a:gd name="T81" fmla="*/ 71 h 71"/>
                  <a:gd name="T82" fmla="*/ 26 w 34"/>
                  <a:gd name="T83" fmla="*/ 67 h 71"/>
                  <a:gd name="T84" fmla="*/ 32 w 34"/>
                  <a:gd name="T85" fmla="*/ 63 h 71"/>
                  <a:gd name="T86" fmla="*/ 34 w 34"/>
                  <a:gd name="T87" fmla="*/ 59 h 71"/>
                  <a:gd name="T88" fmla="*/ 34 w 34"/>
                  <a:gd name="T89" fmla="*/ 53 h 71"/>
                  <a:gd name="T90" fmla="*/ 34 w 34"/>
                  <a:gd name="T91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" h="71">
                    <a:moveTo>
                      <a:pt x="2" y="15"/>
                    </a:moveTo>
                    <a:lnTo>
                      <a:pt x="2" y="17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5"/>
                    </a:lnTo>
                    <a:close/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  <a:moveTo>
                      <a:pt x="34" y="47"/>
                    </a:moveTo>
                    <a:lnTo>
                      <a:pt x="34" y="45"/>
                    </a:lnTo>
                    <a:lnTo>
                      <a:pt x="34" y="43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28" y="33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27"/>
                    </a:lnTo>
                    <a:lnTo>
                      <a:pt x="26" y="25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4" y="9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6" y="13"/>
                    </a:lnTo>
                    <a:lnTo>
                      <a:pt x="4" y="15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2" y="41"/>
                    </a:lnTo>
                    <a:lnTo>
                      <a:pt x="4" y="55"/>
                    </a:lnTo>
                    <a:lnTo>
                      <a:pt x="4" y="59"/>
                    </a:lnTo>
                    <a:lnTo>
                      <a:pt x="6" y="63"/>
                    </a:lnTo>
                    <a:lnTo>
                      <a:pt x="8" y="67"/>
                    </a:lnTo>
                    <a:lnTo>
                      <a:pt x="10" y="69"/>
                    </a:lnTo>
                    <a:lnTo>
                      <a:pt x="14" y="71"/>
                    </a:lnTo>
                    <a:lnTo>
                      <a:pt x="18" y="71"/>
                    </a:lnTo>
                    <a:lnTo>
                      <a:pt x="22" y="69"/>
                    </a:lnTo>
                    <a:lnTo>
                      <a:pt x="26" y="67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2" y="61"/>
                    </a:lnTo>
                    <a:lnTo>
                      <a:pt x="34" y="59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4" y="51"/>
                    </a:lnTo>
                    <a:lnTo>
                      <a:pt x="34" y="4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79EBEAA6-1FF8-4A37-BD7C-2D8AD42D1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858"/>
                <a:ext cx="176" cy="157"/>
              </a:xfrm>
              <a:custGeom>
                <a:avLst/>
                <a:gdLst>
                  <a:gd name="T0" fmla="*/ 170 w 176"/>
                  <a:gd name="T1" fmla="*/ 111 h 157"/>
                  <a:gd name="T2" fmla="*/ 164 w 176"/>
                  <a:gd name="T3" fmla="*/ 97 h 157"/>
                  <a:gd name="T4" fmla="*/ 156 w 176"/>
                  <a:gd name="T5" fmla="*/ 87 h 157"/>
                  <a:gd name="T6" fmla="*/ 146 w 176"/>
                  <a:gd name="T7" fmla="*/ 81 h 157"/>
                  <a:gd name="T8" fmla="*/ 140 w 176"/>
                  <a:gd name="T9" fmla="*/ 75 h 157"/>
                  <a:gd name="T10" fmla="*/ 150 w 176"/>
                  <a:gd name="T11" fmla="*/ 69 h 157"/>
                  <a:gd name="T12" fmla="*/ 156 w 176"/>
                  <a:gd name="T13" fmla="*/ 65 h 157"/>
                  <a:gd name="T14" fmla="*/ 156 w 176"/>
                  <a:gd name="T15" fmla="*/ 51 h 157"/>
                  <a:gd name="T16" fmla="*/ 152 w 176"/>
                  <a:gd name="T17" fmla="*/ 49 h 157"/>
                  <a:gd name="T18" fmla="*/ 154 w 176"/>
                  <a:gd name="T19" fmla="*/ 42 h 157"/>
                  <a:gd name="T20" fmla="*/ 154 w 176"/>
                  <a:gd name="T21" fmla="*/ 38 h 157"/>
                  <a:gd name="T22" fmla="*/ 144 w 176"/>
                  <a:gd name="T23" fmla="*/ 28 h 157"/>
                  <a:gd name="T24" fmla="*/ 140 w 176"/>
                  <a:gd name="T25" fmla="*/ 26 h 157"/>
                  <a:gd name="T26" fmla="*/ 140 w 176"/>
                  <a:gd name="T27" fmla="*/ 10 h 157"/>
                  <a:gd name="T28" fmla="*/ 140 w 176"/>
                  <a:gd name="T29" fmla="*/ 6 h 157"/>
                  <a:gd name="T30" fmla="*/ 134 w 176"/>
                  <a:gd name="T31" fmla="*/ 0 h 157"/>
                  <a:gd name="T32" fmla="*/ 134 w 176"/>
                  <a:gd name="T33" fmla="*/ 2 h 157"/>
                  <a:gd name="T34" fmla="*/ 124 w 176"/>
                  <a:gd name="T35" fmla="*/ 4 h 157"/>
                  <a:gd name="T36" fmla="*/ 128 w 176"/>
                  <a:gd name="T37" fmla="*/ 14 h 157"/>
                  <a:gd name="T38" fmla="*/ 122 w 176"/>
                  <a:gd name="T39" fmla="*/ 28 h 157"/>
                  <a:gd name="T40" fmla="*/ 112 w 176"/>
                  <a:gd name="T41" fmla="*/ 45 h 157"/>
                  <a:gd name="T42" fmla="*/ 104 w 176"/>
                  <a:gd name="T43" fmla="*/ 45 h 157"/>
                  <a:gd name="T44" fmla="*/ 92 w 176"/>
                  <a:gd name="T45" fmla="*/ 36 h 157"/>
                  <a:gd name="T46" fmla="*/ 84 w 176"/>
                  <a:gd name="T47" fmla="*/ 45 h 157"/>
                  <a:gd name="T48" fmla="*/ 76 w 176"/>
                  <a:gd name="T49" fmla="*/ 49 h 157"/>
                  <a:gd name="T50" fmla="*/ 58 w 176"/>
                  <a:gd name="T51" fmla="*/ 47 h 157"/>
                  <a:gd name="T52" fmla="*/ 40 w 176"/>
                  <a:gd name="T53" fmla="*/ 49 h 157"/>
                  <a:gd name="T54" fmla="*/ 28 w 176"/>
                  <a:gd name="T55" fmla="*/ 36 h 157"/>
                  <a:gd name="T56" fmla="*/ 18 w 176"/>
                  <a:gd name="T57" fmla="*/ 34 h 157"/>
                  <a:gd name="T58" fmla="*/ 14 w 176"/>
                  <a:gd name="T59" fmla="*/ 38 h 157"/>
                  <a:gd name="T60" fmla="*/ 10 w 176"/>
                  <a:gd name="T61" fmla="*/ 49 h 157"/>
                  <a:gd name="T62" fmla="*/ 8 w 176"/>
                  <a:gd name="T63" fmla="*/ 55 h 157"/>
                  <a:gd name="T64" fmla="*/ 2 w 176"/>
                  <a:gd name="T65" fmla="*/ 63 h 157"/>
                  <a:gd name="T66" fmla="*/ 2 w 176"/>
                  <a:gd name="T67" fmla="*/ 69 h 157"/>
                  <a:gd name="T68" fmla="*/ 14 w 176"/>
                  <a:gd name="T69" fmla="*/ 77 h 157"/>
                  <a:gd name="T70" fmla="*/ 18 w 176"/>
                  <a:gd name="T71" fmla="*/ 87 h 157"/>
                  <a:gd name="T72" fmla="*/ 32 w 176"/>
                  <a:gd name="T73" fmla="*/ 97 h 157"/>
                  <a:gd name="T74" fmla="*/ 36 w 176"/>
                  <a:gd name="T75" fmla="*/ 107 h 157"/>
                  <a:gd name="T76" fmla="*/ 44 w 176"/>
                  <a:gd name="T77" fmla="*/ 115 h 157"/>
                  <a:gd name="T78" fmla="*/ 50 w 176"/>
                  <a:gd name="T79" fmla="*/ 121 h 157"/>
                  <a:gd name="T80" fmla="*/ 56 w 176"/>
                  <a:gd name="T81" fmla="*/ 133 h 157"/>
                  <a:gd name="T82" fmla="*/ 62 w 176"/>
                  <a:gd name="T83" fmla="*/ 139 h 157"/>
                  <a:gd name="T84" fmla="*/ 68 w 176"/>
                  <a:gd name="T85" fmla="*/ 141 h 157"/>
                  <a:gd name="T86" fmla="*/ 78 w 176"/>
                  <a:gd name="T87" fmla="*/ 139 h 157"/>
                  <a:gd name="T88" fmla="*/ 88 w 176"/>
                  <a:gd name="T89" fmla="*/ 137 h 157"/>
                  <a:gd name="T90" fmla="*/ 100 w 176"/>
                  <a:gd name="T91" fmla="*/ 149 h 157"/>
                  <a:gd name="T92" fmla="*/ 104 w 176"/>
                  <a:gd name="T93" fmla="*/ 155 h 157"/>
                  <a:gd name="T94" fmla="*/ 106 w 176"/>
                  <a:gd name="T95" fmla="*/ 155 h 157"/>
                  <a:gd name="T96" fmla="*/ 116 w 176"/>
                  <a:gd name="T97" fmla="*/ 153 h 157"/>
                  <a:gd name="T98" fmla="*/ 124 w 176"/>
                  <a:gd name="T99" fmla="*/ 155 h 157"/>
                  <a:gd name="T100" fmla="*/ 128 w 176"/>
                  <a:gd name="T101" fmla="*/ 153 h 157"/>
                  <a:gd name="T102" fmla="*/ 140 w 176"/>
                  <a:gd name="T103" fmla="*/ 149 h 157"/>
                  <a:gd name="T104" fmla="*/ 152 w 176"/>
                  <a:gd name="T105" fmla="*/ 147 h 157"/>
                  <a:gd name="T106" fmla="*/ 172 w 176"/>
                  <a:gd name="T107" fmla="*/ 12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6" h="157">
                    <a:moveTo>
                      <a:pt x="176" y="121"/>
                    </a:moveTo>
                    <a:lnTo>
                      <a:pt x="174" y="119"/>
                    </a:lnTo>
                    <a:lnTo>
                      <a:pt x="172" y="117"/>
                    </a:lnTo>
                    <a:lnTo>
                      <a:pt x="172" y="115"/>
                    </a:lnTo>
                    <a:lnTo>
                      <a:pt x="172" y="115"/>
                    </a:lnTo>
                    <a:lnTo>
                      <a:pt x="170" y="111"/>
                    </a:lnTo>
                    <a:lnTo>
                      <a:pt x="170" y="109"/>
                    </a:lnTo>
                    <a:lnTo>
                      <a:pt x="168" y="107"/>
                    </a:lnTo>
                    <a:lnTo>
                      <a:pt x="168" y="101"/>
                    </a:lnTo>
                    <a:lnTo>
                      <a:pt x="166" y="101"/>
                    </a:lnTo>
                    <a:lnTo>
                      <a:pt x="166" y="99"/>
                    </a:lnTo>
                    <a:lnTo>
                      <a:pt x="164" y="97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8" y="93"/>
                    </a:lnTo>
                    <a:lnTo>
                      <a:pt x="156" y="91"/>
                    </a:lnTo>
                    <a:lnTo>
                      <a:pt x="156" y="89"/>
                    </a:lnTo>
                    <a:lnTo>
                      <a:pt x="156" y="87"/>
                    </a:lnTo>
                    <a:lnTo>
                      <a:pt x="154" y="87"/>
                    </a:lnTo>
                    <a:lnTo>
                      <a:pt x="154" y="85"/>
                    </a:lnTo>
                    <a:lnTo>
                      <a:pt x="150" y="83"/>
                    </a:lnTo>
                    <a:lnTo>
                      <a:pt x="148" y="81"/>
                    </a:lnTo>
                    <a:lnTo>
                      <a:pt x="148" y="81"/>
                    </a:lnTo>
                    <a:lnTo>
                      <a:pt x="146" y="81"/>
                    </a:lnTo>
                    <a:lnTo>
                      <a:pt x="144" y="81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0" y="77"/>
                    </a:lnTo>
                    <a:lnTo>
                      <a:pt x="140" y="75"/>
                    </a:lnTo>
                    <a:lnTo>
                      <a:pt x="142" y="71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6" y="69"/>
                    </a:lnTo>
                    <a:lnTo>
                      <a:pt x="148" y="69"/>
                    </a:lnTo>
                    <a:lnTo>
                      <a:pt x="150" y="69"/>
                    </a:lnTo>
                    <a:lnTo>
                      <a:pt x="152" y="69"/>
                    </a:lnTo>
                    <a:lnTo>
                      <a:pt x="154" y="69"/>
                    </a:lnTo>
                    <a:lnTo>
                      <a:pt x="156" y="67"/>
                    </a:lnTo>
                    <a:lnTo>
                      <a:pt x="156" y="67"/>
                    </a:lnTo>
                    <a:lnTo>
                      <a:pt x="156" y="65"/>
                    </a:lnTo>
                    <a:lnTo>
                      <a:pt x="156" y="65"/>
                    </a:lnTo>
                    <a:lnTo>
                      <a:pt x="156" y="63"/>
                    </a:lnTo>
                    <a:lnTo>
                      <a:pt x="156" y="57"/>
                    </a:lnTo>
                    <a:lnTo>
                      <a:pt x="156" y="55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4" y="51"/>
                    </a:lnTo>
                    <a:lnTo>
                      <a:pt x="154" y="51"/>
                    </a:lnTo>
                    <a:lnTo>
                      <a:pt x="154" y="51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7"/>
                    </a:lnTo>
                    <a:lnTo>
                      <a:pt x="154" y="45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4" y="36"/>
                    </a:lnTo>
                    <a:lnTo>
                      <a:pt x="152" y="36"/>
                    </a:lnTo>
                    <a:lnTo>
                      <a:pt x="146" y="30"/>
                    </a:lnTo>
                    <a:lnTo>
                      <a:pt x="144" y="28"/>
                    </a:lnTo>
                    <a:lnTo>
                      <a:pt x="144" y="28"/>
                    </a:lnTo>
                    <a:lnTo>
                      <a:pt x="144" y="28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0" y="12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6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4" y="4"/>
                    </a:lnTo>
                    <a:lnTo>
                      <a:pt x="124" y="4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12"/>
                    </a:lnTo>
                    <a:lnTo>
                      <a:pt x="128" y="14"/>
                    </a:lnTo>
                    <a:lnTo>
                      <a:pt x="128" y="16"/>
                    </a:lnTo>
                    <a:lnTo>
                      <a:pt x="128" y="18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120" y="30"/>
                    </a:lnTo>
                    <a:lnTo>
                      <a:pt x="120" y="32"/>
                    </a:lnTo>
                    <a:lnTo>
                      <a:pt x="120" y="34"/>
                    </a:lnTo>
                    <a:lnTo>
                      <a:pt x="118" y="36"/>
                    </a:lnTo>
                    <a:lnTo>
                      <a:pt x="112" y="45"/>
                    </a:lnTo>
                    <a:lnTo>
                      <a:pt x="110" y="45"/>
                    </a:lnTo>
                    <a:lnTo>
                      <a:pt x="106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0" y="40"/>
                    </a:lnTo>
                    <a:lnTo>
                      <a:pt x="92" y="34"/>
                    </a:lnTo>
                    <a:lnTo>
                      <a:pt x="92" y="36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6" y="40"/>
                    </a:lnTo>
                    <a:lnTo>
                      <a:pt x="84" y="42"/>
                    </a:lnTo>
                    <a:lnTo>
                      <a:pt x="84" y="45"/>
                    </a:lnTo>
                    <a:lnTo>
                      <a:pt x="80" y="45"/>
                    </a:lnTo>
                    <a:lnTo>
                      <a:pt x="78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6" y="49"/>
                    </a:lnTo>
                    <a:lnTo>
                      <a:pt x="74" y="51"/>
                    </a:lnTo>
                    <a:lnTo>
                      <a:pt x="74" y="51"/>
                    </a:lnTo>
                    <a:lnTo>
                      <a:pt x="74" y="53"/>
                    </a:lnTo>
                    <a:lnTo>
                      <a:pt x="62" y="53"/>
                    </a:lnTo>
                    <a:lnTo>
                      <a:pt x="60" y="51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46" y="47"/>
                    </a:lnTo>
                    <a:lnTo>
                      <a:pt x="44" y="47"/>
                    </a:lnTo>
                    <a:lnTo>
                      <a:pt x="42" y="49"/>
                    </a:lnTo>
                    <a:lnTo>
                      <a:pt x="40" y="49"/>
                    </a:lnTo>
                    <a:lnTo>
                      <a:pt x="38" y="49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4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10" y="42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6" y="57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2" y="65"/>
                    </a:lnTo>
                    <a:lnTo>
                      <a:pt x="0" y="67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6" y="71"/>
                    </a:lnTo>
                    <a:lnTo>
                      <a:pt x="10" y="73"/>
                    </a:lnTo>
                    <a:lnTo>
                      <a:pt x="12" y="73"/>
                    </a:lnTo>
                    <a:lnTo>
                      <a:pt x="14" y="77"/>
                    </a:lnTo>
                    <a:lnTo>
                      <a:pt x="16" y="79"/>
                    </a:lnTo>
                    <a:lnTo>
                      <a:pt x="18" y="81"/>
                    </a:lnTo>
                    <a:lnTo>
                      <a:pt x="18" y="83"/>
                    </a:lnTo>
                    <a:lnTo>
                      <a:pt x="16" y="85"/>
                    </a:lnTo>
                    <a:lnTo>
                      <a:pt x="16" y="85"/>
                    </a:lnTo>
                    <a:lnTo>
                      <a:pt x="18" y="87"/>
                    </a:lnTo>
                    <a:lnTo>
                      <a:pt x="20" y="89"/>
                    </a:lnTo>
                    <a:lnTo>
                      <a:pt x="22" y="89"/>
                    </a:lnTo>
                    <a:lnTo>
                      <a:pt x="28" y="93"/>
                    </a:lnTo>
                    <a:lnTo>
                      <a:pt x="30" y="95"/>
                    </a:lnTo>
                    <a:lnTo>
                      <a:pt x="30" y="97"/>
                    </a:lnTo>
                    <a:lnTo>
                      <a:pt x="32" y="97"/>
                    </a:lnTo>
                    <a:lnTo>
                      <a:pt x="34" y="99"/>
                    </a:lnTo>
                    <a:lnTo>
                      <a:pt x="36" y="101"/>
                    </a:lnTo>
                    <a:lnTo>
                      <a:pt x="34" y="103"/>
                    </a:lnTo>
                    <a:lnTo>
                      <a:pt x="34" y="105"/>
                    </a:lnTo>
                    <a:lnTo>
                      <a:pt x="36" y="105"/>
                    </a:lnTo>
                    <a:lnTo>
                      <a:pt x="36" y="107"/>
                    </a:lnTo>
                    <a:lnTo>
                      <a:pt x="36" y="109"/>
                    </a:lnTo>
                    <a:lnTo>
                      <a:pt x="38" y="111"/>
                    </a:lnTo>
                    <a:lnTo>
                      <a:pt x="38" y="111"/>
                    </a:lnTo>
                    <a:lnTo>
                      <a:pt x="42" y="111"/>
                    </a:lnTo>
                    <a:lnTo>
                      <a:pt x="42" y="113"/>
                    </a:lnTo>
                    <a:lnTo>
                      <a:pt x="44" y="115"/>
                    </a:lnTo>
                    <a:lnTo>
                      <a:pt x="46" y="115"/>
                    </a:lnTo>
                    <a:lnTo>
                      <a:pt x="48" y="117"/>
                    </a:lnTo>
                    <a:lnTo>
                      <a:pt x="48" y="117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21"/>
                    </a:lnTo>
                    <a:lnTo>
                      <a:pt x="50" y="125"/>
                    </a:lnTo>
                    <a:lnTo>
                      <a:pt x="50" y="127"/>
                    </a:lnTo>
                    <a:lnTo>
                      <a:pt x="52" y="127"/>
                    </a:lnTo>
                    <a:lnTo>
                      <a:pt x="52" y="129"/>
                    </a:lnTo>
                    <a:lnTo>
                      <a:pt x="54" y="131"/>
                    </a:lnTo>
                    <a:lnTo>
                      <a:pt x="56" y="133"/>
                    </a:lnTo>
                    <a:lnTo>
                      <a:pt x="56" y="133"/>
                    </a:lnTo>
                    <a:lnTo>
                      <a:pt x="58" y="135"/>
                    </a:lnTo>
                    <a:lnTo>
                      <a:pt x="58" y="137"/>
                    </a:lnTo>
                    <a:lnTo>
                      <a:pt x="58" y="137"/>
                    </a:lnTo>
                    <a:lnTo>
                      <a:pt x="60" y="137"/>
                    </a:lnTo>
                    <a:lnTo>
                      <a:pt x="62" y="139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1"/>
                    </a:lnTo>
                    <a:lnTo>
                      <a:pt x="66" y="141"/>
                    </a:lnTo>
                    <a:lnTo>
                      <a:pt x="66" y="141"/>
                    </a:lnTo>
                    <a:lnTo>
                      <a:pt x="68" y="141"/>
                    </a:lnTo>
                    <a:lnTo>
                      <a:pt x="68" y="141"/>
                    </a:lnTo>
                    <a:lnTo>
                      <a:pt x="70" y="141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76" y="139"/>
                    </a:lnTo>
                    <a:lnTo>
                      <a:pt x="78" y="139"/>
                    </a:lnTo>
                    <a:lnTo>
                      <a:pt x="80" y="141"/>
                    </a:lnTo>
                    <a:lnTo>
                      <a:pt x="80" y="141"/>
                    </a:lnTo>
                    <a:lnTo>
                      <a:pt x="84" y="139"/>
                    </a:lnTo>
                    <a:lnTo>
                      <a:pt x="84" y="137"/>
                    </a:lnTo>
                    <a:lnTo>
                      <a:pt x="86" y="137"/>
                    </a:lnTo>
                    <a:lnTo>
                      <a:pt x="88" y="137"/>
                    </a:lnTo>
                    <a:lnTo>
                      <a:pt x="90" y="139"/>
                    </a:lnTo>
                    <a:lnTo>
                      <a:pt x="90" y="141"/>
                    </a:lnTo>
                    <a:lnTo>
                      <a:pt x="92" y="143"/>
                    </a:lnTo>
                    <a:lnTo>
                      <a:pt x="94" y="145"/>
                    </a:lnTo>
                    <a:lnTo>
                      <a:pt x="96" y="147"/>
                    </a:lnTo>
                    <a:lnTo>
                      <a:pt x="100" y="149"/>
                    </a:lnTo>
                    <a:lnTo>
                      <a:pt x="100" y="151"/>
                    </a:lnTo>
                    <a:lnTo>
                      <a:pt x="102" y="151"/>
                    </a:lnTo>
                    <a:lnTo>
                      <a:pt x="102" y="153"/>
                    </a:lnTo>
                    <a:lnTo>
                      <a:pt x="102" y="153"/>
                    </a:lnTo>
                    <a:lnTo>
                      <a:pt x="102" y="155"/>
                    </a:lnTo>
                    <a:lnTo>
                      <a:pt x="104" y="155"/>
                    </a:lnTo>
                    <a:lnTo>
                      <a:pt x="104" y="153"/>
                    </a:lnTo>
                    <a:lnTo>
                      <a:pt x="104" y="155"/>
                    </a:lnTo>
                    <a:lnTo>
                      <a:pt x="106" y="155"/>
                    </a:lnTo>
                    <a:lnTo>
                      <a:pt x="106" y="155"/>
                    </a:lnTo>
                    <a:lnTo>
                      <a:pt x="106" y="157"/>
                    </a:lnTo>
                    <a:lnTo>
                      <a:pt x="106" y="155"/>
                    </a:lnTo>
                    <a:lnTo>
                      <a:pt x="108" y="155"/>
                    </a:lnTo>
                    <a:lnTo>
                      <a:pt x="110" y="153"/>
                    </a:lnTo>
                    <a:lnTo>
                      <a:pt x="112" y="151"/>
                    </a:lnTo>
                    <a:lnTo>
                      <a:pt x="112" y="151"/>
                    </a:lnTo>
                    <a:lnTo>
                      <a:pt x="114" y="153"/>
                    </a:lnTo>
                    <a:lnTo>
                      <a:pt x="116" y="153"/>
                    </a:lnTo>
                    <a:lnTo>
                      <a:pt x="118" y="153"/>
                    </a:lnTo>
                    <a:lnTo>
                      <a:pt x="118" y="153"/>
                    </a:lnTo>
                    <a:lnTo>
                      <a:pt x="122" y="151"/>
                    </a:lnTo>
                    <a:lnTo>
                      <a:pt x="122" y="151"/>
                    </a:lnTo>
                    <a:lnTo>
                      <a:pt x="122" y="153"/>
                    </a:lnTo>
                    <a:lnTo>
                      <a:pt x="124" y="155"/>
                    </a:lnTo>
                    <a:lnTo>
                      <a:pt x="126" y="155"/>
                    </a:lnTo>
                    <a:lnTo>
                      <a:pt x="126" y="157"/>
                    </a:lnTo>
                    <a:lnTo>
                      <a:pt x="126" y="157"/>
                    </a:lnTo>
                    <a:lnTo>
                      <a:pt x="126" y="157"/>
                    </a:lnTo>
                    <a:lnTo>
                      <a:pt x="128" y="155"/>
                    </a:lnTo>
                    <a:lnTo>
                      <a:pt x="128" y="153"/>
                    </a:lnTo>
                    <a:lnTo>
                      <a:pt x="130" y="153"/>
                    </a:lnTo>
                    <a:lnTo>
                      <a:pt x="132" y="153"/>
                    </a:lnTo>
                    <a:lnTo>
                      <a:pt x="136" y="151"/>
                    </a:lnTo>
                    <a:lnTo>
                      <a:pt x="136" y="151"/>
                    </a:lnTo>
                    <a:lnTo>
                      <a:pt x="138" y="151"/>
                    </a:lnTo>
                    <a:lnTo>
                      <a:pt x="140" y="149"/>
                    </a:lnTo>
                    <a:lnTo>
                      <a:pt x="142" y="151"/>
                    </a:lnTo>
                    <a:lnTo>
                      <a:pt x="146" y="153"/>
                    </a:lnTo>
                    <a:lnTo>
                      <a:pt x="148" y="153"/>
                    </a:lnTo>
                    <a:lnTo>
                      <a:pt x="148" y="151"/>
                    </a:lnTo>
                    <a:lnTo>
                      <a:pt x="150" y="151"/>
                    </a:lnTo>
                    <a:lnTo>
                      <a:pt x="152" y="147"/>
                    </a:lnTo>
                    <a:lnTo>
                      <a:pt x="156" y="143"/>
                    </a:lnTo>
                    <a:lnTo>
                      <a:pt x="158" y="141"/>
                    </a:lnTo>
                    <a:lnTo>
                      <a:pt x="162" y="137"/>
                    </a:lnTo>
                    <a:lnTo>
                      <a:pt x="166" y="133"/>
                    </a:lnTo>
                    <a:lnTo>
                      <a:pt x="170" y="127"/>
                    </a:lnTo>
                    <a:lnTo>
                      <a:pt x="172" y="125"/>
                    </a:lnTo>
                    <a:lnTo>
                      <a:pt x="176" y="121"/>
                    </a:lnTo>
                    <a:lnTo>
                      <a:pt x="176" y="12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52">
                <a:extLst>
                  <a:ext uri="{FF2B5EF4-FFF2-40B4-BE49-F238E27FC236}">
                    <a16:creationId xmlns:a16="http://schemas.microsoft.com/office/drawing/2014/main" id="{1E732877-BEE0-4514-B128-CC88E7583C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8" y="1385"/>
                <a:ext cx="68" cy="99"/>
              </a:xfrm>
              <a:custGeom>
                <a:avLst/>
                <a:gdLst>
                  <a:gd name="T0" fmla="*/ 28 w 68"/>
                  <a:gd name="T1" fmla="*/ 95 h 99"/>
                  <a:gd name="T2" fmla="*/ 30 w 68"/>
                  <a:gd name="T3" fmla="*/ 99 h 99"/>
                  <a:gd name="T4" fmla="*/ 38 w 68"/>
                  <a:gd name="T5" fmla="*/ 95 h 99"/>
                  <a:gd name="T6" fmla="*/ 30 w 68"/>
                  <a:gd name="T7" fmla="*/ 77 h 99"/>
                  <a:gd name="T8" fmla="*/ 20 w 68"/>
                  <a:gd name="T9" fmla="*/ 73 h 99"/>
                  <a:gd name="T10" fmla="*/ 20 w 68"/>
                  <a:gd name="T11" fmla="*/ 77 h 99"/>
                  <a:gd name="T12" fmla="*/ 20 w 68"/>
                  <a:gd name="T13" fmla="*/ 73 h 99"/>
                  <a:gd name="T14" fmla="*/ 42 w 68"/>
                  <a:gd name="T15" fmla="*/ 71 h 99"/>
                  <a:gd name="T16" fmla="*/ 18 w 68"/>
                  <a:gd name="T17" fmla="*/ 71 h 99"/>
                  <a:gd name="T18" fmla="*/ 46 w 68"/>
                  <a:gd name="T19" fmla="*/ 69 h 99"/>
                  <a:gd name="T20" fmla="*/ 44 w 68"/>
                  <a:gd name="T21" fmla="*/ 71 h 99"/>
                  <a:gd name="T22" fmla="*/ 46 w 68"/>
                  <a:gd name="T23" fmla="*/ 69 h 99"/>
                  <a:gd name="T24" fmla="*/ 52 w 68"/>
                  <a:gd name="T25" fmla="*/ 69 h 99"/>
                  <a:gd name="T26" fmla="*/ 8 w 68"/>
                  <a:gd name="T27" fmla="*/ 37 h 99"/>
                  <a:gd name="T28" fmla="*/ 8 w 68"/>
                  <a:gd name="T29" fmla="*/ 37 h 99"/>
                  <a:gd name="T30" fmla="*/ 66 w 68"/>
                  <a:gd name="T31" fmla="*/ 20 h 99"/>
                  <a:gd name="T32" fmla="*/ 0 w 68"/>
                  <a:gd name="T33" fmla="*/ 14 h 99"/>
                  <a:gd name="T34" fmla="*/ 2 w 68"/>
                  <a:gd name="T35" fmla="*/ 18 h 99"/>
                  <a:gd name="T36" fmla="*/ 58 w 68"/>
                  <a:gd name="T37" fmla="*/ 47 h 99"/>
                  <a:gd name="T38" fmla="*/ 56 w 68"/>
                  <a:gd name="T39" fmla="*/ 45 h 99"/>
                  <a:gd name="T40" fmla="*/ 52 w 68"/>
                  <a:gd name="T41" fmla="*/ 35 h 99"/>
                  <a:gd name="T42" fmla="*/ 34 w 68"/>
                  <a:gd name="T43" fmla="*/ 12 h 99"/>
                  <a:gd name="T44" fmla="*/ 22 w 68"/>
                  <a:gd name="T45" fmla="*/ 4 h 99"/>
                  <a:gd name="T46" fmla="*/ 16 w 68"/>
                  <a:gd name="T47" fmla="*/ 6 h 99"/>
                  <a:gd name="T48" fmla="*/ 6 w 68"/>
                  <a:gd name="T49" fmla="*/ 6 h 99"/>
                  <a:gd name="T50" fmla="*/ 4 w 68"/>
                  <a:gd name="T51" fmla="*/ 10 h 99"/>
                  <a:gd name="T52" fmla="*/ 2 w 68"/>
                  <a:gd name="T53" fmla="*/ 16 h 99"/>
                  <a:gd name="T54" fmla="*/ 6 w 68"/>
                  <a:gd name="T55" fmla="*/ 18 h 99"/>
                  <a:gd name="T56" fmla="*/ 10 w 68"/>
                  <a:gd name="T57" fmla="*/ 26 h 99"/>
                  <a:gd name="T58" fmla="*/ 14 w 68"/>
                  <a:gd name="T59" fmla="*/ 31 h 99"/>
                  <a:gd name="T60" fmla="*/ 10 w 68"/>
                  <a:gd name="T61" fmla="*/ 31 h 99"/>
                  <a:gd name="T62" fmla="*/ 4 w 68"/>
                  <a:gd name="T63" fmla="*/ 33 h 99"/>
                  <a:gd name="T64" fmla="*/ 8 w 68"/>
                  <a:gd name="T65" fmla="*/ 35 h 99"/>
                  <a:gd name="T66" fmla="*/ 12 w 68"/>
                  <a:gd name="T67" fmla="*/ 41 h 99"/>
                  <a:gd name="T68" fmla="*/ 18 w 68"/>
                  <a:gd name="T69" fmla="*/ 47 h 99"/>
                  <a:gd name="T70" fmla="*/ 20 w 68"/>
                  <a:gd name="T71" fmla="*/ 53 h 99"/>
                  <a:gd name="T72" fmla="*/ 18 w 68"/>
                  <a:gd name="T73" fmla="*/ 55 h 99"/>
                  <a:gd name="T74" fmla="*/ 18 w 68"/>
                  <a:gd name="T75" fmla="*/ 61 h 99"/>
                  <a:gd name="T76" fmla="*/ 22 w 68"/>
                  <a:gd name="T77" fmla="*/ 69 h 99"/>
                  <a:gd name="T78" fmla="*/ 22 w 68"/>
                  <a:gd name="T79" fmla="*/ 71 h 99"/>
                  <a:gd name="T80" fmla="*/ 20 w 68"/>
                  <a:gd name="T81" fmla="*/ 71 h 99"/>
                  <a:gd name="T82" fmla="*/ 26 w 68"/>
                  <a:gd name="T83" fmla="*/ 79 h 99"/>
                  <a:gd name="T84" fmla="*/ 30 w 68"/>
                  <a:gd name="T85" fmla="*/ 75 h 99"/>
                  <a:gd name="T86" fmla="*/ 36 w 68"/>
                  <a:gd name="T87" fmla="*/ 73 h 99"/>
                  <a:gd name="T88" fmla="*/ 38 w 68"/>
                  <a:gd name="T89" fmla="*/ 75 h 99"/>
                  <a:gd name="T90" fmla="*/ 36 w 68"/>
                  <a:gd name="T91" fmla="*/ 69 h 99"/>
                  <a:gd name="T92" fmla="*/ 42 w 68"/>
                  <a:gd name="T93" fmla="*/ 71 h 99"/>
                  <a:gd name="T94" fmla="*/ 42 w 68"/>
                  <a:gd name="T95" fmla="*/ 67 h 99"/>
                  <a:gd name="T96" fmla="*/ 48 w 68"/>
                  <a:gd name="T97" fmla="*/ 67 h 99"/>
                  <a:gd name="T98" fmla="*/ 50 w 68"/>
                  <a:gd name="T99" fmla="*/ 65 h 99"/>
                  <a:gd name="T100" fmla="*/ 58 w 68"/>
                  <a:gd name="T101" fmla="*/ 63 h 99"/>
                  <a:gd name="T102" fmla="*/ 60 w 68"/>
                  <a:gd name="T103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" h="99">
                    <a:moveTo>
                      <a:pt x="38" y="93"/>
                    </a:moveTo>
                    <a:lnTo>
                      <a:pt x="36" y="93"/>
                    </a:lnTo>
                    <a:lnTo>
                      <a:pt x="34" y="93"/>
                    </a:lnTo>
                    <a:lnTo>
                      <a:pt x="30" y="93"/>
                    </a:lnTo>
                    <a:lnTo>
                      <a:pt x="28" y="95"/>
                    </a:lnTo>
                    <a:lnTo>
                      <a:pt x="28" y="97"/>
                    </a:lnTo>
                    <a:lnTo>
                      <a:pt x="28" y="97"/>
                    </a:lnTo>
                    <a:lnTo>
                      <a:pt x="30" y="97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36" y="97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3"/>
                    </a:lnTo>
                    <a:close/>
                    <a:moveTo>
                      <a:pt x="28" y="79"/>
                    </a:moveTo>
                    <a:lnTo>
                      <a:pt x="30" y="79"/>
                    </a:lnTo>
                    <a:lnTo>
                      <a:pt x="30" y="77"/>
                    </a:lnTo>
                    <a:lnTo>
                      <a:pt x="28" y="77"/>
                    </a:lnTo>
                    <a:lnTo>
                      <a:pt x="28" y="77"/>
                    </a:lnTo>
                    <a:lnTo>
                      <a:pt x="28" y="77"/>
                    </a:lnTo>
                    <a:lnTo>
                      <a:pt x="28" y="79"/>
                    </a:lnTo>
                    <a:close/>
                    <a:moveTo>
                      <a:pt x="20" y="73"/>
                    </a:moveTo>
                    <a:lnTo>
                      <a:pt x="20" y="75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2" y="77"/>
                    </a:lnTo>
                    <a:lnTo>
                      <a:pt x="22" y="77"/>
                    </a:lnTo>
                    <a:lnTo>
                      <a:pt x="24" y="75"/>
                    </a:lnTo>
                    <a:lnTo>
                      <a:pt x="22" y="75"/>
                    </a:lnTo>
                    <a:lnTo>
                      <a:pt x="20" y="73"/>
                    </a:lnTo>
                    <a:close/>
                    <a:moveTo>
                      <a:pt x="42" y="71"/>
                    </a:moveTo>
                    <a:lnTo>
                      <a:pt x="42" y="73"/>
                    </a:lnTo>
                    <a:lnTo>
                      <a:pt x="44" y="73"/>
                    </a:lnTo>
                    <a:lnTo>
                      <a:pt x="44" y="73"/>
                    </a:lnTo>
                    <a:lnTo>
                      <a:pt x="42" y="71"/>
                    </a:lnTo>
                    <a:close/>
                    <a:moveTo>
                      <a:pt x="16" y="67"/>
                    </a:moveTo>
                    <a:lnTo>
                      <a:pt x="14" y="69"/>
                    </a:lnTo>
                    <a:lnTo>
                      <a:pt x="16" y="69"/>
                    </a:lnTo>
                    <a:lnTo>
                      <a:pt x="16" y="69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8" y="69"/>
                    </a:lnTo>
                    <a:lnTo>
                      <a:pt x="16" y="67"/>
                    </a:lnTo>
                    <a:close/>
                    <a:moveTo>
                      <a:pt x="46" y="69"/>
                    </a:moveTo>
                    <a:lnTo>
                      <a:pt x="44" y="69"/>
                    </a:lnTo>
                    <a:lnTo>
                      <a:pt x="42" y="67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46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6" y="69"/>
                    </a:lnTo>
                    <a:close/>
                    <a:moveTo>
                      <a:pt x="54" y="65"/>
                    </a:moveTo>
                    <a:lnTo>
                      <a:pt x="52" y="67"/>
                    </a:lnTo>
                    <a:lnTo>
                      <a:pt x="52" y="69"/>
                    </a:lnTo>
                    <a:lnTo>
                      <a:pt x="52" y="69"/>
                    </a:lnTo>
                    <a:lnTo>
                      <a:pt x="56" y="71"/>
                    </a:lnTo>
                    <a:lnTo>
                      <a:pt x="56" y="69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  <a:moveTo>
                      <a:pt x="8" y="37"/>
                    </a:moveTo>
                    <a:lnTo>
                      <a:pt x="8" y="37"/>
                    </a:lnTo>
                    <a:lnTo>
                      <a:pt x="8" y="39"/>
                    </a:lnTo>
                    <a:lnTo>
                      <a:pt x="10" y="41"/>
                    </a:lnTo>
                    <a:lnTo>
                      <a:pt x="10" y="39"/>
                    </a:lnTo>
                    <a:lnTo>
                      <a:pt x="8" y="37"/>
                    </a:lnTo>
                    <a:close/>
                    <a:moveTo>
                      <a:pt x="68" y="20"/>
                    </a:moveTo>
                    <a:lnTo>
                      <a:pt x="68" y="18"/>
                    </a:lnTo>
                    <a:lnTo>
                      <a:pt x="66" y="18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close/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4"/>
                    </a:lnTo>
                    <a:close/>
                    <a:moveTo>
                      <a:pt x="60" y="49"/>
                    </a:moveTo>
                    <a:lnTo>
                      <a:pt x="60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6" y="47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4" y="43"/>
                    </a:lnTo>
                    <a:lnTo>
                      <a:pt x="54" y="41"/>
                    </a:lnTo>
                    <a:lnTo>
                      <a:pt x="54" y="39"/>
                    </a:lnTo>
                    <a:lnTo>
                      <a:pt x="52" y="37"/>
                    </a:lnTo>
                    <a:lnTo>
                      <a:pt x="52" y="35"/>
                    </a:lnTo>
                    <a:lnTo>
                      <a:pt x="50" y="31"/>
                    </a:lnTo>
                    <a:lnTo>
                      <a:pt x="50" y="28"/>
                    </a:lnTo>
                    <a:lnTo>
                      <a:pt x="46" y="24"/>
                    </a:lnTo>
                    <a:lnTo>
                      <a:pt x="40" y="16"/>
                    </a:lnTo>
                    <a:lnTo>
                      <a:pt x="34" y="12"/>
                    </a:lnTo>
                    <a:lnTo>
                      <a:pt x="28" y="8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2" y="31"/>
                    </a:lnTo>
                    <a:lnTo>
                      <a:pt x="10" y="31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0" y="37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4" y="43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6" y="47"/>
                    </a:lnTo>
                    <a:lnTo>
                      <a:pt x="18" y="47"/>
                    </a:lnTo>
                    <a:lnTo>
                      <a:pt x="16" y="49"/>
                    </a:lnTo>
                    <a:lnTo>
                      <a:pt x="18" y="49"/>
                    </a:lnTo>
                    <a:lnTo>
                      <a:pt x="18" y="49"/>
                    </a:lnTo>
                    <a:lnTo>
                      <a:pt x="18" y="51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8" y="53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8" y="55"/>
                    </a:lnTo>
                    <a:lnTo>
                      <a:pt x="20" y="55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18" y="61"/>
                    </a:lnTo>
                    <a:lnTo>
                      <a:pt x="18" y="63"/>
                    </a:lnTo>
                    <a:lnTo>
                      <a:pt x="18" y="63"/>
                    </a:lnTo>
                    <a:lnTo>
                      <a:pt x="18" y="65"/>
                    </a:lnTo>
                    <a:lnTo>
                      <a:pt x="20" y="67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4" y="71"/>
                    </a:lnTo>
                    <a:lnTo>
                      <a:pt x="22" y="71"/>
                    </a:lnTo>
                    <a:lnTo>
                      <a:pt x="24" y="71"/>
                    </a:lnTo>
                    <a:lnTo>
                      <a:pt x="24" y="71"/>
                    </a:lnTo>
                    <a:lnTo>
                      <a:pt x="22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2" y="73"/>
                    </a:lnTo>
                    <a:lnTo>
                      <a:pt x="24" y="75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77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0" y="75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34" y="71"/>
                    </a:lnTo>
                    <a:lnTo>
                      <a:pt x="34" y="71"/>
                    </a:lnTo>
                    <a:lnTo>
                      <a:pt x="36" y="73"/>
                    </a:lnTo>
                    <a:lnTo>
                      <a:pt x="34" y="73"/>
                    </a:lnTo>
                    <a:lnTo>
                      <a:pt x="34" y="75"/>
                    </a:lnTo>
                    <a:lnTo>
                      <a:pt x="38" y="75"/>
                    </a:lnTo>
                    <a:lnTo>
                      <a:pt x="38" y="75"/>
                    </a:lnTo>
                    <a:lnTo>
                      <a:pt x="38" y="75"/>
                    </a:lnTo>
                    <a:lnTo>
                      <a:pt x="38" y="73"/>
                    </a:lnTo>
                    <a:lnTo>
                      <a:pt x="38" y="71"/>
                    </a:lnTo>
                    <a:lnTo>
                      <a:pt x="36" y="71"/>
                    </a:lnTo>
                    <a:lnTo>
                      <a:pt x="36" y="69"/>
                    </a:lnTo>
                    <a:lnTo>
                      <a:pt x="36" y="69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42" y="71"/>
                    </a:lnTo>
                    <a:lnTo>
                      <a:pt x="42" y="71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42" y="67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6" y="67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2" y="69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52" y="63"/>
                    </a:lnTo>
                    <a:lnTo>
                      <a:pt x="54" y="65"/>
                    </a:lnTo>
                    <a:lnTo>
                      <a:pt x="58" y="65"/>
                    </a:lnTo>
                    <a:lnTo>
                      <a:pt x="58" y="63"/>
                    </a:lnTo>
                    <a:lnTo>
                      <a:pt x="60" y="63"/>
                    </a:lnTo>
                    <a:lnTo>
                      <a:pt x="62" y="61"/>
                    </a:lnTo>
                    <a:lnTo>
                      <a:pt x="62" y="57"/>
                    </a:lnTo>
                    <a:lnTo>
                      <a:pt x="60" y="53"/>
                    </a:lnTo>
                    <a:lnTo>
                      <a:pt x="60" y="4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3">
                <a:extLst>
                  <a:ext uri="{FF2B5EF4-FFF2-40B4-BE49-F238E27FC236}">
                    <a16:creationId xmlns:a16="http://schemas.microsoft.com/office/drawing/2014/main" id="{2CF17930-868E-4D7E-BE04-B42267D219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9" y="3037"/>
                <a:ext cx="176" cy="76"/>
              </a:xfrm>
              <a:custGeom>
                <a:avLst/>
                <a:gdLst>
                  <a:gd name="T0" fmla="*/ 176 w 176"/>
                  <a:gd name="T1" fmla="*/ 74 h 76"/>
                  <a:gd name="T2" fmla="*/ 174 w 176"/>
                  <a:gd name="T3" fmla="*/ 74 h 76"/>
                  <a:gd name="T4" fmla="*/ 174 w 176"/>
                  <a:gd name="T5" fmla="*/ 74 h 76"/>
                  <a:gd name="T6" fmla="*/ 174 w 176"/>
                  <a:gd name="T7" fmla="*/ 74 h 76"/>
                  <a:gd name="T8" fmla="*/ 172 w 176"/>
                  <a:gd name="T9" fmla="*/ 74 h 76"/>
                  <a:gd name="T10" fmla="*/ 174 w 176"/>
                  <a:gd name="T11" fmla="*/ 74 h 76"/>
                  <a:gd name="T12" fmla="*/ 176 w 176"/>
                  <a:gd name="T13" fmla="*/ 76 h 76"/>
                  <a:gd name="T14" fmla="*/ 176 w 176"/>
                  <a:gd name="T15" fmla="*/ 74 h 76"/>
                  <a:gd name="T16" fmla="*/ 32 w 176"/>
                  <a:gd name="T17" fmla="*/ 10 h 76"/>
                  <a:gd name="T18" fmla="*/ 32 w 176"/>
                  <a:gd name="T19" fmla="*/ 10 h 76"/>
                  <a:gd name="T20" fmla="*/ 30 w 176"/>
                  <a:gd name="T21" fmla="*/ 10 h 76"/>
                  <a:gd name="T22" fmla="*/ 30 w 176"/>
                  <a:gd name="T23" fmla="*/ 10 h 76"/>
                  <a:gd name="T24" fmla="*/ 28 w 176"/>
                  <a:gd name="T25" fmla="*/ 10 h 76"/>
                  <a:gd name="T26" fmla="*/ 28 w 176"/>
                  <a:gd name="T27" fmla="*/ 8 h 76"/>
                  <a:gd name="T28" fmla="*/ 26 w 176"/>
                  <a:gd name="T29" fmla="*/ 6 h 76"/>
                  <a:gd name="T30" fmla="*/ 26 w 176"/>
                  <a:gd name="T31" fmla="*/ 6 h 76"/>
                  <a:gd name="T32" fmla="*/ 24 w 176"/>
                  <a:gd name="T33" fmla="*/ 4 h 76"/>
                  <a:gd name="T34" fmla="*/ 24 w 176"/>
                  <a:gd name="T35" fmla="*/ 4 h 76"/>
                  <a:gd name="T36" fmla="*/ 24 w 176"/>
                  <a:gd name="T37" fmla="*/ 4 h 76"/>
                  <a:gd name="T38" fmla="*/ 24 w 176"/>
                  <a:gd name="T39" fmla="*/ 6 h 76"/>
                  <a:gd name="T40" fmla="*/ 22 w 176"/>
                  <a:gd name="T41" fmla="*/ 6 h 76"/>
                  <a:gd name="T42" fmla="*/ 22 w 176"/>
                  <a:gd name="T43" fmla="*/ 4 h 76"/>
                  <a:gd name="T44" fmla="*/ 20 w 176"/>
                  <a:gd name="T45" fmla="*/ 4 h 76"/>
                  <a:gd name="T46" fmla="*/ 20 w 176"/>
                  <a:gd name="T47" fmla="*/ 4 h 76"/>
                  <a:gd name="T48" fmla="*/ 18 w 176"/>
                  <a:gd name="T49" fmla="*/ 2 h 76"/>
                  <a:gd name="T50" fmla="*/ 18 w 176"/>
                  <a:gd name="T51" fmla="*/ 2 h 76"/>
                  <a:gd name="T52" fmla="*/ 16 w 176"/>
                  <a:gd name="T53" fmla="*/ 2 h 76"/>
                  <a:gd name="T54" fmla="*/ 16 w 176"/>
                  <a:gd name="T55" fmla="*/ 2 h 76"/>
                  <a:gd name="T56" fmla="*/ 16 w 176"/>
                  <a:gd name="T57" fmla="*/ 2 h 76"/>
                  <a:gd name="T58" fmla="*/ 14 w 176"/>
                  <a:gd name="T59" fmla="*/ 2 h 76"/>
                  <a:gd name="T60" fmla="*/ 12 w 176"/>
                  <a:gd name="T61" fmla="*/ 2 h 76"/>
                  <a:gd name="T62" fmla="*/ 12 w 176"/>
                  <a:gd name="T63" fmla="*/ 0 h 76"/>
                  <a:gd name="T64" fmla="*/ 8 w 176"/>
                  <a:gd name="T65" fmla="*/ 0 h 76"/>
                  <a:gd name="T66" fmla="*/ 8 w 176"/>
                  <a:gd name="T67" fmla="*/ 0 h 76"/>
                  <a:gd name="T68" fmla="*/ 6 w 176"/>
                  <a:gd name="T69" fmla="*/ 0 h 76"/>
                  <a:gd name="T70" fmla="*/ 2 w 176"/>
                  <a:gd name="T71" fmla="*/ 0 h 76"/>
                  <a:gd name="T72" fmla="*/ 0 w 176"/>
                  <a:gd name="T73" fmla="*/ 0 h 76"/>
                  <a:gd name="T74" fmla="*/ 2 w 176"/>
                  <a:gd name="T75" fmla="*/ 0 h 76"/>
                  <a:gd name="T76" fmla="*/ 6 w 176"/>
                  <a:gd name="T77" fmla="*/ 0 h 76"/>
                  <a:gd name="T78" fmla="*/ 6 w 176"/>
                  <a:gd name="T79" fmla="*/ 2 h 76"/>
                  <a:gd name="T80" fmla="*/ 6 w 176"/>
                  <a:gd name="T81" fmla="*/ 2 h 76"/>
                  <a:gd name="T82" fmla="*/ 6 w 176"/>
                  <a:gd name="T83" fmla="*/ 2 h 76"/>
                  <a:gd name="T84" fmla="*/ 8 w 176"/>
                  <a:gd name="T85" fmla="*/ 2 h 76"/>
                  <a:gd name="T86" fmla="*/ 14 w 176"/>
                  <a:gd name="T87" fmla="*/ 4 h 76"/>
                  <a:gd name="T88" fmla="*/ 14 w 176"/>
                  <a:gd name="T89" fmla="*/ 6 h 76"/>
                  <a:gd name="T90" fmla="*/ 16 w 176"/>
                  <a:gd name="T91" fmla="*/ 6 h 76"/>
                  <a:gd name="T92" fmla="*/ 18 w 176"/>
                  <a:gd name="T93" fmla="*/ 6 h 76"/>
                  <a:gd name="T94" fmla="*/ 18 w 176"/>
                  <a:gd name="T95" fmla="*/ 6 h 76"/>
                  <a:gd name="T96" fmla="*/ 18 w 176"/>
                  <a:gd name="T97" fmla="*/ 6 h 76"/>
                  <a:gd name="T98" fmla="*/ 20 w 176"/>
                  <a:gd name="T99" fmla="*/ 8 h 76"/>
                  <a:gd name="T100" fmla="*/ 22 w 176"/>
                  <a:gd name="T101" fmla="*/ 8 h 76"/>
                  <a:gd name="T102" fmla="*/ 24 w 176"/>
                  <a:gd name="T103" fmla="*/ 8 h 76"/>
                  <a:gd name="T104" fmla="*/ 24 w 176"/>
                  <a:gd name="T105" fmla="*/ 8 h 76"/>
                  <a:gd name="T106" fmla="*/ 24 w 176"/>
                  <a:gd name="T107" fmla="*/ 10 h 76"/>
                  <a:gd name="T108" fmla="*/ 26 w 176"/>
                  <a:gd name="T109" fmla="*/ 12 h 76"/>
                  <a:gd name="T110" fmla="*/ 28 w 176"/>
                  <a:gd name="T111" fmla="*/ 14 h 76"/>
                  <a:gd name="T112" fmla="*/ 30 w 176"/>
                  <a:gd name="T113" fmla="*/ 14 h 76"/>
                  <a:gd name="T114" fmla="*/ 30 w 176"/>
                  <a:gd name="T115" fmla="*/ 14 h 76"/>
                  <a:gd name="T116" fmla="*/ 32 w 176"/>
                  <a:gd name="T117" fmla="*/ 14 h 76"/>
                  <a:gd name="T118" fmla="*/ 32 w 176"/>
                  <a:gd name="T119" fmla="*/ 14 h 76"/>
                  <a:gd name="T120" fmla="*/ 34 w 176"/>
                  <a:gd name="T121" fmla="*/ 12 h 76"/>
                  <a:gd name="T122" fmla="*/ 32 w 176"/>
                  <a:gd name="T123" fmla="*/ 12 h 76"/>
                  <a:gd name="T124" fmla="*/ 32 w 176"/>
                  <a:gd name="T125" fmla="*/ 1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6" h="76">
                    <a:moveTo>
                      <a:pt x="176" y="74"/>
                    </a:moveTo>
                    <a:lnTo>
                      <a:pt x="174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72" y="74"/>
                    </a:lnTo>
                    <a:lnTo>
                      <a:pt x="174" y="74"/>
                    </a:lnTo>
                    <a:lnTo>
                      <a:pt x="176" y="76"/>
                    </a:lnTo>
                    <a:lnTo>
                      <a:pt x="176" y="74"/>
                    </a:lnTo>
                    <a:close/>
                    <a:moveTo>
                      <a:pt x="32" y="10"/>
                    </a:move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32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4">
                <a:extLst>
                  <a:ext uri="{FF2B5EF4-FFF2-40B4-BE49-F238E27FC236}">
                    <a16:creationId xmlns:a16="http://schemas.microsoft.com/office/drawing/2014/main" id="{85DA39E5-671A-437A-A881-4D2E97994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3" y="2474"/>
                <a:ext cx="294" cy="441"/>
              </a:xfrm>
              <a:custGeom>
                <a:avLst/>
                <a:gdLst>
                  <a:gd name="T0" fmla="*/ 292 w 294"/>
                  <a:gd name="T1" fmla="*/ 441 h 441"/>
                  <a:gd name="T2" fmla="*/ 242 w 294"/>
                  <a:gd name="T3" fmla="*/ 84 h 441"/>
                  <a:gd name="T4" fmla="*/ 238 w 294"/>
                  <a:gd name="T5" fmla="*/ 92 h 441"/>
                  <a:gd name="T6" fmla="*/ 220 w 294"/>
                  <a:gd name="T7" fmla="*/ 82 h 441"/>
                  <a:gd name="T8" fmla="*/ 226 w 294"/>
                  <a:gd name="T9" fmla="*/ 68 h 441"/>
                  <a:gd name="T10" fmla="*/ 238 w 294"/>
                  <a:gd name="T11" fmla="*/ 68 h 441"/>
                  <a:gd name="T12" fmla="*/ 240 w 294"/>
                  <a:gd name="T13" fmla="*/ 52 h 441"/>
                  <a:gd name="T14" fmla="*/ 238 w 294"/>
                  <a:gd name="T15" fmla="*/ 34 h 441"/>
                  <a:gd name="T16" fmla="*/ 234 w 294"/>
                  <a:gd name="T17" fmla="*/ 22 h 441"/>
                  <a:gd name="T18" fmla="*/ 230 w 294"/>
                  <a:gd name="T19" fmla="*/ 4 h 441"/>
                  <a:gd name="T20" fmla="*/ 210 w 294"/>
                  <a:gd name="T21" fmla="*/ 0 h 441"/>
                  <a:gd name="T22" fmla="*/ 192 w 294"/>
                  <a:gd name="T23" fmla="*/ 6 h 441"/>
                  <a:gd name="T24" fmla="*/ 178 w 294"/>
                  <a:gd name="T25" fmla="*/ 16 h 441"/>
                  <a:gd name="T26" fmla="*/ 174 w 294"/>
                  <a:gd name="T27" fmla="*/ 20 h 441"/>
                  <a:gd name="T28" fmla="*/ 166 w 294"/>
                  <a:gd name="T29" fmla="*/ 24 h 441"/>
                  <a:gd name="T30" fmla="*/ 156 w 294"/>
                  <a:gd name="T31" fmla="*/ 42 h 441"/>
                  <a:gd name="T32" fmla="*/ 146 w 294"/>
                  <a:gd name="T33" fmla="*/ 50 h 441"/>
                  <a:gd name="T34" fmla="*/ 138 w 294"/>
                  <a:gd name="T35" fmla="*/ 64 h 441"/>
                  <a:gd name="T36" fmla="*/ 122 w 294"/>
                  <a:gd name="T37" fmla="*/ 64 h 441"/>
                  <a:gd name="T38" fmla="*/ 112 w 294"/>
                  <a:gd name="T39" fmla="*/ 58 h 441"/>
                  <a:gd name="T40" fmla="*/ 100 w 294"/>
                  <a:gd name="T41" fmla="*/ 58 h 441"/>
                  <a:gd name="T42" fmla="*/ 94 w 294"/>
                  <a:gd name="T43" fmla="*/ 72 h 441"/>
                  <a:gd name="T44" fmla="*/ 82 w 294"/>
                  <a:gd name="T45" fmla="*/ 82 h 441"/>
                  <a:gd name="T46" fmla="*/ 70 w 294"/>
                  <a:gd name="T47" fmla="*/ 84 h 441"/>
                  <a:gd name="T48" fmla="*/ 66 w 294"/>
                  <a:gd name="T49" fmla="*/ 74 h 441"/>
                  <a:gd name="T50" fmla="*/ 66 w 294"/>
                  <a:gd name="T51" fmla="*/ 64 h 441"/>
                  <a:gd name="T52" fmla="*/ 56 w 294"/>
                  <a:gd name="T53" fmla="*/ 54 h 441"/>
                  <a:gd name="T54" fmla="*/ 54 w 294"/>
                  <a:gd name="T55" fmla="*/ 110 h 441"/>
                  <a:gd name="T56" fmla="*/ 44 w 294"/>
                  <a:gd name="T57" fmla="*/ 118 h 441"/>
                  <a:gd name="T58" fmla="*/ 32 w 294"/>
                  <a:gd name="T59" fmla="*/ 120 h 441"/>
                  <a:gd name="T60" fmla="*/ 16 w 294"/>
                  <a:gd name="T61" fmla="*/ 116 h 441"/>
                  <a:gd name="T62" fmla="*/ 14 w 294"/>
                  <a:gd name="T63" fmla="*/ 108 h 441"/>
                  <a:gd name="T64" fmla="*/ 8 w 294"/>
                  <a:gd name="T65" fmla="*/ 106 h 441"/>
                  <a:gd name="T66" fmla="*/ 4 w 294"/>
                  <a:gd name="T67" fmla="*/ 112 h 441"/>
                  <a:gd name="T68" fmla="*/ 8 w 294"/>
                  <a:gd name="T69" fmla="*/ 130 h 441"/>
                  <a:gd name="T70" fmla="*/ 28 w 294"/>
                  <a:gd name="T71" fmla="*/ 178 h 441"/>
                  <a:gd name="T72" fmla="*/ 20 w 294"/>
                  <a:gd name="T73" fmla="*/ 188 h 441"/>
                  <a:gd name="T74" fmla="*/ 26 w 294"/>
                  <a:gd name="T75" fmla="*/ 200 h 441"/>
                  <a:gd name="T76" fmla="*/ 28 w 294"/>
                  <a:gd name="T77" fmla="*/ 214 h 441"/>
                  <a:gd name="T78" fmla="*/ 32 w 294"/>
                  <a:gd name="T79" fmla="*/ 212 h 441"/>
                  <a:gd name="T80" fmla="*/ 36 w 294"/>
                  <a:gd name="T81" fmla="*/ 218 h 441"/>
                  <a:gd name="T82" fmla="*/ 42 w 294"/>
                  <a:gd name="T83" fmla="*/ 222 h 441"/>
                  <a:gd name="T84" fmla="*/ 58 w 294"/>
                  <a:gd name="T85" fmla="*/ 220 h 441"/>
                  <a:gd name="T86" fmla="*/ 72 w 294"/>
                  <a:gd name="T87" fmla="*/ 218 h 441"/>
                  <a:gd name="T88" fmla="*/ 96 w 294"/>
                  <a:gd name="T89" fmla="*/ 212 h 441"/>
                  <a:gd name="T90" fmla="*/ 124 w 294"/>
                  <a:gd name="T91" fmla="*/ 214 h 441"/>
                  <a:gd name="T92" fmla="*/ 136 w 294"/>
                  <a:gd name="T93" fmla="*/ 208 h 441"/>
                  <a:gd name="T94" fmla="*/ 168 w 294"/>
                  <a:gd name="T95" fmla="*/ 194 h 441"/>
                  <a:gd name="T96" fmla="*/ 200 w 294"/>
                  <a:gd name="T97" fmla="*/ 166 h 441"/>
                  <a:gd name="T98" fmla="*/ 220 w 294"/>
                  <a:gd name="T99" fmla="*/ 138 h 441"/>
                  <a:gd name="T100" fmla="*/ 242 w 294"/>
                  <a:gd name="T101" fmla="*/ 116 h 441"/>
                  <a:gd name="T102" fmla="*/ 250 w 294"/>
                  <a:gd name="T103" fmla="*/ 84 h 441"/>
                  <a:gd name="T104" fmla="*/ 192 w 294"/>
                  <a:gd name="T105" fmla="*/ 134 h 441"/>
                  <a:gd name="T106" fmla="*/ 184 w 294"/>
                  <a:gd name="T107" fmla="*/ 142 h 441"/>
                  <a:gd name="T108" fmla="*/ 178 w 294"/>
                  <a:gd name="T109" fmla="*/ 148 h 441"/>
                  <a:gd name="T110" fmla="*/ 170 w 294"/>
                  <a:gd name="T111" fmla="*/ 150 h 441"/>
                  <a:gd name="T112" fmla="*/ 166 w 294"/>
                  <a:gd name="T113" fmla="*/ 146 h 441"/>
                  <a:gd name="T114" fmla="*/ 162 w 294"/>
                  <a:gd name="T115" fmla="*/ 138 h 441"/>
                  <a:gd name="T116" fmla="*/ 164 w 294"/>
                  <a:gd name="T117" fmla="*/ 132 h 441"/>
                  <a:gd name="T118" fmla="*/ 170 w 294"/>
                  <a:gd name="T119" fmla="*/ 122 h 441"/>
                  <a:gd name="T120" fmla="*/ 184 w 294"/>
                  <a:gd name="T121" fmla="*/ 114 h 441"/>
                  <a:gd name="T122" fmla="*/ 190 w 294"/>
                  <a:gd name="T123" fmla="*/ 120 h 441"/>
                  <a:gd name="T124" fmla="*/ 196 w 294"/>
                  <a:gd name="T125" fmla="*/ 12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4" h="441">
                    <a:moveTo>
                      <a:pt x="294" y="441"/>
                    </a:moveTo>
                    <a:lnTo>
                      <a:pt x="292" y="439"/>
                    </a:lnTo>
                    <a:lnTo>
                      <a:pt x="290" y="439"/>
                    </a:lnTo>
                    <a:lnTo>
                      <a:pt x="290" y="439"/>
                    </a:lnTo>
                    <a:lnTo>
                      <a:pt x="290" y="441"/>
                    </a:lnTo>
                    <a:lnTo>
                      <a:pt x="290" y="441"/>
                    </a:lnTo>
                    <a:lnTo>
                      <a:pt x="292" y="441"/>
                    </a:lnTo>
                    <a:lnTo>
                      <a:pt x="292" y="441"/>
                    </a:lnTo>
                    <a:lnTo>
                      <a:pt x="294" y="441"/>
                    </a:lnTo>
                    <a:lnTo>
                      <a:pt x="294" y="441"/>
                    </a:lnTo>
                    <a:close/>
                    <a:moveTo>
                      <a:pt x="248" y="84"/>
                    </a:moveTo>
                    <a:lnTo>
                      <a:pt x="246" y="84"/>
                    </a:lnTo>
                    <a:lnTo>
                      <a:pt x="244" y="84"/>
                    </a:lnTo>
                    <a:lnTo>
                      <a:pt x="242" y="84"/>
                    </a:lnTo>
                    <a:lnTo>
                      <a:pt x="240" y="84"/>
                    </a:lnTo>
                    <a:lnTo>
                      <a:pt x="240" y="8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38" y="86"/>
                    </a:lnTo>
                    <a:lnTo>
                      <a:pt x="238" y="90"/>
                    </a:lnTo>
                    <a:lnTo>
                      <a:pt x="238" y="92"/>
                    </a:lnTo>
                    <a:lnTo>
                      <a:pt x="234" y="92"/>
                    </a:lnTo>
                    <a:lnTo>
                      <a:pt x="230" y="92"/>
                    </a:lnTo>
                    <a:lnTo>
                      <a:pt x="226" y="90"/>
                    </a:lnTo>
                    <a:lnTo>
                      <a:pt x="224" y="88"/>
                    </a:lnTo>
                    <a:lnTo>
                      <a:pt x="222" y="84"/>
                    </a:lnTo>
                    <a:lnTo>
                      <a:pt x="222" y="82"/>
                    </a:lnTo>
                    <a:lnTo>
                      <a:pt x="220" y="82"/>
                    </a:lnTo>
                    <a:lnTo>
                      <a:pt x="220" y="82"/>
                    </a:lnTo>
                    <a:lnTo>
                      <a:pt x="220" y="80"/>
                    </a:lnTo>
                    <a:lnTo>
                      <a:pt x="220" y="76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28" y="66"/>
                    </a:lnTo>
                    <a:lnTo>
                      <a:pt x="230" y="64"/>
                    </a:lnTo>
                    <a:lnTo>
                      <a:pt x="230" y="64"/>
                    </a:lnTo>
                    <a:lnTo>
                      <a:pt x="230" y="64"/>
                    </a:lnTo>
                    <a:lnTo>
                      <a:pt x="234" y="66"/>
                    </a:lnTo>
                    <a:lnTo>
                      <a:pt x="238" y="68"/>
                    </a:lnTo>
                    <a:lnTo>
                      <a:pt x="238" y="68"/>
                    </a:lnTo>
                    <a:lnTo>
                      <a:pt x="238" y="68"/>
                    </a:lnTo>
                    <a:lnTo>
                      <a:pt x="238" y="66"/>
                    </a:lnTo>
                    <a:lnTo>
                      <a:pt x="238" y="64"/>
                    </a:lnTo>
                    <a:lnTo>
                      <a:pt x="240" y="62"/>
                    </a:lnTo>
                    <a:lnTo>
                      <a:pt x="240" y="56"/>
                    </a:lnTo>
                    <a:lnTo>
                      <a:pt x="240" y="56"/>
                    </a:lnTo>
                    <a:lnTo>
                      <a:pt x="240" y="52"/>
                    </a:lnTo>
                    <a:lnTo>
                      <a:pt x="240" y="48"/>
                    </a:lnTo>
                    <a:lnTo>
                      <a:pt x="240" y="44"/>
                    </a:lnTo>
                    <a:lnTo>
                      <a:pt x="240" y="40"/>
                    </a:lnTo>
                    <a:lnTo>
                      <a:pt x="240" y="40"/>
                    </a:lnTo>
                    <a:lnTo>
                      <a:pt x="240" y="38"/>
                    </a:lnTo>
                    <a:lnTo>
                      <a:pt x="238" y="36"/>
                    </a:lnTo>
                    <a:lnTo>
                      <a:pt x="238" y="34"/>
                    </a:lnTo>
                    <a:lnTo>
                      <a:pt x="238" y="30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6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4" y="22"/>
                    </a:lnTo>
                    <a:lnTo>
                      <a:pt x="234" y="20"/>
                    </a:lnTo>
                    <a:lnTo>
                      <a:pt x="232" y="16"/>
                    </a:lnTo>
                    <a:lnTo>
                      <a:pt x="232" y="12"/>
                    </a:lnTo>
                    <a:lnTo>
                      <a:pt x="232" y="8"/>
                    </a:lnTo>
                    <a:lnTo>
                      <a:pt x="230" y="6"/>
                    </a:lnTo>
                    <a:lnTo>
                      <a:pt x="230" y="6"/>
                    </a:lnTo>
                    <a:lnTo>
                      <a:pt x="230" y="4"/>
                    </a:lnTo>
                    <a:lnTo>
                      <a:pt x="230" y="4"/>
                    </a:lnTo>
                    <a:lnTo>
                      <a:pt x="228" y="2"/>
                    </a:lnTo>
                    <a:lnTo>
                      <a:pt x="224" y="2"/>
                    </a:lnTo>
                    <a:lnTo>
                      <a:pt x="222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0" y="0"/>
                    </a:lnTo>
                    <a:lnTo>
                      <a:pt x="206" y="0"/>
                    </a:lnTo>
                    <a:lnTo>
                      <a:pt x="202" y="0"/>
                    </a:lnTo>
                    <a:lnTo>
                      <a:pt x="200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2" y="6"/>
                    </a:lnTo>
                    <a:lnTo>
                      <a:pt x="190" y="6"/>
                    </a:lnTo>
                    <a:lnTo>
                      <a:pt x="188" y="8"/>
                    </a:lnTo>
                    <a:lnTo>
                      <a:pt x="186" y="8"/>
                    </a:lnTo>
                    <a:lnTo>
                      <a:pt x="182" y="10"/>
                    </a:lnTo>
                    <a:lnTo>
                      <a:pt x="180" y="12"/>
                    </a:lnTo>
                    <a:lnTo>
                      <a:pt x="178" y="14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76" y="16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4" y="18"/>
                    </a:lnTo>
                    <a:lnTo>
                      <a:pt x="174" y="20"/>
                    </a:lnTo>
                    <a:lnTo>
                      <a:pt x="172" y="20"/>
                    </a:lnTo>
                    <a:lnTo>
                      <a:pt x="172" y="22"/>
                    </a:lnTo>
                    <a:lnTo>
                      <a:pt x="170" y="22"/>
                    </a:lnTo>
                    <a:lnTo>
                      <a:pt x="168" y="22"/>
                    </a:lnTo>
                    <a:lnTo>
                      <a:pt x="168" y="24"/>
                    </a:lnTo>
                    <a:lnTo>
                      <a:pt x="166" y="24"/>
                    </a:lnTo>
                    <a:lnTo>
                      <a:pt x="166" y="24"/>
                    </a:lnTo>
                    <a:lnTo>
                      <a:pt x="166" y="26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60" y="36"/>
                    </a:lnTo>
                    <a:lnTo>
                      <a:pt x="160" y="38"/>
                    </a:lnTo>
                    <a:lnTo>
                      <a:pt x="158" y="40"/>
                    </a:lnTo>
                    <a:lnTo>
                      <a:pt x="156" y="42"/>
                    </a:lnTo>
                    <a:lnTo>
                      <a:pt x="154" y="44"/>
                    </a:lnTo>
                    <a:lnTo>
                      <a:pt x="154" y="44"/>
                    </a:lnTo>
                    <a:lnTo>
                      <a:pt x="150" y="44"/>
                    </a:lnTo>
                    <a:lnTo>
                      <a:pt x="148" y="46"/>
                    </a:lnTo>
                    <a:lnTo>
                      <a:pt x="146" y="46"/>
                    </a:lnTo>
                    <a:lnTo>
                      <a:pt x="146" y="46"/>
                    </a:lnTo>
                    <a:lnTo>
                      <a:pt x="146" y="50"/>
                    </a:lnTo>
                    <a:lnTo>
                      <a:pt x="144" y="54"/>
                    </a:lnTo>
                    <a:lnTo>
                      <a:pt x="142" y="56"/>
                    </a:lnTo>
                    <a:lnTo>
                      <a:pt x="142" y="58"/>
                    </a:lnTo>
                    <a:lnTo>
                      <a:pt x="142" y="62"/>
                    </a:lnTo>
                    <a:lnTo>
                      <a:pt x="140" y="62"/>
                    </a:lnTo>
                    <a:lnTo>
                      <a:pt x="138" y="64"/>
                    </a:lnTo>
                    <a:lnTo>
                      <a:pt x="138" y="64"/>
                    </a:lnTo>
                    <a:lnTo>
                      <a:pt x="136" y="64"/>
                    </a:lnTo>
                    <a:lnTo>
                      <a:pt x="134" y="64"/>
                    </a:lnTo>
                    <a:lnTo>
                      <a:pt x="132" y="64"/>
                    </a:lnTo>
                    <a:lnTo>
                      <a:pt x="130" y="66"/>
                    </a:lnTo>
                    <a:lnTo>
                      <a:pt x="128" y="66"/>
                    </a:lnTo>
                    <a:lnTo>
                      <a:pt x="126" y="64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0" y="62"/>
                    </a:lnTo>
                    <a:lnTo>
                      <a:pt x="118" y="62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14" y="60"/>
                    </a:lnTo>
                    <a:lnTo>
                      <a:pt x="112" y="58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4" y="56"/>
                    </a:lnTo>
                    <a:lnTo>
                      <a:pt x="102" y="56"/>
                    </a:lnTo>
                    <a:lnTo>
                      <a:pt x="102" y="5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98" y="66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4" y="72"/>
                    </a:lnTo>
                    <a:lnTo>
                      <a:pt x="94" y="72"/>
                    </a:lnTo>
                    <a:lnTo>
                      <a:pt x="90" y="76"/>
                    </a:lnTo>
                    <a:lnTo>
                      <a:pt x="88" y="78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4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0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2" y="84"/>
                    </a:lnTo>
                    <a:lnTo>
                      <a:pt x="70" y="84"/>
                    </a:lnTo>
                    <a:lnTo>
                      <a:pt x="68" y="82"/>
                    </a:lnTo>
                    <a:lnTo>
                      <a:pt x="66" y="84"/>
                    </a:lnTo>
                    <a:lnTo>
                      <a:pt x="66" y="84"/>
                    </a:lnTo>
                    <a:lnTo>
                      <a:pt x="64" y="82"/>
                    </a:lnTo>
                    <a:lnTo>
                      <a:pt x="64" y="78"/>
                    </a:lnTo>
                    <a:lnTo>
                      <a:pt x="64" y="76"/>
                    </a:lnTo>
                    <a:lnTo>
                      <a:pt x="66" y="74"/>
                    </a:lnTo>
                    <a:lnTo>
                      <a:pt x="66" y="74"/>
                    </a:lnTo>
                    <a:lnTo>
                      <a:pt x="68" y="72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68" y="68"/>
                    </a:lnTo>
                    <a:lnTo>
                      <a:pt x="68" y="66"/>
                    </a:lnTo>
                    <a:lnTo>
                      <a:pt x="66" y="64"/>
                    </a:lnTo>
                    <a:lnTo>
                      <a:pt x="64" y="60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60" y="52"/>
                    </a:lnTo>
                    <a:lnTo>
                      <a:pt x="56" y="48"/>
                    </a:lnTo>
                    <a:lnTo>
                      <a:pt x="56" y="46"/>
                    </a:lnTo>
                    <a:lnTo>
                      <a:pt x="56" y="54"/>
                    </a:lnTo>
                    <a:lnTo>
                      <a:pt x="56" y="62"/>
                    </a:lnTo>
                    <a:lnTo>
                      <a:pt x="54" y="70"/>
                    </a:lnTo>
                    <a:lnTo>
                      <a:pt x="54" y="78"/>
                    </a:lnTo>
                    <a:lnTo>
                      <a:pt x="54" y="86"/>
                    </a:lnTo>
                    <a:lnTo>
                      <a:pt x="54" y="94"/>
                    </a:lnTo>
                    <a:lnTo>
                      <a:pt x="54" y="102"/>
                    </a:lnTo>
                    <a:lnTo>
                      <a:pt x="54" y="110"/>
                    </a:lnTo>
                    <a:lnTo>
                      <a:pt x="54" y="112"/>
                    </a:lnTo>
                    <a:lnTo>
                      <a:pt x="52" y="112"/>
                    </a:lnTo>
                    <a:lnTo>
                      <a:pt x="50" y="114"/>
                    </a:lnTo>
                    <a:lnTo>
                      <a:pt x="48" y="114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4" y="118"/>
                    </a:lnTo>
                    <a:lnTo>
                      <a:pt x="44" y="118"/>
                    </a:lnTo>
                    <a:lnTo>
                      <a:pt x="44" y="120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0" y="120"/>
                    </a:lnTo>
                    <a:lnTo>
                      <a:pt x="36" y="120"/>
                    </a:lnTo>
                    <a:lnTo>
                      <a:pt x="32" y="120"/>
                    </a:lnTo>
                    <a:lnTo>
                      <a:pt x="28" y="120"/>
                    </a:lnTo>
                    <a:lnTo>
                      <a:pt x="26" y="120"/>
                    </a:lnTo>
                    <a:lnTo>
                      <a:pt x="24" y="118"/>
                    </a:lnTo>
                    <a:lnTo>
                      <a:pt x="22" y="118"/>
                    </a:lnTo>
                    <a:lnTo>
                      <a:pt x="20" y="118"/>
                    </a:lnTo>
                    <a:lnTo>
                      <a:pt x="18" y="118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4" y="112"/>
                    </a:lnTo>
                    <a:lnTo>
                      <a:pt x="14" y="112"/>
                    </a:lnTo>
                    <a:lnTo>
                      <a:pt x="14" y="110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12" y="106"/>
                    </a:lnTo>
                    <a:lnTo>
                      <a:pt x="12" y="106"/>
                    </a:lnTo>
                    <a:lnTo>
                      <a:pt x="10" y="104"/>
                    </a:lnTo>
                    <a:lnTo>
                      <a:pt x="8" y="106"/>
                    </a:lnTo>
                    <a:lnTo>
                      <a:pt x="6" y="106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10"/>
                    </a:lnTo>
                    <a:lnTo>
                      <a:pt x="6" y="112"/>
                    </a:lnTo>
                    <a:lnTo>
                      <a:pt x="6" y="112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4" y="122"/>
                    </a:lnTo>
                    <a:lnTo>
                      <a:pt x="8" y="130"/>
                    </a:lnTo>
                    <a:lnTo>
                      <a:pt x="12" y="142"/>
                    </a:lnTo>
                    <a:lnTo>
                      <a:pt x="14" y="148"/>
                    </a:lnTo>
                    <a:lnTo>
                      <a:pt x="18" y="158"/>
                    </a:lnTo>
                    <a:lnTo>
                      <a:pt x="22" y="164"/>
                    </a:lnTo>
                    <a:lnTo>
                      <a:pt x="26" y="170"/>
                    </a:lnTo>
                    <a:lnTo>
                      <a:pt x="26" y="170"/>
                    </a:lnTo>
                    <a:lnTo>
                      <a:pt x="28" y="178"/>
                    </a:lnTo>
                    <a:lnTo>
                      <a:pt x="28" y="180"/>
                    </a:lnTo>
                    <a:lnTo>
                      <a:pt x="28" y="184"/>
                    </a:lnTo>
                    <a:lnTo>
                      <a:pt x="26" y="186"/>
                    </a:lnTo>
                    <a:lnTo>
                      <a:pt x="24" y="188"/>
                    </a:lnTo>
                    <a:lnTo>
                      <a:pt x="24" y="190"/>
                    </a:lnTo>
                    <a:lnTo>
                      <a:pt x="22" y="188"/>
                    </a:lnTo>
                    <a:lnTo>
                      <a:pt x="20" y="188"/>
                    </a:lnTo>
                    <a:lnTo>
                      <a:pt x="20" y="190"/>
                    </a:lnTo>
                    <a:lnTo>
                      <a:pt x="20" y="192"/>
                    </a:lnTo>
                    <a:lnTo>
                      <a:pt x="22" y="194"/>
                    </a:lnTo>
                    <a:lnTo>
                      <a:pt x="22" y="196"/>
                    </a:lnTo>
                    <a:lnTo>
                      <a:pt x="24" y="196"/>
                    </a:lnTo>
                    <a:lnTo>
                      <a:pt x="24" y="200"/>
                    </a:lnTo>
                    <a:lnTo>
                      <a:pt x="26" y="200"/>
                    </a:lnTo>
                    <a:lnTo>
                      <a:pt x="26" y="202"/>
                    </a:lnTo>
                    <a:lnTo>
                      <a:pt x="28" y="206"/>
                    </a:lnTo>
                    <a:lnTo>
                      <a:pt x="28" y="208"/>
                    </a:lnTo>
                    <a:lnTo>
                      <a:pt x="28" y="210"/>
                    </a:lnTo>
                    <a:lnTo>
                      <a:pt x="28" y="210"/>
                    </a:lnTo>
                    <a:lnTo>
                      <a:pt x="26" y="212"/>
                    </a:lnTo>
                    <a:lnTo>
                      <a:pt x="28" y="214"/>
                    </a:lnTo>
                    <a:lnTo>
                      <a:pt x="28" y="216"/>
                    </a:lnTo>
                    <a:lnTo>
                      <a:pt x="28" y="218"/>
                    </a:lnTo>
                    <a:lnTo>
                      <a:pt x="28" y="214"/>
                    </a:lnTo>
                    <a:lnTo>
                      <a:pt x="30" y="214"/>
                    </a:lnTo>
                    <a:lnTo>
                      <a:pt x="30" y="212"/>
                    </a:lnTo>
                    <a:lnTo>
                      <a:pt x="30" y="212"/>
                    </a:lnTo>
                    <a:lnTo>
                      <a:pt x="32" y="212"/>
                    </a:lnTo>
                    <a:lnTo>
                      <a:pt x="34" y="212"/>
                    </a:lnTo>
                    <a:lnTo>
                      <a:pt x="34" y="212"/>
                    </a:lnTo>
                    <a:lnTo>
                      <a:pt x="34" y="214"/>
                    </a:lnTo>
                    <a:lnTo>
                      <a:pt x="34" y="216"/>
                    </a:lnTo>
                    <a:lnTo>
                      <a:pt x="34" y="216"/>
                    </a:lnTo>
                    <a:lnTo>
                      <a:pt x="34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38" y="218"/>
                    </a:lnTo>
                    <a:lnTo>
                      <a:pt x="38" y="218"/>
                    </a:lnTo>
                    <a:lnTo>
                      <a:pt x="40" y="218"/>
                    </a:lnTo>
                    <a:lnTo>
                      <a:pt x="40" y="218"/>
                    </a:lnTo>
                    <a:lnTo>
                      <a:pt x="42" y="220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6" y="224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52" y="226"/>
                    </a:lnTo>
                    <a:lnTo>
                      <a:pt x="58" y="220"/>
                    </a:lnTo>
                    <a:lnTo>
                      <a:pt x="60" y="220"/>
                    </a:lnTo>
                    <a:lnTo>
                      <a:pt x="64" y="218"/>
                    </a:lnTo>
                    <a:lnTo>
                      <a:pt x="64" y="218"/>
                    </a:lnTo>
                    <a:lnTo>
                      <a:pt x="66" y="218"/>
                    </a:lnTo>
                    <a:lnTo>
                      <a:pt x="68" y="218"/>
                    </a:lnTo>
                    <a:lnTo>
                      <a:pt x="70" y="218"/>
                    </a:lnTo>
                    <a:lnTo>
                      <a:pt x="72" y="218"/>
                    </a:lnTo>
                    <a:lnTo>
                      <a:pt x="74" y="218"/>
                    </a:lnTo>
                    <a:lnTo>
                      <a:pt x="78" y="218"/>
                    </a:lnTo>
                    <a:lnTo>
                      <a:pt x="86" y="212"/>
                    </a:lnTo>
                    <a:lnTo>
                      <a:pt x="88" y="212"/>
                    </a:lnTo>
                    <a:lnTo>
                      <a:pt x="90" y="212"/>
                    </a:lnTo>
                    <a:lnTo>
                      <a:pt x="92" y="212"/>
                    </a:lnTo>
                    <a:lnTo>
                      <a:pt x="96" y="212"/>
                    </a:lnTo>
                    <a:lnTo>
                      <a:pt x="100" y="212"/>
                    </a:lnTo>
                    <a:lnTo>
                      <a:pt x="102" y="212"/>
                    </a:lnTo>
                    <a:lnTo>
                      <a:pt x="106" y="210"/>
                    </a:lnTo>
                    <a:lnTo>
                      <a:pt x="108" y="210"/>
                    </a:lnTo>
                    <a:lnTo>
                      <a:pt x="114" y="212"/>
                    </a:lnTo>
                    <a:lnTo>
                      <a:pt x="120" y="214"/>
                    </a:lnTo>
                    <a:lnTo>
                      <a:pt x="124" y="214"/>
                    </a:lnTo>
                    <a:lnTo>
                      <a:pt x="126" y="212"/>
                    </a:lnTo>
                    <a:lnTo>
                      <a:pt x="126" y="210"/>
                    </a:lnTo>
                    <a:lnTo>
                      <a:pt x="130" y="210"/>
                    </a:lnTo>
                    <a:lnTo>
                      <a:pt x="134" y="212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36" y="208"/>
                    </a:lnTo>
                    <a:lnTo>
                      <a:pt x="138" y="206"/>
                    </a:lnTo>
                    <a:lnTo>
                      <a:pt x="142" y="206"/>
                    </a:lnTo>
                    <a:lnTo>
                      <a:pt x="148" y="206"/>
                    </a:lnTo>
                    <a:lnTo>
                      <a:pt x="150" y="206"/>
                    </a:lnTo>
                    <a:lnTo>
                      <a:pt x="158" y="202"/>
                    </a:lnTo>
                    <a:lnTo>
                      <a:pt x="162" y="200"/>
                    </a:lnTo>
                    <a:lnTo>
                      <a:pt x="168" y="194"/>
                    </a:lnTo>
                    <a:lnTo>
                      <a:pt x="170" y="194"/>
                    </a:lnTo>
                    <a:lnTo>
                      <a:pt x="176" y="190"/>
                    </a:lnTo>
                    <a:lnTo>
                      <a:pt x="180" y="186"/>
                    </a:lnTo>
                    <a:lnTo>
                      <a:pt x="186" y="180"/>
                    </a:lnTo>
                    <a:lnTo>
                      <a:pt x="190" y="176"/>
                    </a:lnTo>
                    <a:lnTo>
                      <a:pt x="196" y="170"/>
                    </a:lnTo>
                    <a:lnTo>
                      <a:pt x="200" y="166"/>
                    </a:lnTo>
                    <a:lnTo>
                      <a:pt x="202" y="166"/>
                    </a:lnTo>
                    <a:lnTo>
                      <a:pt x="204" y="164"/>
                    </a:lnTo>
                    <a:lnTo>
                      <a:pt x="208" y="158"/>
                    </a:lnTo>
                    <a:lnTo>
                      <a:pt x="212" y="152"/>
                    </a:lnTo>
                    <a:lnTo>
                      <a:pt x="214" y="148"/>
                    </a:lnTo>
                    <a:lnTo>
                      <a:pt x="218" y="142"/>
                    </a:lnTo>
                    <a:lnTo>
                      <a:pt x="220" y="138"/>
                    </a:lnTo>
                    <a:lnTo>
                      <a:pt x="224" y="132"/>
                    </a:lnTo>
                    <a:lnTo>
                      <a:pt x="226" y="128"/>
                    </a:lnTo>
                    <a:lnTo>
                      <a:pt x="234" y="120"/>
                    </a:lnTo>
                    <a:lnTo>
                      <a:pt x="234" y="120"/>
                    </a:lnTo>
                    <a:lnTo>
                      <a:pt x="236" y="120"/>
                    </a:lnTo>
                    <a:lnTo>
                      <a:pt x="238" y="120"/>
                    </a:lnTo>
                    <a:lnTo>
                      <a:pt x="242" y="116"/>
                    </a:lnTo>
                    <a:lnTo>
                      <a:pt x="242" y="112"/>
                    </a:lnTo>
                    <a:lnTo>
                      <a:pt x="246" y="108"/>
                    </a:lnTo>
                    <a:lnTo>
                      <a:pt x="248" y="98"/>
                    </a:lnTo>
                    <a:lnTo>
                      <a:pt x="248" y="94"/>
                    </a:lnTo>
                    <a:lnTo>
                      <a:pt x="252" y="88"/>
                    </a:lnTo>
                    <a:lnTo>
                      <a:pt x="252" y="84"/>
                    </a:lnTo>
                    <a:lnTo>
                      <a:pt x="250" y="84"/>
                    </a:lnTo>
                    <a:lnTo>
                      <a:pt x="248" y="84"/>
                    </a:lnTo>
                    <a:close/>
                    <a:moveTo>
                      <a:pt x="196" y="128"/>
                    </a:moveTo>
                    <a:lnTo>
                      <a:pt x="196" y="130"/>
                    </a:lnTo>
                    <a:lnTo>
                      <a:pt x="194" y="132"/>
                    </a:lnTo>
                    <a:lnTo>
                      <a:pt x="194" y="132"/>
                    </a:lnTo>
                    <a:lnTo>
                      <a:pt x="194" y="134"/>
                    </a:lnTo>
                    <a:lnTo>
                      <a:pt x="192" y="134"/>
                    </a:lnTo>
                    <a:lnTo>
                      <a:pt x="192" y="136"/>
                    </a:lnTo>
                    <a:lnTo>
                      <a:pt x="192" y="138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6" y="142"/>
                    </a:lnTo>
                    <a:lnTo>
                      <a:pt x="184" y="142"/>
                    </a:lnTo>
                    <a:lnTo>
                      <a:pt x="184" y="142"/>
                    </a:lnTo>
                    <a:lnTo>
                      <a:pt x="184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0" y="142"/>
                    </a:lnTo>
                    <a:lnTo>
                      <a:pt x="180" y="144"/>
                    </a:lnTo>
                    <a:lnTo>
                      <a:pt x="178" y="148"/>
                    </a:lnTo>
                    <a:lnTo>
                      <a:pt x="176" y="148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74" y="152"/>
                    </a:lnTo>
                    <a:lnTo>
                      <a:pt x="172" y="150"/>
                    </a:lnTo>
                    <a:lnTo>
                      <a:pt x="170" y="150"/>
                    </a:lnTo>
                    <a:lnTo>
                      <a:pt x="170" y="150"/>
                    </a:lnTo>
                    <a:lnTo>
                      <a:pt x="168" y="148"/>
                    </a:lnTo>
                    <a:lnTo>
                      <a:pt x="168" y="148"/>
                    </a:lnTo>
                    <a:lnTo>
                      <a:pt x="168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4"/>
                    </a:lnTo>
                    <a:lnTo>
                      <a:pt x="164" y="144"/>
                    </a:lnTo>
                    <a:lnTo>
                      <a:pt x="166" y="142"/>
                    </a:lnTo>
                    <a:lnTo>
                      <a:pt x="164" y="142"/>
                    </a:lnTo>
                    <a:lnTo>
                      <a:pt x="164" y="140"/>
                    </a:lnTo>
                    <a:lnTo>
                      <a:pt x="162" y="138"/>
                    </a:lnTo>
                    <a:lnTo>
                      <a:pt x="162" y="136"/>
                    </a:lnTo>
                    <a:lnTo>
                      <a:pt x="162" y="136"/>
                    </a:lnTo>
                    <a:lnTo>
                      <a:pt x="160" y="134"/>
                    </a:lnTo>
                    <a:lnTo>
                      <a:pt x="160" y="134"/>
                    </a:lnTo>
                    <a:lnTo>
                      <a:pt x="162" y="132"/>
                    </a:lnTo>
                    <a:lnTo>
                      <a:pt x="164" y="132"/>
                    </a:lnTo>
                    <a:lnTo>
                      <a:pt x="164" y="132"/>
                    </a:lnTo>
                    <a:lnTo>
                      <a:pt x="166" y="130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70" y="124"/>
                    </a:lnTo>
                    <a:lnTo>
                      <a:pt x="170" y="122"/>
                    </a:lnTo>
                    <a:lnTo>
                      <a:pt x="172" y="120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78" y="118"/>
                    </a:lnTo>
                    <a:lnTo>
                      <a:pt x="180" y="116"/>
                    </a:lnTo>
                    <a:lnTo>
                      <a:pt x="184" y="116"/>
                    </a:lnTo>
                    <a:lnTo>
                      <a:pt x="184" y="114"/>
                    </a:lnTo>
                    <a:lnTo>
                      <a:pt x="186" y="114"/>
                    </a:lnTo>
                    <a:lnTo>
                      <a:pt x="186" y="114"/>
                    </a:lnTo>
                    <a:lnTo>
                      <a:pt x="186" y="116"/>
                    </a:lnTo>
                    <a:lnTo>
                      <a:pt x="186" y="116"/>
                    </a:lnTo>
                    <a:lnTo>
                      <a:pt x="188" y="118"/>
                    </a:lnTo>
                    <a:lnTo>
                      <a:pt x="188" y="118"/>
                    </a:lnTo>
                    <a:lnTo>
                      <a:pt x="190" y="120"/>
                    </a:lnTo>
                    <a:lnTo>
                      <a:pt x="192" y="122"/>
                    </a:lnTo>
                    <a:lnTo>
                      <a:pt x="194" y="122"/>
                    </a:lnTo>
                    <a:lnTo>
                      <a:pt x="194" y="124"/>
                    </a:lnTo>
                    <a:lnTo>
                      <a:pt x="196" y="124"/>
                    </a:lnTo>
                    <a:lnTo>
                      <a:pt x="196" y="124"/>
                    </a:lnTo>
                    <a:lnTo>
                      <a:pt x="196" y="126"/>
                    </a:lnTo>
                    <a:lnTo>
                      <a:pt x="196" y="126"/>
                    </a:lnTo>
                    <a:lnTo>
                      <a:pt x="196" y="1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55">
                <a:extLst>
                  <a:ext uri="{FF2B5EF4-FFF2-40B4-BE49-F238E27FC236}">
                    <a16:creationId xmlns:a16="http://schemas.microsoft.com/office/drawing/2014/main" id="{58F14980-8DA6-4A57-8773-567DA440F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" y="1862"/>
                <a:ext cx="162" cy="245"/>
              </a:xfrm>
              <a:custGeom>
                <a:avLst/>
                <a:gdLst>
                  <a:gd name="T0" fmla="*/ 158 w 162"/>
                  <a:gd name="T1" fmla="*/ 26 h 245"/>
                  <a:gd name="T2" fmla="*/ 156 w 162"/>
                  <a:gd name="T3" fmla="*/ 28 h 245"/>
                  <a:gd name="T4" fmla="*/ 158 w 162"/>
                  <a:gd name="T5" fmla="*/ 24 h 245"/>
                  <a:gd name="T6" fmla="*/ 158 w 162"/>
                  <a:gd name="T7" fmla="*/ 6 h 245"/>
                  <a:gd name="T8" fmla="*/ 152 w 162"/>
                  <a:gd name="T9" fmla="*/ 0 h 245"/>
                  <a:gd name="T10" fmla="*/ 140 w 162"/>
                  <a:gd name="T11" fmla="*/ 8 h 245"/>
                  <a:gd name="T12" fmla="*/ 122 w 162"/>
                  <a:gd name="T13" fmla="*/ 14 h 245"/>
                  <a:gd name="T14" fmla="*/ 114 w 162"/>
                  <a:gd name="T15" fmla="*/ 12 h 245"/>
                  <a:gd name="T16" fmla="*/ 98 w 162"/>
                  <a:gd name="T17" fmla="*/ 14 h 245"/>
                  <a:gd name="T18" fmla="*/ 84 w 162"/>
                  <a:gd name="T19" fmla="*/ 22 h 245"/>
                  <a:gd name="T20" fmla="*/ 72 w 162"/>
                  <a:gd name="T21" fmla="*/ 22 h 245"/>
                  <a:gd name="T22" fmla="*/ 50 w 162"/>
                  <a:gd name="T23" fmla="*/ 28 h 245"/>
                  <a:gd name="T24" fmla="*/ 36 w 162"/>
                  <a:gd name="T25" fmla="*/ 12 h 245"/>
                  <a:gd name="T26" fmla="*/ 28 w 162"/>
                  <a:gd name="T27" fmla="*/ 18 h 245"/>
                  <a:gd name="T28" fmla="*/ 26 w 162"/>
                  <a:gd name="T29" fmla="*/ 22 h 245"/>
                  <a:gd name="T30" fmla="*/ 26 w 162"/>
                  <a:gd name="T31" fmla="*/ 26 h 245"/>
                  <a:gd name="T32" fmla="*/ 28 w 162"/>
                  <a:gd name="T33" fmla="*/ 32 h 245"/>
                  <a:gd name="T34" fmla="*/ 34 w 162"/>
                  <a:gd name="T35" fmla="*/ 41 h 245"/>
                  <a:gd name="T36" fmla="*/ 40 w 162"/>
                  <a:gd name="T37" fmla="*/ 49 h 245"/>
                  <a:gd name="T38" fmla="*/ 46 w 162"/>
                  <a:gd name="T39" fmla="*/ 55 h 245"/>
                  <a:gd name="T40" fmla="*/ 66 w 162"/>
                  <a:gd name="T41" fmla="*/ 61 h 245"/>
                  <a:gd name="T42" fmla="*/ 88 w 162"/>
                  <a:gd name="T43" fmla="*/ 71 h 245"/>
                  <a:gd name="T44" fmla="*/ 106 w 162"/>
                  <a:gd name="T45" fmla="*/ 77 h 245"/>
                  <a:gd name="T46" fmla="*/ 88 w 162"/>
                  <a:gd name="T47" fmla="*/ 95 h 245"/>
                  <a:gd name="T48" fmla="*/ 72 w 162"/>
                  <a:gd name="T49" fmla="*/ 113 h 245"/>
                  <a:gd name="T50" fmla="*/ 62 w 162"/>
                  <a:gd name="T51" fmla="*/ 127 h 245"/>
                  <a:gd name="T52" fmla="*/ 48 w 162"/>
                  <a:gd name="T53" fmla="*/ 127 h 245"/>
                  <a:gd name="T54" fmla="*/ 40 w 162"/>
                  <a:gd name="T55" fmla="*/ 129 h 245"/>
                  <a:gd name="T56" fmla="*/ 30 w 162"/>
                  <a:gd name="T57" fmla="*/ 135 h 245"/>
                  <a:gd name="T58" fmla="*/ 22 w 162"/>
                  <a:gd name="T59" fmla="*/ 139 h 245"/>
                  <a:gd name="T60" fmla="*/ 14 w 162"/>
                  <a:gd name="T61" fmla="*/ 145 h 245"/>
                  <a:gd name="T62" fmla="*/ 2 w 162"/>
                  <a:gd name="T63" fmla="*/ 161 h 245"/>
                  <a:gd name="T64" fmla="*/ 0 w 162"/>
                  <a:gd name="T65" fmla="*/ 175 h 245"/>
                  <a:gd name="T66" fmla="*/ 0 w 162"/>
                  <a:gd name="T67" fmla="*/ 229 h 245"/>
                  <a:gd name="T68" fmla="*/ 8 w 162"/>
                  <a:gd name="T69" fmla="*/ 241 h 245"/>
                  <a:gd name="T70" fmla="*/ 10 w 162"/>
                  <a:gd name="T71" fmla="*/ 243 h 245"/>
                  <a:gd name="T72" fmla="*/ 16 w 162"/>
                  <a:gd name="T73" fmla="*/ 233 h 245"/>
                  <a:gd name="T74" fmla="*/ 22 w 162"/>
                  <a:gd name="T75" fmla="*/ 225 h 245"/>
                  <a:gd name="T76" fmla="*/ 28 w 162"/>
                  <a:gd name="T77" fmla="*/ 219 h 245"/>
                  <a:gd name="T78" fmla="*/ 54 w 162"/>
                  <a:gd name="T79" fmla="*/ 191 h 245"/>
                  <a:gd name="T80" fmla="*/ 94 w 162"/>
                  <a:gd name="T81" fmla="*/ 157 h 245"/>
                  <a:gd name="T82" fmla="*/ 120 w 162"/>
                  <a:gd name="T83" fmla="*/ 117 h 245"/>
                  <a:gd name="T84" fmla="*/ 132 w 162"/>
                  <a:gd name="T85" fmla="*/ 91 h 245"/>
                  <a:gd name="T86" fmla="*/ 138 w 162"/>
                  <a:gd name="T87" fmla="*/ 73 h 245"/>
                  <a:gd name="T88" fmla="*/ 148 w 162"/>
                  <a:gd name="T89" fmla="*/ 57 h 245"/>
                  <a:gd name="T90" fmla="*/ 154 w 162"/>
                  <a:gd name="T91" fmla="*/ 41 h 245"/>
                  <a:gd name="T92" fmla="*/ 156 w 162"/>
                  <a:gd name="T93" fmla="*/ 28 h 245"/>
                  <a:gd name="T94" fmla="*/ 162 w 162"/>
                  <a:gd name="T95" fmla="*/ 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2" h="245">
                    <a:moveTo>
                      <a:pt x="162" y="28"/>
                    </a:moveTo>
                    <a:lnTo>
                      <a:pt x="160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6" y="28"/>
                    </a:lnTo>
                    <a:lnTo>
                      <a:pt x="156" y="28"/>
                    </a:lnTo>
                    <a:lnTo>
                      <a:pt x="156" y="28"/>
                    </a:lnTo>
                    <a:lnTo>
                      <a:pt x="156" y="26"/>
                    </a:lnTo>
                    <a:lnTo>
                      <a:pt x="158" y="26"/>
                    </a:lnTo>
                    <a:lnTo>
                      <a:pt x="158" y="24"/>
                    </a:lnTo>
                    <a:lnTo>
                      <a:pt x="158" y="24"/>
                    </a:lnTo>
                    <a:lnTo>
                      <a:pt x="156" y="16"/>
                    </a:lnTo>
                    <a:lnTo>
                      <a:pt x="156" y="12"/>
                    </a:lnTo>
                    <a:lnTo>
                      <a:pt x="156" y="8"/>
                    </a:lnTo>
                    <a:lnTo>
                      <a:pt x="158" y="6"/>
                    </a:lnTo>
                    <a:lnTo>
                      <a:pt x="158" y="4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6" y="4"/>
                    </a:lnTo>
                    <a:lnTo>
                      <a:pt x="140" y="8"/>
                    </a:lnTo>
                    <a:lnTo>
                      <a:pt x="134" y="10"/>
                    </a:lnTo>
                    <a:lnTo>
                      <a:pt x="130" y="12"/>
                    </a:lnTo>
                    <a:lnTo>
                      <a:pt x="124" y="12"/>
                    </a:lnTo>
                    <a:lnTo>
                      <a:pt x="122" y="14"/>
                    </a:lnTo>
                    <a:lnTo>
                      <a:pt x="122" y="14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08" y="16"/>
                    </a:lnTo>
                    <a:lnTo>
                      <a:pt x="104" y="16"/>
                    </a:lnTo>
                    <a:lnTo>
                      <a:pt x="100" y="14"/>
                    </a:lnTo>
                    <a:lnTo>
                      <a:pt x="98" y="14"/>
                    </a:lnTo>
                    <a:lnTo>
                      <a:pt x="96" y="16"/>
                    </a:lnTo>
                    <a:lnTo>
                      <a:pt x="92" y="18"/>
                    </a:lnTo>
                    <a:lnTo>
                      <a:pt x="86" y="22"/>
                    </a:lnTo>
                    <a:lnTo>
                      <a:pt x="84" y="22"/>
                    </a:lnTo>
                    <a:lnTo>
                      <a:pt x="80" y="22"/>
                    </a:lnTo>
                    <a:lnTo>
                      <a:pt x="78" y="22"/>
                    </a:lnTo>
                    <a:lnTo>
                      <a:pt x="74" y="20"/>
                    </a:lnTo>
                    <a:lnTo>
                      <a:pt x="72" y="22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8" y="26"/>
                    </a:lnTo>
                    <a:lnTo>
                      <a:pt x="44" y="22"/>
                    </a:lnTo>
                    <a:lnTo>
                      <a:pt x="40" y="18"/>
                    </a:lnTo>
                    <a:lnTo>
                      <a:pt x="36" y="12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30" y="14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6"/>
                    </a:lnTo>
                    <a:lnTo>
                      <a:pt x="26" y="26"/>
                    </a:lnTo>
                    <a:lnTo>
                      <a:pt x="26" y="28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4" y="41"/>
                    </a:lnTo>
                    <a:lnTo>
                      <a:pt x="34" y="43"/>
                    </a:lnTo>
                    <a:lnTo>
                      <a:pt x="36" y="45"/>
                    </a:lnTo>
                    <a:lnTo>
                      <a:pt x="38" y="47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4" y="51"/>
                    </a:lnTo>
                    <a:lnTo>
                      <a:pt x="46" y="55"/>
                    </a:lnTo>
                    <a:lnTo>
                      <a:pt x="46" y="55"/>
                    </a:lnTo>
                    <a:lnTo>
                      <a:pt x="50" y="57"/>
                    </a:lnTo>
                    <a:lnTo>
                      <a:pt x="56" y="59"/>
                    </a:lnTo>
                    <a:lnTo>
                      <a:pt x="60" y="59"/>
                    </a:lnTo>
                    <a:lnTo>
                      <a:pt x="66" y="61"/>
                    </a:lnTo>
                    <a:lnTo>
                      <a:pt x="70" y="63"/>
                    </a:lnTo>
                    <a:lnTo>
                      <a:pt x="76" y="65"/>
                    </a:lnTo>
                    <a:lnTo>
                      <a:pt x="82" y="69"/>
                    </a:lnTo>
                    <a:lnTo>
                      <a:pt x="88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10" y="73"/>
                    </a:lnTo>
                    <a:lnTo>
                      <a:pt x="106" y="77"/>
                    </a:lnTo>
                    <a:lnTo>
                      <a:pt x="100" y="81"/>
                    </a:lnTo>
                    <a:lnTo>
                      <a:pt x="96" y="87"/>
                    </a:lnTo>
                    <a:lnTo>
                      <a:pt x="94" y="89"/>
                    </a:lnTo>
                    <a:lnTo>
                      <a:pt x="88" y="95"/>
                    </a:lnTo>
                    <a:lnTo>
                      <a:pt x="86" y="99"/>
                    </a:lnTo>
                    <a:lnTo>
                      <a:pt x="82" y="103"/>
                    </a:lnTo>
                    <a:lnTo>
                      <a:pt x="78" y="107"/>
                    </a:lnTo>
                    <a:lnTo>
                      <a:pt x="72" y="113"/>
                    </a:lnTo>
                    <a:lnTo>
                      <a:pt x="70" y="117"/>
                    </a:lnTo>
                    <a:lnTo>
                      <a:pt x="66" y="123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8" y="127"/>
                    </a:lnTo>
                    <a:lnTo>
                      <a:pt x="54" y="127"/>
                    </a:lnTo>
                    <a:lnTo>
                      <a:pt x="48" y="127"/>
                    </a:lnTo>
                    <a:lnTo>
                      <a:pt x="48" y="127"/>
                    </a:lnTo>
                    <a:lnTo>
                      <a:pt x="46" y="127"/>
                    </a:lnTo>
                    <a:lnTo>
                      <a:pt x="44" y="127"/>
                    </a:lnTo>
                    <a:lnTo>
                      <a:pt x="40" y="129"/>
                    </a:lnTo>
                    <a:lnTo>
                      <a:pt x="40" y="129"/>
                    </a:lnTo>
                    <a:lnTo>
                      <a:pt x="36" y="131"/>
                    </a:lnTo>
                    <a:lnTo>
                      <a:pt x="34" y="133"/>
                    </a:lnTo>
                    <a:lnTo>
                      <a:pt x="32" y="133"/>
                    </a:lnTo>
                    <a:lnTo>
                      <a:pt x="30" y="135"/>
                    </a:lnTo>
                    <a:lnTo>
                      <a:pt x="30" y="137"/>
                    </a:lnTo>
                    <a:lnTo>
                      <a:pt x="30" y="137"/>
                    </a:lnTo>
                    <a:lnTo>
                      <a:pt x="28" y="139"/>
                    </a:lnTo>
                    <a:lnTo>
                      <a:pt x="22" y="139"/>
                    </a:lnTo>
                    <a:lnTo>
                      <a:pt x="20" y="141"/>
                    </a:lnTo>
                    <a:lnTo>
                      <a:pt x="16" y="141"/>
                    </a:lnTo>
                    <a:lnTo>
                      <a:pt x="14" y="143"/>
                    </a:lnTo>
                    <a:lnTo>
                      <a:pt x="14" y="145"/>
                    </a:lnTo>
                    <a:lnTo>
                      <a:pt x="12" y="147"/>
                    </a:lnTo>
                    <a:lnTo>
                      <a:pt x="10" y="151"/>
                    </a:lnTo>
                    <a:lnTo>
                      <a:pt x="6" y="157"/>
                    </a:lnTo>
                    <a:lnTo>
                      <a:pt x="2" y="161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7"/>
                    </a:lnTo>
                    <a:lnTo>
                      <a:pt x="0" y="175"/>
                    </a:lnTo>
                    <a:lnTo>
                      <a:pt x="0" y="191"/>
                    </a:lnTo>
                    <a:lnTo>
                      <a:pt x="0" y="205"/>
                    </a:lnTo>
                    <a:lnTo>
                      <a:pt x="0" y="221"/>
                    </a:lnTo>
                    <a:lnTo>
                      <a:pt x="0" y="229"/>
                    </a:lnTo>
                    <a:lnTo>
                      <a:pt x="0" y="231"/>
                    </a:lnTo>
                    <a:lnTo>
                      <a:pt x="2" y="233"/>
                    </a:lnTo>
                    <a:lnTo>
                      <a:pt x="4" y="237"/>
                    </a:lnTo>
                    <a:lnTo>
                      <a:pt x="8" y="241"/>
                    </a:lnTo>
                    <a:lnTo>
                      <a:pt x="8" y="243"/>
                    </a:lnTo>
                    <a:lnTo>
                      <a:pt x="10" y="243"/>
                    </a:lnTo>
                    <a:lnTo>
                      <a:pt x="10" y="245"/>
                    </a:lnTo>
                    <a:lnTo>
                      <a:pt x="10" y="243"/>
                    </a:lnTo>
                    <a:lnTo>
                      <a:pt x="12" y="241"/>
                    </a:lnTo>
                    <a:lnTo>
                      <a:pt x="14" y="237"/>
                    </a:lnTo>
                    <a:lnTo>
                      <a:pt x="14" y="235"/>
                    </a:lnTo>
                    <a:lnTo>
                      <a:pt x="16" y="233"/>
                    </a:lnTo>
                    <a:lnTo>
                      <a:pt x="16" y="233"/>
                    </a:lnTo>
                    <a:lnTo>
                      <a:pt x="18" y="231"/>
                    </a:lnTo>
                    <a:lnTo>
                      <a:pt x="20" y="229"/>
                    </a:lnTo>
                    <a:lnTo>
                      <a:pt x="22" y="225"/>
                    </a:lnTo>
                    <a:lnTo>
                      <a:pt x="24" y="223"/>
                    </a:lnTo>
                    <a:lnTo>
                      <a:pt x="26" y="221"/>
                    </a:lnTo>
                    <a:lnTo>
                      <a:pt x="26" y="219"/>
                    </a:lnTo>
                    <a:lnTo>
                      <a:pt x="28" y="219"/>
                    </a:lnTo>
                    <a:lnTo>
                      <a:pt x="40" y="203"/>
                    </a:lnTo>
                    <a:lnTo>
                      <a:pt x="44" y="199"/>
                    </a:lnTo>
                    <a:lnTo>
                      <a:pt x="48" y="195"/>
                    </a:lnTo>
                    <a:lnTo>
                      <a:pt x="54" y="191"/>
                    </a:lnTo>
                    <a:lnTo>
                      <a:pt x="62" y="183"/>
                    </a:lnTo>
                    <a:lnTo>
                      <a:pt x="76" y="173"/>
                    </a:lnTo>
                    <a:lnTo>
                      <a:pt x="80" y="171"/>
                    </a:lnTo>
                    <a:lnTo>
                      <a:pt x="94" y="157"/>
                    </a:lnTo>
                    <a:lnTo>
                      <a:pt x="102" y="145"/>
                    </a:lnTo>
                    <a:lnTo>
                      <a:pt x="110" y="135"/>
                    </a:lnTo>
                    <a:lnTo>
                      <a:pt x="114" y="127"/>
                    </a:lnTo>
                    <a:lnTo>
                      <a:pt x="120" y="117"/>
                    </a:lnTo>
                    <a:lnTo>
                      <a:pt x="126" y="105"/>
                    </a:lnTo>
                    <a:lnTo>
                      <a:pt x="128" y="101"/>
                    </a:lnTo>
                    <a:lnTo>
                      <a:pt x="130" y="95"/>
                    </a:lnTo>
                    <a:lnTo>
                      <a:pt x="132" y="91"/>
                    </a:lnTo>
                    <a:lnTo>
                      <a:pt x="134" y="85"/>
                    </a:lnTo>
                    <a:lnTo>
                      <a:pt x="136" y="81"/>
                    </a:lnTo>
                    <a:lnTo>
                      <a:pt x="138" y="79"/>
                    </a:lnTo>
                    <a:lnTo>
                      <a:pt x="138" y="73"/>
                    </a:lnTo>
                    <a:lnTo>
                      <a:pt x="142" y="69"/>
                    </a:lnTo>
                    <a:lnTo>
                      <a:pt x="146" y="63"/>
                    </a:lnTo>
                    <a:lnTo>
                      <a:pt x="146" y="61"/>
                    </a:lnTo>
                    <a:lnTo>
                      <a:pt x="148" y="57"/>
                    </a:lnTo>
                    <a:lnTo>
                      <a:pt x="150" y="53"/>
                    </a:lnTo>
                    <a:lnTo>
                      <a:pt x="152" y="51"/>
                    </a:lnTo>
                    <a:lnTo>
                      <a:pt x="154" y="47"/>
                    </a:lnTo>
                    <a:lnTo>
                      <a:pt x="154" y="41"/>
                    </a:lnTo>
                    <a:lnTo>
                      <a:pt x="154" y="36"/>
                    </a:lnTo>
                    <a:lnTo>
                      <a:pt x="154" y="30"/>
                    </a:lnTo>
                    <a:lnTo>
                      <a:pt x="154" y="30"/>
                    </a:lnTo>
                    <a:lnTo>
                      <a:pt x="156" y="28"/>
                    </a:lnTo>
                    <a:lnTo>
                      <a:pt x="158" y="28"/>
                    </a:lnTo>
                    <a:lnTo>
                      <a:pt x="160" y="28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6">
                <a:extLst>
                  <a:ext uri="{FF2B5EF4-FFF2-40B4-BE49-F238E27FC236}">
                    <a16:creationId xmlns:a16="http://schemas.microsoft.com/office/drawing/2014/main" id="{EE93EF8A-8C08-4B5D-98D2-7461130912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18" y="2195"/>
                <a:ext cx="168" cy="94"/>
              </a:xfrm>
              <a:custGeom>
                <a:avLst/>
                <a:gdLst>
                  <a:gd name="T0" fmla="*/ 168 w 168"/>
                  <a:gd name="T1" fmla="*/ 90 h 94"/>
                  <a:gd name="T2" fmla="*/ 60 w 168"/>
                  <a:gd name="T3" fmla="*/ 88 h 94"/>
                  <a:gd name="T4" fmla="*/ 64 w 168"/>
                  <a:gd name="T5" fmla="*/ 90 h 94"/>
                  <a:gd name="T6" fmla="*/ 68 w 168"/>
                  <a:gd name="T7" fmla="*/ 92 h 94"/>
                  <a:gd name="T8" fmla="*/ 154 w 168"/>
                  <a:gd name="T9" fmla="*/ 74 h 94"/>
                  <a:gd name="T10" fmla="*/ 156 w 168"/>
                  <a:gd name="T11" fmla="*/ 74 h 94"/>
                  <a:gd name="T12" fmla="*/ 158 w 168"/>
                  <a:gd name="T13" fmla="*/ 72 h 94"/>
                  <a:gd name="T14" fmla="*/ 92 w 168"/>
                  <a:gd name="T15" fmla="*/ 68 h 94"/>
                  <a:gd name="T16" fmla="*/ 84 w 168"/>
                  <a:gd name="T17" fmla="*/ 64 h 94"/>
                  <a:gd name="T18" fmla="*/ 86 w 168"/>
                  <a:gd name="T19" fmla="*/ 70 h 94"/>
                  <a:gd name="T20" fmla="*/ 96 w 168"/>
                  <a:gd name="T21" fmla="*/ 76 h 94"/>
                  <a:gd name="T22" fmla="*/ 86 w 168"/>
                  <a:gd name="T23" fmla="*/ 54 h 94"/>
                  <a:gd name="T24" fmla="*/ 88 w 168"/>
                  <a:gd name="T25" fmla="*/ 54 h 94"/>
                  <a:gd name="T26" fmla="*/ 74 w 168"/>
                  <a:gd name="T27" fmla="*/ 56 h 94"/>
                  <a:gd name="T28" fmla="*/ 60 w 168"/>
                  <a:gd name="T29" fmla="*/ 48 h 94"/>
                  <a:gd name="T30" fmla="*/ 60 w 168"/>
                  <a:gd name="T31" fmla="*/ 54 h 94"/>
                  <a:gd name="T32" fmla="*/ 72 w 168"/>
                  <a:gd name="T33" fmla="*/ 58 h 94"/>
                  <a:gd name="T34" fmla="*/ 76 w 168"/>
                  <a:gd name="T35" fmla="*/ 56 h 94"/>
                  <a:gd name="T36" fmla="*/ 70 w 168"/>
                  <a:gd name="T37" fmla="*/ 46 h 94"/>
                  <a:gd name="T38" fmla="*/ 66 w 168"/>
                  <a:gd name="T39" fmla="*/ 44 h 94"/>
                  <a:gd name="T40" fmla="*/ 50 w 168"/>
                  <a:gd name="T41" fmla="*/ 44 h 94"/>
                  <a:gd name="T42" fmla="*/ 54 w 168"/>
                  <a:gd name="T43" fmla="*/ 44 h 94"/>
                  <a:gd name="T44" fmla="*/ 26 w 168"/>
                  <a:gd name="T45" fmla="*/ 38 h 94"/>
                  <a:gd name="T46" fmla="*/ 38 w 168"/>
                  <a:gd name="T47" fmla="*/ 38 h 94"/>
                  <a:gd name="T48" fmla="*/ 38 w 168"/>
                  <a:gd name="T49" fmla="*/ 38 h 94"/>
                  <a:gd name="T50" fmla="*/ 34 w 168"/>
                  <a:gd name="T51" fmla="*/ 34 h 94"/>
                  <a:gd name="T52" fmla="*/ 34 w 168"/>
                  <a:gd name="T53" fmla="*/ 38 h 94"/>
                  <a:gd name="T54" fmla="*/ 22 w 168"/>
                  <a:gd name="T55" fmla="*/ 36 h 94"/>
                  <a:gd name="T56" fmla="*/ 26 w 168"/>
                  <a:gd name="T57" fmla="*/ 34 h 94"/>
                  <a:gd name="T58" fmla="*/ 60 w 168"/>
                  <a:gd name="T59" fmla="*/ 32 h 94"/>
                  <a:gd name="T60" fmla="*/ 60 w 168"/>
                  <a:gd name="T61" fmla="*/ 32 h 94"/>
                  <a:gd name="T62" fmla="*/ 84 w 168"/>
                  <a:gd name="T63" fmla="*/ 46 h 94"/>
                  <a:gd name="T64" fmla="*/ 80 w 168"/>
                  <a:gd name="T65" fmla="*/ 40 h 94"/>
                  <a:gd name="T66" fmla="*/ 78 w 168"/>
                  <a:gd name="T67" fmla="*/ 30 h 94"/>
                  <a:gd name="T68" fmla="*/ 78 w 168"/>
                  <a:gd name="T69" fmla="*/ 42 h 94"/>
                  <a:gd name="T70" fmla="*/ 34 w 168"/>
                  <a:gd name="T71" fmla="*/ 34 h 94"/>
                  <a:gd name="T72" fmla="*/ 28 w 168"/>
                  <a:gd name="T73" fmla="*/ 24 h 94"/>
                  <a:gd name="T74" fmla="*/ 24 w 168"/>
                  <a:gd name="T75" fmla="*/ 30 h 94"/>
                  <a:gd name="T76" fmla="*/ 28 w 168"/>
                  <a:gd name="T77" fmla="*/ 32 h 94"/>
                  <a:gd name="T78" fmla="*/ 34 w 168"/>
                  <a:gd name="T79" fmla="*/ 34 h 94"/>
                  <a:gd name="T80" fmla="*/ 14 w 168"/>
                  <a:gd name="T81" fmla="*/ 26 h 94"/>
                  <a:gd name="T82" fmla="*/ 22 w 168"/>
                  <a:gd name="T83" fmla="*/ 22 h 94"/>
                  <a:gd name="T84" fmla="*/ 22 w 168"/>
                  <a:gd name="T85" fmla="*/ 28 h 94"/>
                  <a:gd name="T86" fmla="*/ 12 w 168"/>
                  <a:gd name="T87" fmla="*/ 20 h 94"/>
                  <a:gd name="T88" fmla="*/ 16 w 168"/>
                  <a:gd name="T89" fmla="*/ 22 h 94"/>
                  <a:gd name="T90" fmla="*/ 64 w 168"/>
                  <a:gd name="T91" fmla="*/ 34 h 94"/>
                  <a:gd name="T92" fmla="*/ 58 w 168"/>
                  <a:gd name="T93" fmla="*/ 24 h 94"/>
                  <a:gd name="T94" fmla="*/ 50 w 168"/>
                  <a:gd name="T95" fmla="*/ 20 h 94"/>
                  <a:gd name="T96" fmla="*/ 46 w 168"/>
                  <a:gd name="T97" fmla="*/ 22 h 94"/>
                  <a:gd name="T98" fmla="*/ 54 w 168"/>
                  <a:gd name="T99" fmla="*/ 28 h 94"/>
                  <a:gd name="T100" fmla="*/ 0 w 168"/>
                  <a:gd name="T101" fmla="*/ 8 h 94"/>
                  <a:gd name="T102" fmla="*/ 16 w 168"/>
                  <a:gd name="T103" fmla="*/ 6 h 94"/>
                  <a:gd name="T104" fmla="*/ 26 w 168"/>
                  <a:gd name="T105" fmla="*/ 14 h 94"/>
                  <a:gd name="T106" fmla="*/ 26 w 168"/>
                  <a:gd name="T107" fmla="*/ 12 h 94"/>
                  <a:gd name="T108" fmla="*/ 16 w 168"/>
                  <a:gd name="T10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8" h="94">
                    <a:moveTo>
                      <a:pt x="168" y="90"/>
                    </a:moveTo>
                    <a:lnTo>
                      <a:pt x="168" y="88"/>
                    </a:lnTo>
                    <a:lnTo>
                      <a:pt x="166" y="88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68" y="90"/>
                    </a:lnTo>
                    <a:close/>
                    <a:moveTo>
                      <a:pt x="66" y="90"/>
                    </a:moveTo>
                    <a:lnTo>
                      <a:pt x="62" y="88"/>
                    </a:lnTo>
                    <a:lnTo>
                      <a:pt x="60" y="86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4" y="90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6" y="94"/>
                    </a:lnTo>
                    <a:lnTo>
                      <a:pt x="68" y="94"/>
                    </a:lnTo>
                    <a:lnTo>
                      <a:pt x="68" y="92"/>
                    </a:lnTo>
                    <a:lnTo>
                      <a:pt x="68" y="92"/>
                    </a:lnTo>
                    <a:lnTo>
                      <a:pt x="66" y="90"/>
                    </a:lnTo>
                    <a:close/>
                    <a:moveTo>
                      <a:pt x="158" y="72"/>
                    </a:moveTo>
                    <a:lnTo>
                      <a:pt x="156" y="72"/>
                    </a:lnTo>
                    <a:lnTo>
                      <a:pt x="154" y="72"/>
                    </a:lnTo>
                    <a:lnTo>
                      <a:pt x="154" y="74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8" y="72"/>
                    </a:lnTo>
                    <a:close/>
                    <a:moveTo>
                      <a:pt x="98" y="74"/>
                    </a:moveTo>
                    <a:lnTo>
                      <a:pt x="96" y="70"/>
                    </a:lnTo>
                    <a:lnTo>
                      <a:pt x="96" y="68"/>
                    </a:lnTo>
                    <a:lnTo>
                      <a:pt x="94" y="70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88" y="66"/>
                    </a:lnTo>
                    <a:lnTo>
                      <a:pt x="86" y="64"/>
                    </a:lnTo>
                    <a:lnTo>
                      <a:pt x="84" y="64"/>
                    </a:lnTo>
                    <a:lnTo>
                      <a:pt x="84" y="64"/>
                    </a:lnTo>
                    <a:lnTo>
                      <a:pt x="84" y="66"/>
                    </a:lnTo>
                    <a:lnTo>
                      <a:pt x="84" y="66"/>
                    </a:lnTo>
                    <a:lnTo>
                      <a:pt x="84" y="66"/>
                    </a:lnTo>
                    <a:lnTo>
                      <a:pt x="86" y="68"/>
                    </a:lnTo>
                    <a:lnTo>
                      <a:pt x="86" y="68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90" y="74"/>
                    </a:lnTo>
                    <a:lnTo>
                      <a:pt x="92" y="74"/>
                    </a:lnTo>
                    <a:lnTo>
                      <a:pt x="94" y="74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8" y="76"/>
                    </a:lnTo>
                    <a:lnTo>
                      <a:pt x="100" y="76"/>
                    </a:lnTo>
                    <a:lnTo>
                      <a:pt x="98" y="74"/>
                    </a:lnTo>
                    <a:lnTo>
                      <a:pt x="98" y="74"/>
                    </a:lnTo>
                    <a:close/>
                    <a:moveTo>
                      <a:pt x="86" y="52"/>
                    </a:moveTo>
                    <a:lnTo>
                      <a:pt x="86" y="54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4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2"/>
                    </a:lnTo>
                    <a:close/>
                    <a:moveTo>
                      <a:pt x="76" y="56"/>
                    </a:moveTo>
                    <a:lnTo>
                      <a:pt x="74" y="56"/>
                    </a:lnTo>
                    <a:lnTo>
                      <a:pt x="74" y="54"/>
                    </a:lnTo>
                    <a:lnTo>
                      <a:pt x="72" y="52"/>
                    </a:lnTo>
                    <a:lnTo>
                      <a:pt x="70" y="50"/>
                    </a:lnTo>
                    <a:lnTo>
                      <a:pt x="66" y="50"/>
                    </a:lnTo>
                    <a:lnTo>
                      <a:pt x="64" y="50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8" y="52"/>
                    </a:lnTo>
                    <a:lnTo>
                      <a:pt x="58" y="52"/>
                    </a:lnTo>
                    <a:lnTo>
                      <a:pt x="60" y="54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62" y="56"/>
                    </a:lnTo>
                    <a:lnTo>
                      <a:pt x="64" y="58"/>
                    </a:lnTo>
                    <a:lnTo>
                      <a:pt x="68" y="58"/>
                    </a:lnTo>
                    <a:lnTo>
                      <a:pt x="72" y="58"/>
                    </a:lnTo>
                    <a:lnTo>
                      <a:pt x="74" y="60"/>
                    </a:lnTo>
                    <a:lnTo>
                      <a:pt x="74" y="60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6" y="56"/>
                    </a:lnTo>
                    <a:lnTo>
                      <a:pt x="76" y="56"/>
                    </a:lnTo>
                    <a:close/>
                    <a:moveTo>
                      <a:pt x="68" y="44"/>
                    </a:moveTo>
                    <a:lnTo>
                      <a:pt x="70" y="44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2" y="46"/>
                    </a:lnTo>
                    <a:lnTo>
                      <a:pt x="70" y="44"/>
                    </a:lnTo>
                    <a:lnTo>
                      <a:pt x="70" y="42"/>
                    </a:lnTo>
                    <a:lnTo>
                      <a:pt x="68" y="42"/>
                    </a:lnTo>
                    <a:lnTo>
                      <a:pt x="68" y="42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44"/>
                    </a:lnTo>
                    <a:close/>
                    <a:moveTo>
                      <a:pt x="52" y="42"/>
                    </a:moveTo>
                    <a:lnTo>
                      <a:pt x="52" y="42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52" y="42"/>
                    </a:lnTo>
                    <a:close/>
                    <a:moveTo>
                      <a:pt x="28" y="38"/>
                    </a:moveTo>
                    <a:lnTo>
                      <a:pt x="2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close/>
                    <a:moveTo>
                      <a:pt x="38" y="38"/>
                    </a:moveTo>
                    <a:lnTo>
                      <a:pt x="36" y="38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36" y="36"/>
                    </a:moveTo>
                    <a:lnTo>
                      <a:pt x="36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6" y="36"/>
                    </a:lnTo>
                    <a:lnTo>
                      <a:pt x="36" y="36"/>
                    </a:lnTo>
                    <a:close/>
                    <a:moveTo>
                      <a:pt x="24" y="32"/>
                    </a:moveTo>
                    <a:lnTo>
                      <a:pt x="22" y="34"/>
                    </a:lnTo>
                    <a:lnTo>
                      <a:pt x="22" y="36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2"/>
                    </a:lnTo>
                    <a:lnTo>
                      <a:pt x="24" y="32"/>
                    </a:lnTo>
                    <a:close/>
                    <a:moveTo>
                      <a:pt x="60" y="32"/>
                    </a:moveTo>
                    <a:lnTo>
                      <a:pt x="60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close/>
                    <a:moveTo>
                      <a:pt x="86" y="54"/>
                    </a:moveTo>
                    <a:lnTo>
                      <a:pt x="86" y="54"/>
                    </a:lnTo>
                    <a:lnTo>
                      <a:pt x="86" y="54"/>
                    </a:lnTo>
                    <a:lnTo>
                      <a:pt x="86" y="52"/>
                    </a:lnTo>
                    <a:lnTo>
                      <a:pt x="84" y="48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4" y="44"/>
                    </a:lnTo>
                    <a:lnTo>
                      <a:pt x="84" y="42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0" y="40"/>
                    </a:lnTo>
                    <a:lnTo>
                      <a:pt x="80" y="38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32"/>
                    </a:lnTo>
                    <a:lnTo>
                      <a:pt x="78" y="34"/>
                    </a:lnTo>
                    <a:lnTo>
                      <a:pt x="76" y="36"/>
                    </a:lnTo>
                    <a:lnTo>
                      <a:pt x="78" y="42"/>
                    </a:lnTo>
                    <a:lnTo>
                      <a:pt x="78" y="46"/>
                    </a:lnTo>
                    <a:lnTo>
                      <a:pt x="80" y="48"/>
                    </a:lnTo>
                    <a:lnTo>
                      <a:pt x="82" y="48"/>
                    </a:lnTo>
                    <a:lnTo>
                      <a:pt x="84" y="50"/>
                    </a:lnTo>
                    <a:lnTo>
                      <a:pt x="86" y="54"/>
                    </a:lnTo>
                    <a:close/>
                    <a:moveTo>
                      <a:pt x="34" y="34"/>
                    </a:moveTo>
                    <a:lnTo>
                      <a:pt x="32" y="30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6" y="26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4"/>
                    </a:lnTo>
                    <a:close/>
                    <a:moveTo>
                      <a:pt x="12" y="24"/>
                    </a:moveTo>
                    <a:lnTo>
                      <a:pt x="12" y="26"/>
                    </a:lnTo>
                    <a:lnTo>
                      <a:pt x="12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4"/>
                    </a:lnTo>
                    <a:close/>
                    <a:moveTo>
                      <a:pt x="22" y="26"/>
                    </a:moveTo>
                    <a:lnTo>
                      <a:pt x="22" y="26"/>
                    </a:lnTo>
                    <a:lnTo>
                      <a:pt x="22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2" y="26"/>
                    </a:lnTo>
                    <a:lnTo>
                      <a:pt x="22" y="26"/>
                    </a:lnTo>
                    <a:close/>
                    <a:moveTo>
                      <a:pt x="14" y="18"/>
                    </a:moveTo>
                    <a:lnTo>
                      <a:pt x="14" y="18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close/>
                    <a:moveTo>
                      <a:pt x="62" y="34"/>
                    </a:moveTo>
                    <a:lnTo>
                      <a:pt x="64" y="34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58" y="26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0" y="20"/>
                    </a:lnTo>
                    <a:lnTo>
                      <a:pt x="48" y="18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6" y="18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6" y="30"/>
                    </a:lnTo>
                    <a:lnTo>
                      <a:pt x="60" y="32"/>
                    </a:lnTo>
                    <a:lnTo>
                      <a:pt x="62" y="34"/>
                    </a:lnTo>
                    <a:close/>
                    <a:moveTo>
                      <a:pt x="0" y="8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  <a:moveTo>
                      <a:pt x="16" y="6"/>
                    </a:moveTo>
                    <a:lnTo>
                      <a:pt x="20" y="10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7">
                <a:extLst>
                  <a:ext uri="{FF2B5EF4-FFF2-40B4-BE49-F238E27FC236}">
                    <a16:creationId xmlns:a16="http://schemas.microsoft.com/office/drawing/2014/main" id="{F3A087F2-514C-4416-8EB7-8998B64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" y="1241"/>
                <a:ext cx="44" cy="24"/>
              </a:xfrm>
              <a:custGeom>
                <a:avLst/>
                <a:gdLst>
                  <a:gd name="T0" fmla="*/ 42 w 44"/>
                  <a:gd name="T1" fmla="*/ 4 h 24"/>
                  <a:gd name="T2" fmla="*/ 42 w 44"/>
                  <a:gd name="T3" fmla="*/ 2 h 24"/>
                  <a:gd name="T4" fmla="*/ 42 w 44"/>
                  <a:gd name="T5" fmla="*/ 0 h 24"/>
                  <a:gd name="T6" fmla="*/ 38 w 44"/>
                  <a:gd name="T7" fmla="*/ 0 h 24"/>
                  <a:gd name="T8" fmla="*/ 36 w 44"/>
                  <a:gd name="T9" fmla="*/ 2 h 24"/>
                  <a:gd name="T10" fmla="*/ 32 w 44"/>
                  <a:gd name="T11" fmla="*/ 2 h 24"/>
                  <a:gd name="T12" fmla="*/ 26 w 44"/>
                  <a:gd name="T13" fmla="*/ 4 h 24"/>
                  <a:gd name="T14" fmla="*/ 22 w 44"/>
                  <a:gd name="T15" fmla="*/ 4 h 24"/>
                  <a:gd name="T16" fmla="*/ 20 w 44"/>
                  <a:gd name="T17" fmla="*/ 6 h 24"/>
                  <a:gd name="T18" fmla="*/ 18 w 44"/>
                  <a:gd name="T19" fmla="*/ 8 h 24"/>
                  <a:gd name="T20" fmla="*/ 16 w 44"/>
                  <a:gd name="T21" fmla="*/ 8 h 24"/>
                  <a:gd name="T22" fmla="*/ 10 w 44"/>
                  <a:gd name="T23" fmla="*/ 6 h 24"/>
                  <a:gd name="T24" fmla="*/ 8 w 44"/>
                  <a:gd name="T25" fmla="*/ 6 h 24"/>
                  <a:gd name="T26" fmla="*/ 4 w 44"/>
                  <a:gd name="T27" fmla="*/ 6 h 24"/>
                  <a:gd name="T28" fmla="*/ 2 w 44"/>
                  <a:gd name="T29" fmla="*/ 8 h 24"/>
                  <a:gd name="T30" fmla="*/ 2 w 44"/>
                  <a:gd name="T31" fmla="*/ 10 h 24"/>
                  <a:gd name="T32" fmla="*/ 2 w 44"/>
                  <a:gd name="T33" fmla="*/ 10 h 24"/>
                  <a:gd name="T34" fmla="*/ 4 w 44"/>
                  <a:gd name="T35" fmla="*/ 12 h 24"/>
                  <a:gd name="T36" fmla="*/ 2 w 44"/>
                  <a:gd name="T37" fmla="*/ 14 h 24"/>
                  <a:gd name="T38" fmla="*/ 2 w 44"/>
                  <a:gd name="T39" fmla="*/ 14 h 24"/>
                  <a:gd name="T40" fmla="*/ 4 w 44"/>
                  <a:gd name="T41" fmla="*/ 18 h 24"/>
                  <a:gd name="T42" fmla="*/ 6 w 44"/>
                  <a:gd name="T43" fmla="*/ 18 h 24"/>
                  <a:gd name="T44" fmla="*/ 8 w 44"/>
                  <a:gd name="T45" fmla="*/ 22 h 24"/>
                  <a:gd name="T46" fmla="*/ 4 w 44"/>
                  <a:gd name="T47" fmla="*/ 22 h 24"/>
                  <a:gd name="T48" fmla="*/ 8 w 44"/>
                  <a:gd name="T49" fmla="*/ 24 h 24"/>
                  <a:gd name="T50" fmla="*/ 10 w 44"/>
                  <a:gd name="T51" fmla="*/ 24 h 24"/>
                  <a:gd name="T52" fmla="*/ 12 w 44"/>
                  <a:gd name="T53" fmla="*/ 24 h 24"/>
                  <a:gd name="T54" fmla="*/ 16 w 44"/>
                  <a:gd name="T55" fmla="*/ 24 h 24"/>
                  <a:gd name="T56" fmla="*/ 18 w 44"/>
                  <a:gd name="T57" fmla="*/ 20 h 24"/>
                  <a:gd name="T58" fmla="*/ 18 w 44"/>
                  <a:gd name="T59" fmla="*/ 22 h 24"/>
                  <a:gd name="T60" fmla="*/ 22 w 44"/>
                  <a:gd name="T61" fmla="*/ 24 h 24"/>
                  <a:gd name="T62" fmla="*/ 26 w 44"/>
                  <a:gd name="T63" fmla="*/ 24 h 24"/>
                  <a:gd name="T64" fmla="*/ 28 w 44"/>
                  <a:gd name="T65" fmla="*/ 24 h 24"/>
                  <a:gd name="T66" fmla="*/ 28 w 44"/>
                  <a:gd name="T67" fmla="*/ 22 h 24"/>
                  <a:gd name="T68" fmla="*/ 28 w 44"/>
                  <a:gd name="T69" fmla="*/ 20 h 24"/>
                  <a:gd name="T70" fmla="*/ 32 w 44"/>
                  <a:gd name="T71" fmla="*/ 18 h 24"/>
                  <a:gd name="T72" fmla="*/ 34 w 44"/>
                  <a:gd name="T73" fmla="*/ 14 h 24"/>
                  <a:gd name="T74" fmla="*/ 32 w 44"/>
                  <a:gd name="T75" fmla="*/ 12 h 24"/>
                  <a:gd name="T76" fmla="*/ 34 w 44"/>
                  <a:gd name="T77" fmla="*/ 10 h 24"/>
                  <a:gd name="T78" fmla="*/ 36 w 44"/>
                  <a:gd name="T79" fmla="*/ 10 h 24"/>
                  <a:gd name="T80" fmla="*/ 40 w 44"/>
                  <a:gd name="T81" fmla="*/ 8 h 24"/>
                  <a:gd name="T82" fmla="*/ 40 w 44"/>
                  <a:gd name="T83" fmla="*/ 6 h 24"/>
                  <a:gd name="T84" fmla="*/ 42 w 44"/>
                  <a:gd name="T85" fmla="*/ 6 h 24"/>
                  <a:gd name="T86" fmla="*/ 44 w 44"/>
                  <a:gd name="T8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" h="24">
                    <a:moveTo>
                      <a:pt x="44" y="6"/>
                    </a:moveTo>
                    <a:lnTo>
                      <a:pt x="44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30" y="18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58">
                <a:extLst>
                  <a:ext uri="{FF2B5EF4-FFF2-40B4-BE49-F238E27FC236}">
                    <a16:creationId xmlns:a16="http://schemas.microsoft.com/office/drawing/2014/main" id="{69CE7668-8A71-4962-8993-D48A79902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" y="1193"/>
                <a:ext cx="78" cy="32"/>
              </a:xfrm>
              <a:custGeom>
                <a:avLst/>
                <a:gdLst>
                  <a:gd name="T0" fmla="*/ 72 w 78"/>
                  <a:gd name="T1" fmla="*/ 6 h 32"/>
                  <a:gd name="T2" fmla="*/ 70 w 78"/>
                  <a:gd name="T3" fmla="*/ 4 h 32"/>
                  <a:gd name="T4" fmla="*/ 62 w 78"/>
                  <a:gd name="T5" fmla="*/ 2 h 32"/>
                  <a:gd name="T6" fmla="*/ 58 w 78"/>
                  <a:gd name="T7" fmla="*/ 2 h 32"/>
                  <a:gd name="T8" fmla="*/ 56 w 78"/>
                  <a:gd name="T9" fmla="*/ 4 h 32"/>
                  <a:gd name="T10" fmla="*/ 52 w 78"/>
                  <a:gd name="T11" fmla="*/ 4 h 32"/>
                  <a:gd name="T12" fmla="*/ 50 w 78"/>
                  <a:gd name="T13" fmla="*/ 4 h 32"/>
                  <a:gd name="T14" fmla="*/ 48 w 78"/>
                  <a:gd name="T15" fmla="*/ 4 h 32"/>
                  <a:gd name="T16" fmla="*/ 44 w 78"/>
                  <a:gd name="T17" fmla="*/ 6 h 32"/>
                  <a:gd name="T18" fmla="*/ 42 w 78"/>
                  <a:gd name="T19" fmla="*/ 6 h 32"/>
                  <a:gd name="T20" fmla="*/ 40 w 78"/>
                  <a:gd name="T21" fmla="*/ 6 h 32"/>
                  <a:gd name="T22" fmla="*/ 40 w 78"/>
                  <a:gd name="T23" fmla="*/ 4 h 32"/>
                  <a:gd name="T24" fmla="*/ 38 w 78"/>
                  <a:gd name="T25" fmla="*/ 2 h 32"/>
                  <a:gd name="T26" fmla="*/ 36 w 78"/>
                  <a:gd name="T27" fmla="*/ 2 h 32"/>
                  <a:gd name="T28" fmla="*/ 34 w 78"/>
                  <a:gd name="T29" fmla="*/ 0 h 32"/>
                  <a:gd name="T30" fmla="*/ 32 w 78"/>
                  <a:gd name="T31" fmla="*/ 4 h 32"/>
                  <a:gd name="T32" fmla="*/ 28 w 78"/>
                  <a:gd name="T33" fmla="*/ 2 h 32"/>
                  <a:gd name="T34" fmla="*/ 26 w 78"/>
                  <a:gd name="T35" fmla="*/ 2 h 32"/>
                  <a:gd name="T36" fmla="*/ 22 w 78"/>
                  <a:gd name="T37" fmla="*/ 2 h 32"/>
                  <a:gd name="T38" fmla="*/ 20 w 78"/>
                  <a:gd name="T39" fmla="*/ 4 h 32"/>
                  <a:gd name="T40" fmla="*/ 18 w 78"/>
                  <a:gd name="T41" fmla="*/ 6 h 32"/>
                  <a:gd name="T42" fmla="*/ 18 w 78"/>
                  <a:gd name="T43" fmla="*/ 8 h 32"/>
                  <a:gd name="T44" fmla="*/ 14 w 78"/>
                  <a:gd name="T45" fmla="*/ 10 h 32"/>
                  <a:gd name="T46" fmla="*/ 12 w 78"/>
                  <a:gd name="T47" fmla="*/ 12 h 32"/>
                  <a:gd name="T48" fmla="*/ 6 w 78"/>
                  <a:gd name="T49" fmla="*/ 12 h 32"/>
                  <a:gd name="T50" fmla="*/ 4 w 78"/>
                  <a:gd name="T51" fmla="*/ 14 h 32"/>
                  <a:gd name="T52" fmla="*/ 2 w 78"/>
                  <a:gd name="T53" fmla="*/ 18 h 32"/>
                  <a:gd name="T54" fmla="*/ 0 w 78"/>
                  <a:gd name="T55" fmla="*/ 20 h 32"/>
                  <a:gd name="T56" fmla="*/ 4 w 78"/>
                  <a:gd name="T57" fmla="*/ 26 h 32"/>
                  <a:gd name="T58" fmla="*/ 6 w 78"/>
                  <a:gd name="T59" fmla="*/ 28 h 32"/>
                  <a:gd name="T60" fmla="*/ 8 w 78"/>
                  <a:gd name="T61" fmla="*/ 28 h 32"/>
                  <a:gd name="T62" fmla="*/ 14 w 78"/>
                  <a:gd name="T63" fmla="*/ 32 h 32"/>
                  <a:gd name="T64" fmla="*/ 24 w 78"/>
                  <a:gd name="T65" fmla="*/ 32 h 32"/>
                  <a:gd name="T66" fmla="*/ 28 w 78"/>
                  <a:gd name="T67" fmla="*/ 30 h 32"/>
                  <a:gd name="T68" fmla="*/ 28 w 78"/>
                  <a:gd name="T69" fmla="*/ 28 h 32"/>
                  <a:gd name="T70" fmla="*/ 36 w 78"/>
                  <a:gd name="T71" fmla="*/ 26 h 32"/>
                  <a:gd name="T72" fmla="*/ 38 w 78"/>
                  <a:gd name="T73" fmla="*/ 24 h 32"/>
                  <a:gd name="T74" fmla="*/ 42 w 78"/>
                  <a:gd name="T75" fmla="*/ 26 h 32"/>
                  <a:gd name="T76" fmla="*/ 48 w 78"/>
                  <a:gd name="T77" fmla="*/ 22 h 32"/>
                  <a:gd name="T78" fmla="*/ 52 w 78"/>
                  <a:gd name="T79" fmla="*/ 18 h 32"/>
                  <a:gd name="T80" fmla="*/ 58 w 78"/>
                  <a:gd name="T81" fmla="*/ 18 h 32"/>
                  <a:gd name="T82" fmla="*/ 64 w 78"/>
                  <a:gd name="T83" fmla="*/ 18 h 32"/>
                  <a:gd name="T84" fmla="*/ 66 w 78"/>
                  <a:gd name="T85" fmla="*/ 20 h 32"/>
                  <a:gd name="T86" fmla="*/ 68 w 78"/>
                  <a:gd name="T87" fmla="*/ 20 h 32"/>
                  <a:gd name="T88" fmla="*/ 74 w 78"/>
                  <a:gd name="T89" fmla="*/ 20 h 32"/>
                  <a:gd name="T90" fmla="*/ 76 w 78"/>
                  <a:gd name="T91" fmla="*/ 16 h 32"/>
                  <a:gd name="T92" fmla="*/ 78 w 78"/>
                  <a:gd name="T93" fmla="*/ 12 h 32"/>
                  <a:gd name="T94" fmla="*/ 78 w 78"/>
                  <a:gd name="T9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32">
                    <a:moveTo>
                      <a:pt x="78" y="8"/>
                    </a:moveTo>
                    <a:lnTo>
                      <a:pt x="74" y="8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40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4" y="24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2" y="18"/>
                    </a:lnTo>
                    <a:lnTo>
                      <a:pt x="56" y="18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0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6" y="18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18"/>
                    </a:lnTo>
                    <a:lnTo>
                      <a:pt x="76" y="16"/>
                    </a:lnTo>
                    <a:lnTo>
                      <a:pt x="76" y="14"/>
                    </a:lnTo>
                    <a:lnTo>
                      <a:pt x="76" y="12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8"/>
                    </a:lnTo>
                    <a:lnTo>
                      <a:pt x="78" y="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59">
                <a:extLst>
                  <a:ext uri="{FF2B5EF4-FFF2-40B4-BE49-F238E27FC236}">
                    <a16:creationId xmlns:a16="http://schemas.microsoft.com/office/drawing/2014/main" id="{7288ABCB-22EF-4FF0-8222-CB6EC1FDD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4" y="2051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2 w 4"/>
                  <a:gd name="T5" fmla="*/ 0 h 4"/>
                  <a:gd name="T6" fmla="*/ 0 w 4"/>
                  <a:gd name="T7" fmla="*/ 0 h 4"/>
                  <a:gd name="T8" fmla="*/ 0 w 4"/>
                  <a:gd name="T9" fmla="*/ 2 h 4"/>
                  <a:gd name="T10" fmla="*/ 2 w 4"/>
                  <a:gd name="T11" fmla="*/ 4 h 4"/>
                  <a:gd name="T12" fmla="*/ 4 w 4"/>
                  <a:gd name="T13" fmla="*/ 2 h 4"/>
                  <a:gd name="T14" fmla="*/ 4 w 4"/>
                  <a:gd name="T15" fmla="*/ 2 h 4"/>
                  <a:gd name="T16" fmla="*/ 4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3384D3D8-977C-447B-B047-D930E5A252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9" y="1898"/>
                <a:ext cx="46" cy="55"/>
              </a:xfrm>
              <a:custGeom>
                <a:avLst/>
                <a:gdLst>
                  <a:gd name="T0" fmla="*/ 10 w 46"/>
                  <a:gd name="T1" fmla="*/ 43 h 55"/>
                  <a:gd name="T2" fmla="*/ 4 w 46"/>
                  <a:gd name="T3" fmla="*/ 43 h 55"/>
                  <a:gd name="T4" fmla="*/ 12 w 46"/>
                  <a:gd name="T5" fmla="*/ 47 h 55"/>
                  <a:gd name="T6" fmla="*/ 12 w 46"/>
                  <a:gd name="T7" fmla="*/ 45 h 55"/>
                  <a:gd name="T8" fmla="*/ 12 w 46"/>
                  <a:gd name="T9" fmla="*/ 43 h 55"/>
                  <a:gd name="T10" fmla="*/ 44 w 46"/>
                  <a:gd name="T11" fmla="*/ 29 h 55"/>
                  <a:gd name="T12" fmla="*/ 42 w 46"/>
                  <a:gd name="T13" fmla="*/ 31 h 55"/>
                  <a:gd name="T14" fmla="*/ 40 w 46"/>
                  <a:gd name="T15" fmla="*/ 31 h 55"/>
                  <a:gd name="T16" fmla="*/ 40 w 46"/>
                  <a:gd name="T17" fmla="*/ 29 h 55"/>
                  <a:gd name="T18" fmla="*/ 42 w 46"/>
                  <a:gd name="T19" fmla="*/ 27 h 55"/>
                  <a:gd name="T20" fmla="*/ 44 w 46"/>
                  <a:gd name="T21" fmla="*/ 23 h 55"/>
                  <a:gd name="T22" fmla="*/ 42 w 46"/>
                  <a:gd name="T23" fmla="*/ 21 h 55"/>
                  <a:gd name="T24" fmla="*/ 42 w 46"/>
                  <a:gd name="T25" fmla="*/ 17 h 55"/>
                  <a:gd name="T26" fmla="*/ 40 w 46"/>
                  <a:gd name="T27" fmla="*/ 17 h 55"/>
                  <a:gd name="T28" fmla="*/ 40 w 46"/>
                  <a:gd name="T29" fmla="*/ 15 h 55"/>
                  <a:gd name="T30" fmla="*/ 40 w 46"/>
                  <a:gd name="T31" fmla="*/ 13 h 55"/>
                  <a:gd name="T32" fmla="*/ 40 w 46"/>
                  <a:gd name="T33" fmla="*/ 11 h 55"/>
                  <a:gd name="T34" fmla="*/ 36 w 46"/>
                  <a:gd name="T35" fmla="*/ 7 h 55"/>
                  <a:gd name="T36" fmla="*/ 34 w 46"/>
                  <a:gd name="T37" fmla="*/ 2 h 55"/>
                  <a:gd name="T38" fmla="*/ 32 w 46"/>
                  <a:gd name="T39" fmla="*/ 0 h 55"/>
                  <a:gd name="T40" fmla="*/ 28 w 46"/>
                  <a:gd name="T41" fmla="*/ 0 h 55"/>
                  <a:gd name="T42" fmla="*/ 22 w 46"/>
                  <a:gd name="T43" fmla="*/ 0 h 55"/>
                  <a:gd name="T44" fmla="*/ 18 w 46"/>
                  <a:gd name="T45" fmla="*/ 2 h 55"/>
                  <a:gd name="T46" fmla="*/ 14 w 46"/>
                  <a:gd name="T47" fmla="*/ 2 h 55"/>
                  <a:gd name="T48" fmla="*/ 12 w 46"/>
                  <a:gd name="T49" fmla="*/ 5 h 55"/>
                  <a:gd name="T50" fmla="*/ 10 w 46"/>
                  <a:gd name="T51" fmla="*/ 7 h 55"/>
                  <a:gd name="T52" fmla="*/ 10 w 46"/>
                  <a:gd name="T53" fmla="*/ 7 h 55"/>
                  <a:gd name="T54" fmla="*/ 10 w 46"/>
                  <a:gd name="T55" fmla="*/ 9 h 55"/>
                  <a:gd name="T56" fmla="*/ 6 w 46"/>
                  <a:gd name="T57" fmla="*/ 13 h 55"/>
                  <a:gd name="T58" fmla="*/ 4 w 46"/>
                  <a:gd name="T59" fmla="*/ 15 h 55"/>
                  <a:gd name="T60" fmla="*/ 4 w 46"/>
                  <a:gd name="T61" fmla="*/ 17 h 55"/>
                  <a:gd name="T62" fmla="*/ 2 w 46"/>
                  <a:gd name="T63" fmla="*/ 17 h 55"/>
                  <a:gd name="T64" fmla="*/ 0 w 46"/>
                  <a:gd name="T65" fmla="*/ 17 h 55"/>
                  <a:gd name="T66" fmla="*/ 2 w 46"/>
                  <a:gd name="T67" fmla="*/ 21 h 55"/>
                  <a:gd name="T68" fmla="*/ 4 w 46"/>
                  <a:gd name="T69" fmla="*/ 21 h 55"/>
                  <a:gd name="T70" fmla="*/ 0 w 46"/>
                  <a:gd name="T71" fmla="*/ 23 h 55"/>
                  <a:gd name="T72" fmla="*/ 2 w 46"/>
                  <a:gd name="T73" fmla="*/ 25 h 55"/>
                  <a:gd name="T74" fmla="*/ 2 w 46"/>
                  <a:gd name="T75" fmla="*/ 25 h 55"/>
                  <a:gd name="T76" fmla="*/ 6 w 46"/>
                  <a:gd name="T77" fmla="*/ 25 h 55"/>
                  <a:gd name="T78" fmla="*/ 6 w 46"/>
                  <a:gd name="T79" fmla="*/ 25 h 55"/>
                  <a:gd name="T80" fmla="*/ 2 w 46"/>
                  <a:gd name="T81" fmla="*/ 29 h 55"/>
                  <a:gd name="T82" fmla="*/ 0 w 46"/>
                  <a:gd name="T83" fmla="*/ 27 h 55"/>
                  <a:gd name="T84" fmla="*/ 0 w 46"/>
                  <a:gd name="T85" fmla="*/ 29 h 55"/>
                  <a:gd name="T86" fmla="*/ 2 w 46"/>
                  <a:gd name="T87" fmla="*/ 33 h 55"/>
                  <a:gd name="T88" fmla="*/ 4 w 46"/>
                  <a:gd name="T89" fmla="*/ 33 h 55"/>
                  <a:gd name="T90" fmla="*/ 6 w 46"/>
                  <a:gd name="T91" fmla="*/ 39 h 55"/>
                  <a:gd name="T92" fmla="*/ 8 w 46"/>
                  <a:gd name="T93" fmla="*/ 39 h 55"/>
                  <a:gd name="T94" fmla="*/ 10 w 46"/>
                  <a:gd name="T95" fmla="*/ 41 h 55"/>
                  <a:gd name="T96" fmla="*/ 12 w 46"/>
                  <a:gd name="T97" fmla="*/ 41 h 55"/>
                  <a:gd name="T98" fmla="*/ 12 w 46"/>
                  <a:gd name="T99" fmla="*/ 45 h 55"/>
                  <a:gd name="T100" fmla="*/ 12 w 46"/>
                  <a:gd name="T101" fmla="*/ 47 h 55"/>
                  <a:gd name="T102" fmla="*/ 20 w 46"/>
                  <a:gd name="T103" fmla="*/ 51 h 55"/>
                  <a:gd name="T104" fmla="*/ 26 w 46"/>
                  <a:gd name="T105" fmla="*/ 55 h 55"/>
                  <a:gd name="T106" fmla="*/ 28 w 46"/>
                  <a:gd name="T107" fmla="*/ 55 h 55"/>
                  <a:gd name="T108" fmla="*/ 32 w 46"/>
                  <a:gd name="T109" fmla="*/ 49 h 55"/>
                  <a:gd name="T110" fmla="*/ 34 w 46"/>
                  <a:gd name="T111" fmla="*/ 47 h 55"/>
                  <a:gd name="T112" fmla="*/ 38 w 46"/>
                  <a:gd name="T113" fmla="*/ 45 h 55"/>
                  <a:gd name="T114" fmla="*/ 40 w 46"/>
                  <a:gd name="T115" fmla="*/ 41 h 55"/>
                  <a:gd name="T116" fmla="*/ 42 w 46"/>
                  <a:gd name="T117" fmla="*/ 35 h 55"/>
                  <a:gd name="T118" fmla="*/ 46 w 46"/>
                  <a:gd name="T119" fmla="*/ 33 h 55"/>
                  <a:gd name="T120" fmla="*/ 46 w 46"/>
                  <a:gd name="T121" fmla="*/ 31 h 55"/>
                  <a:gd name="T122" fmla="*/ 46 w 46"/>
                  <a:gd name="T123" fmla="*/ 27 h 55"/>
                  <a:gd name="T124" fmla="*/ 46 w 46"/>
                  <a:gd name="T12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" h="55">
                    <a:moveTo>
                      <a:pt x="12" y="43"/>
                    </a:moveTo>
                    <a:lnTo>
                      <a:pt x="10" y="43"/>
                    </a:lnTo>
                    <a:lnTo>
                      <a:pt x="6" y="43"/>
                    </a:lnTo>
                    <a:lnTo>
                      <a:pt x="4" y="43"/>
                    </a:lnTo>
                    <a:lnTo>
                      <a:pt x="10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12" y="43"/>
                    </a:lnTo>
                    <a:lnTo>
                      <a:pt x="12" y="43"/>
                    </a:lnTo>
                    <a:close/>
                    <a:moveTo>
                      <a:pt x="46" y="27"/>
                    </a:moveTo>
                    <a:lnTo>
                      <a:pt x="44" y="29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42" y="27"/>
                    </a:lnTo>
                    <a:lnTo>
                      <a:pt x="44" y="25"/>
                    </a:lnTo>
                    <a:lnTo>
                      <a:pt x="44" y="23"/>
                    </a:lnTo>
                    <a:lnTo>
                      <a:pt x="42" y="23"/>
                    </a:lnTo>
                    <a:lnTo>
                      <a:pt x="42" y="21"/>
                    </a:lnTo>
                    <a:lnTo>
                      <a:pt x="42" y="19"/>
                    </a:lnTo>
                    <a:lnTo>
                      <a:pt x="42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1"/>
                    </a:lnTo>
                    <a:lnTo>
                      <a:pt x="38" y="9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3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6" y="35"/>
                    </a:lnTo>
                    <a:lnTo>
                      <a:pt x="6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10" y="41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4" y="47"/>
                    </a:lnTo>
                    <a:lnTo>
                      <a:pt x="20" y="51"/>
                    </a:lnTo>
                    <a:lnTo>
                      <a:pt x="24" y="53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4" y="47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2" y="39"/>
                    </a:lnTo>
                    <a:lnTo>
                      <a:pt x="42" y="35"/>
                    </a:lnTo>
                    <a:lnTo>
                      <a:pt x="44" y="33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6" y="31"/>
                    </a:lnTo>
                    <a:lnTo>
                      <a:pt x="46" y="29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1">
                <a:extLst>
                  <a:ext uri="{FF2B5EF4-FFF2-40B4-BE49-F238E27FC236}">
                    <a16:creationId xmlns:a16="http://schemas.microsoft.com/office/drawing/2014/main" id="{18C070AD-E45E-446A-9366-F6EC5F984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2159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2 w 4"/>
                  <a:gd name="T3" fmla="*/ 0 h 4"/>
                  <a:gd name="T4" fmla="*/ 0 w 4"/>
                  <a:gd name="T5" fmla="*/ 0 h 4"/>
                  <a:gd name="T6" fmla="*/ 2 w 4"/>
                  <a:gd name="T7" fmla="*/ 2 h 4"/>
                  <a:gd name="T8" fmla="*/ 2 w 4"/>
                  <a:gd name="T9" fmla="*/ 2 h 4"/>
                  <a:gd name="T10" fmla="*/ 2 w 4"/>
                  <a:gd name="T11" fmla="*/ 2 h 4"/>
                  <a:gd name="T12" fmla="*/ 4 w 4"/>
                  <a:gd name="T13" fmla="*/ 4 h 4"/>
                  <a:gd name="T14" fmla="*/ 4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E2B67B8C-191D-49DE-8C3F-26E1DF507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1253"/>
                <a:ext cx="60" cy="68"/>
              </a:xfrm>
              <a:custGeom>
                <a:avLst/>
                <a:gdLst>
                  <a:gd name="T0" fmla="*/ 54 w 60"/>
                  <a:gd name="T1" fmla="*/ 48 h 68"/>
                  <a:gd name="T2" fmla="*/ 52 w 60"/>
                  <a:gd name="T3" fmla="*/ 44 h 68"/>
                  <a:gd name="T4" fmla="*/ 52 w 60"/>
                  <a:gd name="T5" fmla="*/ 38 h 68"/>
                  <a:gd name="T6" fmla="*/ 56 w 60"/>
                  <a:gd name="T7" fmla="*/ 34 h 68"/>
                  <a:gd name="T8" fmla="*/ 54 w 60"/>
                  <a:gd name="T9" fmla="*/ 32 h 68"/>
                  <a:gd name="T10" fmla="*/ 56 w 60"/>
                  <a:gd name="T11" fmla="*/ 28 h 68"/>
                  <a:gd name="T12" fmla="*/ 50 w 60"/>
                  <a:gd name="T13" fmla="*/ 26 h 68"/>
                  <a:gd name="T14" fmla="*/ 42 w 60"/>
                  <a:gd name="T15" fmla="*/ 26 h 68"/>
                  <a:gd name="T16" fmla="*/ 36 w 60"/>
                  <a:gd name="T17" fmla="*/ 24 h 68"/>
                  <a:gd name="T18" fmla="*/ 38 w 60"/>
                  <a:gd name="T19" fmla="*/ 22 h 68"/>
                  <a:gd name="T20" fmla="*/ 36 w 60"/>
                  <a:gd name="T21" fmla="*/ 20 h 68"/>
                  <a:gd name="T22" fmla="*/ 38 w 60"/>
                  <a:gd name="T23" fmla="*/ 18 h 68"/>
                  <a:gd name="T24" fmla="*/ 36 w 60"/>
                  <a:gd name="T25" fmla="*/ 16 h 68"/>
                  <a:gd name="T26" fmla="*/ 30 w 60"/>
                  <a:gd name="T27" fmla="*/ 14 h 68"/>
                  <a:gd name="T28" fmla="*/ 28 w 60"/>
                  <a:gd name="T29" fmla="*/ 10 h 68"/>
                  <a:gd name="T30" fmla="*/ 28 w 60"/>
                  <a:gd name="T31" fmla="*/ 6 h 68"/>
                  <a:gd name="T32" fmla="*/ 26 w 60"/>
                  <a:gd name="T33" fmla="*/ 6 h 68"/>
                  <a:gd name="T34" fmla="*/ 20 w 60"/>
                  <a:gd name="T35" fmla="*/ 2 h 68"/>
                  <a:gd name="T36" fmla="*/ 14 w 60"/>
                  <a:gd name="T37" fmla="*/ 0 h 68"/>
                  <a:gd name="T38" fmla="*/ 8 w 60"/>
                  <a:gd name="T39" fmla="*/ 2 h 68"/>
                  <a:gd name="T40" fmla="*/ 4 w 60"/>
                  <a:gd name="T41" fmla="*/ 2 h 68"/>
                  <a:gd name="T42" fmla="*/ 0 w 60"/>
                  <a:gd name="T43" fmla="*/ 4 h 68"/>
                  <a:gd name="T44" fmla="*/ 0 w 60"/>
                  <a:gd name="T45" fmla="*/ 6 h 68"/>
                  <a:gd name="T46" fmla="*/ 4 w 60"/>
                  <a:gd name="T47" fmla="*/ 10 h 68"/>
                  <a:gd name="T48" fmla="*/ 6 w 60"/>
                  <a:gd name="T49" fmla="*/ 14 h 68"/>
                  <a:gd name="T50" fmla="*/ 8 w 60"/>
                  <a:gd name="T51" fmla="*/ 16 h 68"/>
                  <a:gd name="T52" fmla="*/ 4 w 60"/>
                  <a:gd name="T53" fmla="*/ 16 h 68"/>
                  <a:gd name="T54" fmla="*/ 4 w 60"/>
                  <a:gd name="T55" fmla="*/ 22 h 68"/>
                  <a:gd name="T56" fmla="*/ 4 w 60"/>
                  <a:gd name="T57" fmla="*/ 24 h 68"/>
                  <a:gd name="T58" fmla="*/ 8 w 60"/>
                  <a:gd name="T59" fmla="*/ 24 h 68"/>
                  <a:gd name="T60" fmla="*/ 4 w 60"/>
                  <a:gd name="T61" fmla="*/ 30 h 68"/>
                  <a:gd name="T62" fmla="*/ 6 w 60"/>
                  <a:gd name="T63" fmla="*/ 34 h 68"/>
                  <a:gd name="T64" fmla="*/ 12 w 60"/>
                  <a:gd name="T65" fmla="*/ 38 h 68"/>
                  <a:gd name="T66" fmla="*/ 8 w 60"/>
                  <a:gd name="T67" fmla="*/ 38 h 68"/>
                  <a:gd name="T68" fmla="*/ 10 w 60"/>
                  <a:gd name="T69" fmla="*/ 44 h 68"/>
                  <a:gd name="T70" fmla="*/ 8 w 60"/>
                  <a:gd name="T71" fmla="*/ 46 h 68"/>
                  <a:gd name="T72" fmla="*/ 6 w 60"/>
                  <a:gd name="T73" fmla="*/ 48 h 68"/>
                  <a:gd name="T74" fmla="*/ 14 w 60"/>
                  <a:gd name="T75" fmla="*/ 52 h 68"/>
                  <a:gd name="T76" fmla="*/ 22 w 60"/>
                  <a:gd name="T77" fmla="*/ 56 h 68"/>
                  <a:gd name="T78" fmla="*/ 26 w 60"/>
                  <a:gd name="T79" fmla="*/ 58 h 68"/>
                  <a:gd name="T80" fmla="*/ 28 w 60"/>
                  <a:gd name="T81" fmla="*/ 54 h 68"/>
                  <a:gd name="T82" fmla="*/ 28 w 60"/>
                  <a:gd name="T83" fmla="*/ 52 h 68"/>
                  <a:gd name="T84" fmla="*/ 30 w 60"/>
                  <a:gd name="T85" fmla="*/ 54 h 68"/>
                  <a:gd name="T86" fmla="*/ 36 w 60"/>
                  <a:gd name="T87" fmla="*/ 58 h 68"/>
                  <a:gd name="T88" fmla="*/ 44 w 60"/>
                  <a:gd name="T89" fmla="*/ 62 h 68"/>
                  <a:gd name="T90" fmla="*/ 42 w 60"/>
                  <a:gd name="T91" fmla="*/ 66 h 68"/>
                  <a:gd name="T92" fmla="*/ 42 w 60"/>
                  <a:gd name="T93" fmla="*/ 68 h 68"/>
                  <a:gd name="T94" fmla="*/ 48 w 60"/>
                  <a:gd name="T95" fmla="*/ 68 h 68"/>
                  <a:gd name="T96" fmla="*/ 52 w 60"/>
                  <a:gd name="T97" fmla="*/ 68 h 68"/>
                  <a:gd name="T98" fmla="*/ 54 w 60"/>
                  <a:gd name="T99" fmla="*/ 64 h 68"/>
                  <a:gd name="T100" fmla="*/ 54 w 60"/>
                  <a:gd name="T101" fmla="*/ 60 h 68"/>
                  <a:gd name="T102" fmla="*/ 58 w 60"/>
                  <a:gd name="T103" fmla="*/ 58 h 68"/>
                  <a:gd name="T104" fmla="*/ 60 w 60"/>
                  <a:gd name="T10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0" h="68">
                    <a:moveTo>
                      <a:pt x="58" y="52"/>
                    </a:moveTo>
                    <a:lnTo>
                      <a:pt x="58" y="50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4" y="48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4" y="32"/>
                    </a:lnTo>
                    <a:lnTo>
                      <a:pt x="54" y="32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4" y="30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48" y="28"/>
                    </a:lnTo>
                    <a:lnTo>
                      <a:pt x="46" y="30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4" y="16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8" y="48"/>
                    </a:lnTo>
                    <a:lnTo>
                      <a:pt x="10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8" y="54"/>
                    </a:lnTo>
                    <a:lnTo>
                      <a:pt x="20" y="56"/>
                    </a:lnTo>
                    <a:lnTo>
                      <a:pt x="22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4" y="58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4" y="54"/>
                    </a:lnTo>
                    <a:lnTo>
                      <a:pt x="34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38" y="60"/>
                    </a:lnTo>
                    <a:lnTo>
                      <a:pt x="42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0" y="66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8" y="68"/>
                    </a:lnTo>
                    <a:lnTo>
                      <a:pt x="48" y="68"/>
                    </a:lnTo>
                    <a:lnTo>
                      <a:pt x="50" y="68"/>
                    </a:lnTo>
                    <a:lnTo>
                      <a:pt x="50" y="66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4" y="58"/>
                    </a:lnTo>
                    <a:lnTo>
                      <a:pt x="54" y="58"/>
                    </a:lnTo>
                    <a:lnTo>
                      <a:pt x="58" y="58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52"/>
                    </a:lnTo>
                    <a:lnTo>
                      <a:pt x="58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3">
                <a:extLst>
                  <a:ext uri="{FF2B5EF4-FFF2-40B4-BE49-F238E27FC236}">
                    <a16:creationId xmlns:a16="http://schemas.microsoft.com/office/drawing/2014/main" id="{9C5A6AD1-8F83-4FD6-B2EB-BED03221C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78"/>
                <a:ext cx="94" cy="78"/>
              </a:xfrm>
              <a:custGeom>
                <a:avLst/>
                <a:gdLst>
                  <a:gd name="T0" fmla="*/ 94 w 94"/>
                  <a:gd name="T1" fmla="*/ 68 h 78"/>
                  <a:gd name="T2" fmla="*/ 94 w 94"/>
                  <a:gd name="T3" fmla="*/ 64 h 78"/>
                  <a:gd name="T4" fmla="*/ 92 w 94"/>
                  <a:gd name="T5" fmla="*/ 60 h 78"/>
                  <a:gd name="T6" fmla="*/ 88 w 94"/>
                  <a:gd name="T7" fmla="*/ 60 h 78"/>
                  <a:gd name="T8" fmla="*/ 88 w 94"/>
                  <a:gd name="T9" fmla="*/ 58 h 78"/>
                  <a:gd name="T10" fmla="*/ 86 w 94"/>
                  <a:gd name="T11" fmla="*/ 52 h 78"/>
                  <a:gd name="T12" fmla="*/ 86 w 94"/>
                  <a:gd name="T13" fmla="*/ 48 h 78"/>
                  <a:gd name="T14" fmla="*/ 84 w 94"/>
                  <a:gd name="T15" fmla="*/ 42 h 78"/>
                  <a:gd name="T16" fmla="*/ 84 w 94"/>
                  <a:gd name="T17" fmla="*/ 36 h 78"/>
                  <a:gd name="T18" fmla="*/ 78 w 94"/>
                  <a:gd name="T19" fmla="*/ 30 h 78"/>
                  <a:gd name="T20" fmla="*/ 74 w 94"/>
                  <a:gd name="T21" fmla="*/ 26 h 78"/>
                  <a:gd name="T22" fmla="*/ 74 w 94"/>
                  <a:gd name="T23" fmla="*/ 26 h 78"/>
                  <a:gd name="T24" fmla="*/ 70 w 94"/>
                  <a:gd name="T25" fmla="*/ 22 h 78"/>
                  <a:gd name="T26" fmla="*/ 68 w 94"/>
                  <a:gd name="T27" fmla="*/ 20 h 78"/>
                  <a:gd name="T28" fmla="*/ 66 w 94"/>
                  <a:gd name="T29" fmla="*/ 12 h 78"/>
                  <a:gd name="T30" fmla="*/ 64 w 94"/>
                  <a:gd name="T31" fmla="*/ 10 h 78"/>
                  <a:gd name="T32" fmla="*/ 60 w 94"/>
                  <a:gd name="T33" fmla="*/ 10 h 78"/>
                  <a:gd name="T34" fmla="*/ 58 w 94"/>
                  <a:gd name="T35" fmla="*/ 10 h 78"/>
                  <a:gd name="T36" fmla="*/ 54 w 94"/>
                  <a:gd name="T37" fmla="*/ 4 h 78"/>
                  <a:gd name="T38" fmla="*/ 42 w 94"/>
                  <a:gd name="T39" fmla="*/ 0 h 78"/>
                  <a:gd name="T40" fmla="*/ 40 w 94"/>
                  <a:gd name="T41" fmla="*/ 0 h 78"/>
                  <a:gd name="T42" fmla="*/ 36 w 94"/>
                  <a:gd name="T43" fmla="*/ 2 h 78"/>
                  <a:gd name="T44" fmla="*/ 28 w 94"/>
                  <a:gd name="T45" fmla="*/ 4 h 78"/>
                  <a:gd name="T46" fmla="*/ 22 w 94"/>
                  <a:gd name="T47" fmla="*/ 2 h 78"/>
                  <a:gd name="T48" fmla="*/ 18 w 94"/>
                  <a:gd name="T49" fmla="*/ 8 h 78"/>
                  <a:gd name="T50" fmla="*/ 16 w 94"/>
                  <a:gd name="T51" fmla="*/ 16 h 78"/>
                  <a:gd name="T52" fmla="*/ 2 w 94"/>
                  <a:gd name="T53" fmla="*/ 34 h 78"/>
                  <a:gd name="T54" fmla="*/ 2 w 94"/>
                  <a:gd name="T55" fmla="*/ 36 h 78"/>
                  <a:gd name="T56" fmla="*/ 8 w 94"/>
                  <a:gd name="T57" fmla="*/ 40 h 78"/>
                  <a:gd name="T58" fmla="*/ 12 w 94"/>
                  <a:gd name="T59" fmla="*/ 48 h 78"/>
                  <a:gd name="T60" fmla="*/ 12 w 94"/>
                  <a:gd name="T61" fmla="*/ 48 h 78"/>
                  <a:gd name="T62" fmla="*/ 14 w 94"/>
                  <a:gd name="T63" fmla="*/ 54 h 78"/>
                  <a:gd name="T64" fmla="*/ 28 w 94"/>
                  <a:gd name="T65" fmla="*/ 56 h 78"/>
                  <a:gd name="T66" fmla="*/ 36 w 94"/>
                  <a:gd name="T67" fmla="*/ 52 h 78"/>
                  <a:gd name="T68" fmla="*/ 44 w 94"/>
                  <a:gd name="T69" fmla="*/ 54 h 78"/>
                  <a:gd name="T70" fmla="*/ 50 w 94"/>
                  <a:gd name="T71" fmla="*/ 58 h 78"/>
                  <a:gd name="T72" fmla="*/ 54 w 94"/>
                  <a:gd name="T73" fmla="*/ 56 h 78"/>
                  <a:gd name="T74" fmla="*/ 54 w 94"/>
                  <a:gd name="T75" fmla="*/ 60 h 78"/>
                  <a:gd name="T76" fmla="*/ 42 w 94"/>
                  <a:gd name="T77" fmla="*/ 58 h 78"/>
                  <a:gd name="T78" fmla="*/ 38 w 94"/>
                  <a:gd name="T79" fmla="*/ 56 h 78"/>
                  <a:gd name="T80" fmla="*/ 34 w 94"/>
                  <a:gd name="T81" fmla="*/ 58 h 78"/>
                  <a:gd name="T82" fmla="*/ 26 w 94"/>
                  <a:gd name="T83" fmla="*/ 60 h 78"/>
                  <a:gd name="T84" fmla="*/ 20 w 94"/>
                  <a:gd name="T85" fmla="*/ 64 h 78"/>
                  <a:gd name="T86" fmla="*/ 10 w 94"/>
                  <a:gd name="T87" fmla="*/ 64 h 78"/>
                  <a:gd name="T88" fmla="*/ 10 w 94"/>
                  <a:gd name="T89" fmla="*/ 72 h 78"/>
                  <a:gd name="T90" fmla="*/ 12 w 94"/>
                  <a:gd name="T91" fmla="*/ 72 h 78"/>
                  <a:gd name="T92" fmla="*/ 16 w 94"/>
                  <a:gd name="T93" fmla="*/ 72 h 78"/>
                  <a:gd name="T94" fmla="*/ 14 w 94"/>
                  <a:gd name="T95" fmla="*/ 72 h 78"/>
                  <a:gd name="T96" fmla="*/ 10 w 94"/>
                  <a:gd name="T97" fmla="*/ 76 h 78"/>
                  <a:gd name="T98" fmla="*/ 16 w 94"/>
                  <a:gd name="T99" fmla="*/ 78 h 78"/>
                  <a:gd name="T100" fmla="*/ 24 w 94"/>
                  <a:gd name="T101" fmla="*/ 76 h 78"/>
                  <a:gd name="T102" fmla="*/ 38 w 94"/>
                  <a:gd name="T103" fmla="*/ 72 h 78"/>
                  <a:gd name="T104" fmla="*/ 58 w 94"/>
                  <a:gd name="T105" fmla="*/ 72 h 78"/>
                  <a:gd name="T106" fmla="*/ 68 w 94"/>
                  <a:gd name="T107" fmla="*/ 72 h 78"/>
                  <a:gd name="T108" fmla="*/ 68 w 94"/>
                  <a:gd name="T109" fmla="*/ 74 h 78"/>
                  <a:gd name="T110" fmla="*/ 70 w 94"/>
                  <a:gd name="T111" fmla="*/ 74 h 78"/>
                  <a:gd name="T112" fmla="*/ 74 w 94"/>
                  <a:gd name="T113" fmla="*/ 76 h 78"/>
                  <a:gd name="T114" fmla="*/ 78 w 94"/>
                  <a:gd name="T115" fmla="*/ 78 h 78"/>
                  <a:gd name="T116" fmla="*/ 86 w 94"/>
                  <a:gd name="T117" fmla="*/ 76 h 78"/>
                  <a:gd name="T118" fmla="*/ 94 w 94"/>
                  <a:gd name="T119" fmla="*/ 7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" h="78">
                    <a:moveTo>
                      <a:pt x="94" y="74"/>
                    </a:moveTo>
                    <a:lnTo>
                      <a:pt x="94" y="72"/>
                    </a:lnTo>
                    <a:lnTo>
                      <a:pt x="94" y="70"/>
                    </a:lnTo>
                    <a:lnTo>
                      <a:pt x="94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4" y="6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0" y="60"/>
                    </a:lnTo>
                    <a:lnTo>
                      <a:pt x="90" y="58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58"/>
                    </a:lnTo>
                    <a:lnTo>
                      <a:pt x="88" y="58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6" y="46"/>
                    </a:lnTo>
                    <a:lnTo>
                      <a:pt x="86" y="44"/>
                    </a:lnTo>
                    <a:lnTo>
                      <a:pt x="84" y="44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4" y="36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0" y="32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4" y="26"/>
                    </a:lnTo>
                    <a:lnTo>
                      <a:pt x="72" y="24"/>
                    </a:lnTo>
                    <a:lnTo>
                      <a:pt x="72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6" y="14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2" y="2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0" y="24"/>
                    </a:lnTo>
                    <a:lnTo>
                      <a:pt x="6" y="32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10" y="44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2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4" y="56"/>
                    </a:lnTo>
                    <a:lnTo>
                      <a:pt x="18" y="56"/>
                    </a:lnTo>
                    <a:lnTo>
                      <a:pt x="22" y="56"/>
                    </a:lnTo>
                    <a:lnTo>
                      <a:pt x="28" y="56"/>
                    </a:lnTo>
                    <a:lnTo>
                      <a:pt x="30" y="56"/>
                    </a:lnTo>
                    <a:lnTo>
                      <a:pt x="32" y="52"/>
                    </a:lnTo>
                    <a:lnTo>
                      <a:pt x="34" y="52"/>
                    </a:lnTo>
                    <a:lnTo>
                      <a:pt x="36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4"/>
                    </a:lnTo>
                    <a:lnTo>
                      <a:pt x="44" y="54"/>
                    </a:lnTo>
                    <a:lnTo>
                      <a:pt x="46" y="54"/>
                    </a:lnTo>
                    <a:lnTo>
                      <a:pt x="46" y="56"/>
                    </a:lnTo>
                    <a:lnTo>
                      <a:pt x="48" y="56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2" y="56"/>
                    </a:lnTo>
                    <a:lnTo>
                      <a:pt x="52" y="56"/>
                    </a:lnTo>
                    <a:lnTo>
                      <a:pt x="54" y="56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4" y="60"/>
                    </a:lnTo>
                    <a:lnTo>
                      <a:pt x="50" y="62"/>
                    </a:lnTo>
                    <a:lnTo>
                      <a:pt x="48" y="62"/>
                    </a:lnTo>
                    <a:lnTo>
                      <a:pt x="44" y="60"/>
                    </a:lnTo>
                    <a:lnTo>
                      <a:pt x="42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0" y="60"/>
                    </a:lnTo>
                    <a:lnTo>
                      <a:pt x="28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4"/>
                    </a:lnTo>
                    <a:lnTo>
                      <a:pt x="22" y="64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0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4"/>
                    </a:lnTo>
                    <a:lnTo>
                      <a:pt x="12" y="7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4"/>
                    </a:lnTo>
                    <a:lnTo>
                      <a:pt x="14" y="74"/>
                    </a:lnTo>
                    <a:lnTo>
                      <a:pt x="14" y="72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16" y="76"/>
                    </a:lnTo>
                    <a:lnTo>
                      <a:pt x="18" y="76"/>
                    </a:lnTo>
                    <a:lnTo>
                      <a:pt x="20" y="76"/>
                    </a:lnTo>
                    <a:lnTo>
                      <a:pt x="24" y="76"/>
                    </a:lnTo>
                    <a:lnTo>
                      <a:pt x="30" y="76"/>
                    </a:lnTo>
                    <a:lnTo>
                      <a:pt x="32" y="74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52" y="72"/>
                    </a:lnTo>
                    <a:lnTo>
                      <a:pt x="58" y="72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66" y="72"/>
                    </a:lnTo>
                    <a:lnTo>
                      <a:pt x="68" y="72"/>
                    </a:lnTo>
                    <a:lnTo>
                      <a:pt x="68" y="72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72" y="74"/>
                    </a:lnTo>
                    <a:lnTo>
                      <a:pt x="72" y="76"/>
                    </a:lnTo>
                    <a:lnTo>
                      <a:pt x="74" y="76"/>
                    </a:lnTo>
                    <a:lnTo>
                      <a:pt x="76" y="76"/>
                    </a:lnTo>
                    <a:lnTo>
                      <a:pt x="76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4" y="76"/>
                    </a:lnTo>
                    <a:lnTo>
                      <a:pt x="86" y="76"/>
                    </a:lnTo>
                    <a:lnTo>
                      <a:pt x="88" y="76"/>
                    </a:lnTo>
                    <a:lnTo>
                      <a:pt x="92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4"/>
                    </a:lnTo>
                    <a:lnTo>
                      <a:pt x="94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4">
                <a:extLst>
                  <a:ext uri="{FF2B5EF4-FFF2-40B4-BE49-F238E27FC236}">
                    <a16:creationId xmlns:a16="http://schemas.microsoft.com/office/drawing/2014/main" id="{F320DD7A-D936-4B14-AD1A-33EB1DA18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9" y="2047"/>
                <a:ext cx="16" cy="30"/>
              </a:xfrm>
              <a:custGeom>
                <a:avLst/>
                <a:gdLst>
                  <a:gd name="T0" fmla="*/ 4 w 16"/>
                  <a:gd name="T1" fmla="*/ 22 h 30"/>
                  <a:gd name="T2" fmla="*/ 2 w 16"/>
                  <a:gd name="T3" fmla="*/ 22 h 30"/>
                  <a:gd name="T4" fmla="*/ 0 w 16"/>
                  <a:gd name="T5" fmla="*/ 24 h 30"/>
                  <a:gd name="T6" fmla="*/ 0 w 16"/>
                  <a:gd name="T7" fmla="*/ 26 h 30"/>
                  <a:gd name="T8" fmla="*/ 0 w 16"/>
                  <a:gd name="T9" fmla="*/ 26 h 30"/>
                  <a:gd name="T10" fmla="*/ 0 w 16"/>
                  <a:gd name="T11" fmla="*/ 28 h 30"/>
                  <a:gd name="T12" fmla="*/ 0 w 16"/>
                  <a:gd name="T13" fmla="*/ 28 h 30"/>
                  <a:gd name="T14" fmla="*/ 2 w 16"/>
                  <a:gd name="T15" fmla="*/ 30 h 30"/>
                  <a:gd name="T16" fmla="*/ 2 w 16"/>
                  <a:gd name="T17" fmla="*/ 28 h 30"/>
                  <a:gd name="T18" fmla="*/ 4 w 16"/>
                  <a:gd name="T19" fmla="*/ 26 h 30"/>
                  <a:gd name="T20" fmla="*/ 4 w 16"/>
                  <a:gd name="T21" fmla="*/ 24 h 30"/>
                  <a:gd name="T22" fmla="*/ 4 w 16"/>
                  <a:gd name="T23" fmla="*/ 22 h 30"/>
                  <a:gd name="T24" fmla="*/ 16 w 16"/>
                  <a:gd name="T25" fmla="*/ 0 h 30"/>
                  <a:gd name="T26" fmla="*/ 16 w 16"/>
                  <a:gd name="T27" fmla="*/ 0 h 30"/>
                  <a:gd name="T28" fmla="*/ 14 w 16"/>
                  <a:gd name="T29" fmla="*/ 0 h 30"/>
                  <a:gd name="T30" fmla="*/ 14 w 16"/>
                  <a:gd name="T31" fmla="*/ 0 h 30"/>
                  <a:gd name="T32" fmla="*/ 14 w 16"/>
                  <a:gd name="T33" fmla="*/ 2 h 30"/>
                  <a:gd name="T34" fmla="*/ 14 w 16"/>
                  <a:gd name="T35" fmla="*/ 2 h 30"/>
                  <a:gd name="T36" fmla="*/ 14 w 16"/>
                  <a:gd name="T37" fmla="*/ 2 h 30"/>
                  <a:gd name="T38" fmla="*/ 16 w 16"/>
                  <a:gd name="T39" fmla="*/ 2 h 30"/>
                  <a:gd name="T40" fmla="*/ 16 w 16"/>
                  <a:gd name="T41" fmla="*/ 0 h 30"/>
                  <a:gd name="T42" fmla="*/ 16 w 16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30">
                    <a:moveTo>
                      <a:pt x="4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4" y="22"/>
                    </a:lnTo>
                    <a:close/>
                    <a:moveTo>
                      <a:pt x="16" y="0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5">
                <a:extLst>
                  <a:ext uri="{FF2B5EF4-FFF2-40B4-BE49-F238E27FC236}">
                    <a16:creationId xmlns:a16="http://schemas.microsoft.com/office/drawing/2014/main" id="{8BD7CCA7-1900-4E22-BD7E-E5724CF86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1291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6">
                <a:extLst>
                  <a:ext uri="{FF2B5EF4-FFF2-40B4-BE49-F238E27FC236}">
                    <a16:creationId xmlns:a16="http://schemas.microsoft.com/office/drawing/2014/main" id="{8F33DAF7-B8FE-4A84-BFFA-711EF326AE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2317"/>
                <a:ext cx="18" cy="10"/>
              </a:xfrm>
              <a:custGeom>
                <a:avLst/>
                <a:gdLst>
                  <a:gd name="T0" fmla="*/ 18 w 18"/>
                  <a:gd name="T1" fmla="*/ 10 h 10"/>
                  <a:gd name="T2" fmla="*/ 18 w 18"/>
                  <a:gd name="T3" fmla="*/ 10 h 10"/>
                  <a:gd name="T4" fmla="*/ 16 w 18"/>
                  <a:gd name="T5" fmla="*/ 10 h 10"/>
                  <a:gd name="T6" fmla="*/ 16 w 18"/>
                  <a:gd name="T7" fmla="*/ 8 h 10"/>
                  <a:gd name="T8" fmla="*/ 12 w 18"/>
                  <a:gd name="T9" fmla="*/ 6 h 10"/>
                  <a:gd name="T10" fmla="*/ 10 w 18"/>
                  <a:gd name="T11" fmla="*/ 6 h 10"/>
                  <a:gd name="T12" fmla="*/ 10 w 18"/>
                  <a:gd name="T13" fmla="*/ 8 h 10"/>
                  <a:gd name="T14" fmla="*/ 10 w 18"/>
                  <a:gd name="T15" fmla="*/ 8 h 10"/>
                  <a:gd name="T16" fmla="*/ 12 w 18"/>
                  <a:gd name="T17" fmla="*/ 10 h 10"/>
                  <a:gd name="T18" fmla="*/ 12 w 18"/>
                  <a:gd name="T19" fmla="*/ 10 h 10"/>
                  <a:gd name="T20" fmla="*/ 14 w 18"/>
                  <a:gd name="T21" fmla="*/ 10 h 10"/>
                  <a:gd name="T22" fmla="*/ 18 w 18"/>
                  <a:gd name="T23" fmla="*/ 10 h 10"/>
                  <a:gd name="T24" fmla="*/ 18 w 18"/>
                  <a:gd name="T25" fmla="*/ 10 h 10"/>
                  <a:gd name="T26" fmla="*/ 18 w 18"/>
                  <a:gd name="T27" fmla="*/ 10 h 10"/>
                  <a:gd name="T28" fmla="*/ 6 w 18"/>
                  <a:gd name="T29" fmla="*/ 0 h 10"/>
                  <a:gd name="T30" fmla="*/ 4 w 18"/>
                  <a:gd name="T31" fmla="*/ 0 h 10"/>
                  <a:gd name="T32" fmla="*/ 0 w 18"/>
                  <a:gd name="T33" fmla="*/ 2 h 10"/>
                  <a:gd name="T34" fmla="*/ 0 w 18"/>
                  <a:gd name="T35" fmla="*/ 2 h 10"/>
                  <a:gd name="T36" fmla="*/ 0 w 18"/>
                  <a:gd name="T37" fmla="*/ 2 h 10"/>
                  <a:gd name="T38" fmla="*/ 0 w 18"/>
                  <a:gd name="T39" fmla="*/ 4 h 10"/>
                  <a:gd name="T40" fmla="*/ 2 w 18"/>
                  <a:gd name="T41" fmla="*/ 6 h 10"/>
                  <a:gd name="T42" fmla="*/ 2 w 18"/>
                  <a:gd name="T43" fmla="*/ 6 h 10"/>
                  <a:gd name="T44" fmla="*/ 6 w 18"/>
                  <a:gd name="T45" fmla="*/ 6 h 10"/>
                  <a:gd name="T46" fmla="*/ 6 w 18"/>
                  <a:gd name="T47" fmla="*/ 6 h 10"/>
                  <a:gd name="T48" fmla="*/ 8 w 18"/>
                  <a:gd name="T49" fmla="*/ 4 h 10"/>
                  <a:gd name="T50" fmla="*/ 8 w 18"/>
                  <a:gd name="T51" fmla="*/ 2 h 10"/>
                  <a:gd name="T52" fmla="*/ 6 w 18"/>
                  <a:gd name="T5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10">
                    <a:moveTo>
                      <a:pt x="18" y="10"/>
                    </a:moveTo>
                    <a:lnTo>
                      <a:pt x="18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7">
                <a:extLst>
                  <a:ext uri="{FF2B5EF4-FFF2-40B4-BE49-F238E27FC236}">
                    <a16:creationId xmlns:a16="http://schemas.microsoft.com/office/drawing/2014/main" id="{0F4CF648-5F78-4F08-BDB3-6A5B0390B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2097"/>
                <a:ext cx="30" cy="30"/>
              </a:xfrm>
              <a:custGeom>
                <a:avLst/>
                <a:gdLst>
                  <a:gd name="T0" fmla="*/ 30 w 30"/>
                  <a:gd name="T1" fmla="*/ 16 h 30"/>
                  <a:gd name="T2" fmla="*/ 30 w 30"/>
                  <a:gd name="T3" fmla="*/ 10 h 30"/>
                  <a:gd name="T4" fmla="*/ 30 w 30"/>
                  <a:gd name="T5" fmla="*/ 6 h 30"/>
                  <a:gd name="T6" fmla="*/ 28 w 30"/>
                  <a:gd name="T7" fmla="*/ 4 h 30"/>
                  <a:gd name="T8" fmla="*/ 24 w 30"/>
                  <a:gd name="T9" fmla="*/ 0 h 30"/>
                  <a:gd name="T10" fmla="*/ 26 w 30"/>
                  <a:gd name="T11" fmla="*/ 0 h 30"/>
                  <a:gd name="T12" fmla="*/ 24 w 30"/>
                  <a:gd name="T13" fmla="*/ 0 h 30"/>
                  <a:gd name="T14" fmla="*/ 22 w 30"/>
                  <a:gd name="T15" fmla="*/ 0 h 30"/>
                  <a:gd name="T16" fmla="*/ 20 w 30"/>
                  <a:gd name="T17" fmla="*/ 2 h 30"/>
                  <a:gd name="T18" fmla="*/ 18 w 30"/>
                  <a:gd name="T19" fmla="*/ 4 h 30"/>
                  <a:gd name="T20" fmla="*/ 16 w 30"/>
                  <a:gd name="T21" fmla="*/ 6 h 30"/>
                  <a:gd name="T22" fmla="*/ 16 w 30"/>
                  <a:gd name="T23" fmla="*/ 6 h 30"/>
                  <a:gd name="T24" fmla="*/ 14 w 30"/>
                  <a:gd name="T25" fmla="*/ 4 h 30"/>
                  <a:gd name="T26" fmla="*/ 10 w 30"/>
                  <a:gd name="T27" fmla="*/ 4 h 30"/>
                  <a:gd name="T28" fmla="*/ 8 w 30"/>
                  <a:gd name="T29" fmla="*/ 6 h 30"/>
                  <a:gd name="T30" fmla="*/ 6 w 30"/>
                  <a:gd name="T31" fmla="*/ 8 h 30"/>
                  <a:gd name="T32" fmla="*/ 4 w 30"/>
                  <a:gd name="T33" fmla="*/ 10 h 30"/>
                  <a:gd name="T34" fmla="*/ 4 w 30"/>
                  <a:gd name="T35" fmla="*/ 14 h 30"/>
                  <a:gd name="T36" fmla="*/ 4 w 30"/>
                  <a:gd name="T37" fmla="*/ 18 h 30"/>
                  <a:gd name="T38" fmla="*/ 4 w 30"/>
                  <a:gd name="T39" fmla="*/ 20 h 30"/>
                  <a:gd name="T40" fmla="*/ 0 w 30"/>
                  <a:gd name="T41" fmla="*/ 22 h 30"/>
                  <a:gd name="T42" fmla="*/ 0 w 30"/>
                  <a:gd name="T43" fmla="*/ 24 h 30"/>
                  <a:gd name="T44" fmla="*/ 0 w 30"/>
                  <a:gd name="T45" fmla="*/ 28 h 30"/>
                  <a:gd name="T46" fmla="*/ 2 w 30"/>
                  <a:gd name="T47" fmla="*/ 28 h 30"/>
                  <a:gd name="T48" fmla="*/ 2 w 30"/>
                  <a:gd name="T49" fmla="*/ 26 h 30"/>
                  <a:gd name="T50" fmla="*/ 4 w 30"/>
                  <a:gd name="T51" fmla="*/ 26 h 30"/>
                  <a:gd name="T52" fmla="*/ 6 w 30"/>
                  <a:gd name="T53" fmla="*/ 30 h 30"/>
                  <a:gd name="T54" fmla="*/ 8 w 30"/>
                  <a:gd name="T55" fmla="*/ 30 h 30"/>
                  <a:gd name="T56" fmla="*/ 12 w 30"/>
                  <a:gd name="T57" fmla="*/ 30 h 30"/>
                  <a:gd name="T58" fmla="*/ 14 w 30"/>
                  <a:gd name="T59" fmla="*/ 28 h 30"/>
                  <a:gd name="T60" fmla="*/ 16 w 30"/>
                  <a:gd name="T61" fmla="*/ 26 h 30"/>
                  <a:gd name="T62" fmla="*/ 16 w 30"/>
                  <a:gd name="T63" fmla="*/ 22 h 30"/>
                  <a:gd name="T64" fmla="*/ 18 w 30"/>
                  <a:gd name="T65" fmla="*/ 24 h 30"/>
                  <a:gd name="T66" fmla="*/ 20 w 30"/>
                  <a:gd name="T67" fmla="*/ 22 h 30"/>
                  <a:gd name="T68" fmla="*/ 22 w 30"/>
                  <a:gd name="T69" fmla="*/ 22 h 30"/>
                  <a:gd name="T70" fmla="*/ 24 w 30"/>
                  <a:gd name="T71" fmla="*/ 22 h 30"/>
                  <a:gd name="T72" fmla="*/ 26 w 30"/>
                  <a:gd name="T73" fmla="*/ 22 h 30"/>
                  <a:gd name="T74" fmla="*/ 28 w 30"/>
                  <a:gd name="T75" fmla="*/ 22 h 30"/>
                  <a:gd name="T76" fmla="*/ 30 w 30"/>
                  <a:gd name="T77" fmla="*/ 22 h 30"/>
                  <a:gd name="T78" fmla="*/ 30 w 30"/>
                  <a:gd name="T79" fmla="*/ 22 h 30"/>
                  <a:gd name="T80" fmla="*/ 30 w 30"/>
                  <a:gd name="T81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" h="30">
                    <a:moveTo>
                      <a:pt x="30" y="16"/>
                    </a:moveTo>
                    <a:lnTo>
                      <a:pt x="30" y="16"/>
                    </a:lnTo>
                    <a:lnTo>
                      <a:pt x="30" y="14"/>
                    </a:lnTo>
                    <a:lnTo>
                      <a:pt x="30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822CB18E-C3B3-4D78-8732-9C05FB0C0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" y="1215"/>
                <a:ext cx="134" cy="82"/>
              </a:xfrm>
              <a:custGeom>
                <a:avLst/>
                <a:gdLst>
                  <a:gd name="T0" fmla="*/ 124 w 134"/>
                  <a:gd name="T1" fmla="*/ 52 h 82"/>
                  <a:gd name="T2" fmla="*/ 120 w 134"/>
                  <a:gd name="T3" fmla="*/ 54 h 82"/>
                  <a:gd name="T4" fmla="*/ 114 w 134"/>
                  <a:gd name="T5" fmla="*/ 52 h 82"/>
                  <a:gd name="T6" fmla="*/ 110 w 134"/>
                  <a:gd name="T7" fmla="*/ 48 h 82"/>
                  <a:gd name="T8" fmla="*/ 110 w 134"/>
                  <a:gd name="T9" fmla="*/ 44 h 82"/>
                  <a:gd name="T10" fmla="*/ 112 w 134"/>
                  <a:gd name="T11" fmla="*/ 32 h 82"/>
                  <a:gd name="T12" fmla="*/ 108 w 134"/>
                  <a:gd name="T13" fmla="*/ 24 h 82"/>
                  <a:gd name="T14" fmla="*/ 102 w 134"/>
                  <a:gd name="T15" fmla="*/ 18 h 82"/>
                  <a:gd name="T16" fmla="*/ 96 w 134"/>
                  <a:gd name="T17" fmla="*/ 12 h 82"/>
                  <a:gd name="T18" fmla="*/ 92 w 134"/>
                  <a:gd name="T19" fmla="*/ 4 h 82"/>
                  <a:gd name="T20" fmla="*/ 88 w 134"/>
                  <a:gd name="T21" fmla="*/ 0 h 82"/>
                  <a:gd name="T22" fmla="*/ 82 w 134"/>
                  <a:gd name="T23" fmla="*/ 4 h 82"/>
                  <a:gd name="T24" fmla="*/ 70 w 134"/>
                  <a:gd name="T25" fmla="*/ 8 h 82"/>
                  <a:gd name="T26" fmla="*/ 62 w 134"/>
                  <a:gd name="T27" fmla="*/ 10 h 82"/>
                  <a:gd name="T28" fmla="*/ 54 w 134"/>
                  <a:gd name="T29" fmla="*/ 8 h 82"/>
                  <a:gd name="T30" fmla="*/ 46 w 134"/>
                  <a:gd name="T31" fmla="*/ 6 h 82"/>
                  <a:gd name="T32" fmla="*/ 38 w 134"/>
                  <a:gd name="T33" fmla="*/ 4 h 82"/>
                  <a:gd name="T34" fmla="*/ 34 w 134"/>
                  <a:gd name="T35" fmla="*/ 6 h 82"/>
                  <a:gd name="T36" fmla="*/ 30 w 134"/>
                  <a:gd name="T37" fmla="*/ 10 h 82"/>
                  <a:gd name="T38" fmla="*/ 26 w 134"/>
                  <a:gd name="T39" fmla="*/ 12 h 82"/>
                  <a:gd name="T40" fmla="*/ 22 w 134"/>
                  <a:gd name="T41" fmla="*/ 16 h 82"/>
                  <a:gd name="T42" fmla="*/ 18 w 134"/>
                  <a:gd name="T43" fmla="*/ 22 h 82"/>
                  <a:gd name="T44" fmla="*/ 16 w 134"/>
                  <a:gd name="T45" fmla="*/ 28 h 82"/>
                  <a:gd name="T46" fmla="*/ 14 w 134"/>
                  <a:gd name="T47" fmla="*/ 30 h 82"/>
                  <a:gd name="T48" fmla="*/ 12 w 134"/>
                  <a:gd name="T49" fmla="*/ 34 h 82"/>
                  <a:gd name="T50" fmla="*/ 6 w 134"/>
                  <a:gd name="T51" fmla="*/ 36 h 82"/>
                  <a:gd name="T52" fmla="*/ 4 w 134"/>
                  <a:gd name="T53" fmla="*/ 38 h 82"/>
                  <a:gd name="T54" fmla="*/ 0 w 134"/>
                  <a:gd name="T55" fmla="*/ 40 h 82"/>
                  <a:gd name="T56" fmla="*/ 6 w 134"/>
                  <a:gd name="T57" fmla="*/ 46 h 82"/>
                  <a:gd name="T58" fmla="*/ 8 w 134"/>
                  <a:gd name="T59" fmla="*/ 46 h 82"/>
                  <a:gd name="T60" fmla="*/ 8 w 134"/>
                  <a:gd name="T61" fmla="*/ 50 h 82"/>
                  <a:gd name="T62" fmla="*/ 10 w 134"/>
                  <a:gd name="T63" fmla="*/ 52 h 82"/>
                  <a:gd name="T64" fmla="*/ 16 w 134"/>
                  <a:gd name="T65" fmla="*/ 54 h 82"/>
                  <a:gd name="T66" fmla="*/ 16 w 134"/>
                  <a:gd name="T67" fmla="*/ 56 h 82"/>
                  <a:gd name="T68" fmla="*/ 16 w 134"/>
                  <a:gd name="T69" fmla="*/ 60 h 82"/>
                  <a:gd name="T70" fmla="*/ 18 w 134"/>
                  <a:gd name="T71" fmla="*/ 60 h 82"/>
                  <a:gd name="T72" fmla="*/ 16 w 134"/>
                  <a:gd name="T73" fmla="*/ 62 h 82"/>
                  <a:gd name="T74" fmla="*/ 24 w 134"/>
                  <a:gd name="T75" fmla="*/ 66 h 82"/>
                  <a:gd name="T76" fmla="*/ 32 w 134"/>
                  <a:gd name="T77" fmla="*/ 64 h 82"/>
                  <a:gd name="T78" fmla="*/ 34 w 134"/>
                  <a:gd name="T79" fmla="*/ 66 h 82"/>
                  <a:gd name="T80" fmla="*/ 34 w 134"/>
                  <a:gd name="T81" fmla="*/ 70 h 82"/>
                  <a:gd name="T82" fmla="*/ 36 w 134"/>
                  <a:gd name="T83" fmla="*/ 74 h 82"/>
                  <a:gd name="T84" fmla="*/ 38 w 134"/>
                  <a:gd name="T85" fmla="*/ 76 h 82"/>
                  <a:gd name="T86" fmla="*/ 44 w 134"/>
                  <a:gd name="T87" fmla="*/ 78 h 82"/>
                  <a:gd name="T88" fmla="*/ 66 w 134"/>
                  <a:gd name="T89" fmla="*/ 82 h 82"/>
                  <a:gd name="T90" fmla="*/ 82 w 134"/>
                  <a:gd name="T91" fmla="*/ 78 h 82"/>
                  <a:gd name="T92" fmla="*/ 98 w 134"/>
                  <a:gd name="T93" fmla="*/ 74 h 82"/>
                  <a:gd name="T94" fmla="*/ 108 w 134"/>
                  <a:gd name="T95" fmla="*/ 78 h 82"/>
                  <a:gd name="T96" fmla="*/ 116 w 134"/>
                  <a:gd name="T97" fmla="*/ 80 h 82"/>
                  <a:gd name="T98" fmla="*/ 120 w 134"/>
                  <a:gd name="T99" fmla="*/ 72 h 82"/>
                  <a:gd name="T100" fmla="*/ 122 w 134"/>
                  <a:gd name="T101" fmla="*/ 66 h 82"/>
                  <a:gd name="T102" fmla="*/ 122 w 134"/>
                  <a:gd name="T103" fmla="*/ 60 h 82"/>
                  <a:gd name="T104" fmla="*/ 126 w 134"/>
                  <a:gd name="T105" fmla="*/ 62 h 82"/>
                  <a:gd name="T106" fmla="*/ 132 w 134"/>
                  <a:gd name="T10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4" h="82">
                    <a:moveTo>
                      <a:pt x="132" y="52"/>
                    </a:moveTo>
                    <a:lnTo>
                      <a:pt x="132" y="52"/>
                    </a:lnTo>
                    <a:lnTo>
                      <a:pt x="130" y="50"/>
                    </a:lnTo>
                    <a:lnTo>
                      <a:pt x="126" y="50"/>
                    </a:lnTo>
                    <a:lnTo>
                      <a:pt x="124" y="52"/>
                    </a:lnTo>
                    <a:lnTo>
                      <a:pt x="122" y="52"/>
                    </a:lnTo>
                    <a:lnTo>
                      <a:pt x="122" y="52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52"/>
                    </a:lnTo>
                    <a:lnTo>
                      <a:pt x="114" y="52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2" y="46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0" y="44"/>
                    </a:lnTo>
                    <a:lnTo>
                      <a:pt x="110" y="42"/>
                    </a:lnTo>
                    <a:lnTo>
                      <a:pt x="110" y="40"/>
                    </a:lnTo>
                    <a:lnTo>
                      <a:pt x="110" y="38"/>
                    </a:lnTo>
                    <a:lnTo>
                      <a:pt x="110" y="34"/>
                    </a:lnTo>
                    <a:lnTo>
                      <a:pt x="112" y="32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6"/>
                    </a:lnTo>
                    <a:lnTo>
                      <a:pt x="108" y="24"/>
                    </a:lnTo>
                    <a:lnTo>
                      <a:pt x="106" y="22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100" y="14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82" y="2"/>
                    </a:lnTo>
                    <a:lnTo>
                      <a:pt x="82" y="4"/>
                    </a:lnTo>
                    <a:lnTo>
                      <a:pt x="80" y="4"/>
                    </a:lnTo>
                    <a:lnTo>
                      <a:pt x="80" y="6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0" y="8"/>
                    </a:lnTo>
                    <a:lnTo>
                      <a:pt x="66" y="8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0" y="8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20" y="20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22" y="64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8"/>
                    </a:lnTo>
                    <a:lnTo>
                      <a:pt x="28" y="66"/>
                    </a:lnTo>
                    <a:lnTo>
                      <a:pt x="30" y="64"/>
                    </a:lnTo>
                    <a:lnTo>
                      <a:pt x="32" y="64"/>
                    </a:lnTo>
                    <a:lnTo>
                      <a:pt x="34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4" y="70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4"/>
                    </a:lnTo>
                    <a:lnTo>
                      <a:pt x="40" y="74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0" y="80"/>
                    </a:lnTo>
                    <a:lnTo>
                      <a:pt x="44" y="78"/>
                    </a:lnTo>
                    <a:lnTo>
                      <a:pt x="48" y="80"/>
                    </a:lnTo>
                    <a:lnTo>
                      <a:pt x="54" y="80"/>
                    </a:lnTo>
                    <a:lnTo>
                      <a:pt x="58" y="80"/>
                    </a:lnTo>
                    <a:lnTo>
                      <a:pt x="60" y="80"/>
                    </a:lnTo>
                    <a:lnTo>
                      <a:pt x="66" y="82"/>
                    </a:lnTo>
                    <a:lnTo>
                      <a:pt x="72" y="82"/>
                    </a:lnTo>
                    <a:lnTo>
                      <a:pt x="76" y="82"/>
                    </a:lnTo>
                    <a:lnTo>
                      <a:pt x="78" y="82"/>
                    </a:lnTo>
                    <a:lnTo>
                      <a:pt x="80" y="80"/>
                    </a:lnTo>
                    <a:lnTo>
                      <a:pt x="82" y="78"/>
                    </a:lnTo>
                    <a:lnTo>
                      <a:pt x="86" y="76"/>
                    </a:lnTo>
                    <a:lnTo>
                      <a:pt x="90" y="76"/>
                    </a:lnTo>
                    <a:lnTo>
                      <a:pt x="94" y="74"/>
                    </a:lnTo>
                    <a:lnTo>
                      <a:pt x="98" y="74"/>
                    </a:lnTo>
                    <a:lnTo>
                      <a:pt x="98" y="74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6" y="76"/>
                    </a:lnTo>
                    <a:lnTo>
                      <a:pt x="108" y="78"/>
                    </a:lnTo>
                    <a:lnTo>
                      <a:pt x="108" y="78"/>
                    </a:lnTo>
                    <a:lnTo>
                      <a:pt x="110" y="76"/>
                    </a:lnTo>
                    <a:lnTo>
                      <a:pt x="110" y="78"/>
                    </a:lnTo>
                    <a:lnTo>
                      <a:pt x="112" y="80"/>
                    </a:lnTo>
                    <a:lnTo>
                      <a:pt x="114" y="80"/>
                    </a:lnTo>
                    <a:lnTo>
                      <a:pt x="116" y="80"/>
                    </a:lnTo>
                    <a:lnTo>
                      <a:pt x="118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20" y="76"/>
                    </a:lnTo>
                    <a:lnTo>
                      <a:pt x="120" y="72"/>
                    </a:lnTo>
                    <a:lnTo>
                      <a:pt x="120" y="70"/>
                    </a:lnTo>
                    <a:lnTo>
                      <a:pt x="122" y="68"/>
                    </a:lnTo>
                    <a:lnTo>
                      <a:pt x="124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4" y="62"/>
                    </a:lnTo>
                    <a:lnTo>
                      <a:pt x="122" y="60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6" y="60"/>
                    </a:lnTo>
                    <a:lnTo>
                      <a:pt x="124" y="60"/>
                    </a:lnTo>
                    <a:lnTo>
                      <a:pt x="126" y="62"/>
                    </a:lnTo>
                    <a:lnTo>
                      <a:pt x="126" y="62"/>
                    </a:lnTo>
                    <a:lnTo>
                      <a:pt x="126" y="64"/>
                    </a:lnTo>
                    <a:lnTo>
                      <a:pt x="132" y="62"/>
                    </a:lnTo>
                    <a:lnTo>
                      <a:pt x="132" y="60"/>
                    </a:lnTo>
                    <a:lnTo>
                      <a:pt x="132" y="60"/>
                    </a:lnTo>
                    <a:lnTo>
                      <a:pt x="134" y="56"/>
                    </a:lnTo>
                    <a:lnTo>
                      <a:pt x="134" y="54"/>
                    </a:lnTo>
                    <a:lnTo>
                      <a:pt x="134" y="54"/>
                    </a:lnTo>
                    <a:lnTo>
                      <a:pt x="132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0">
                <a:extLst>
                  <a:ext uri="{FF2B5EF4-FFF2-40B4-BE49-F238E27FC236}">
                    <a16:creationId xmlns:a16="http://schemas.microsoft.com/office/drawing/2014/main" id="{8643F73A-321A-45BD-94E1-143E5AD00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" y="2450"/>
                <a:ext cx="8" cy="10"/>
              </a:xfrm>
              <a:custGeom>
                <a:avLst/>
                <a:gdLst>
                  <a:gd name="T0" fmla="*/ 8 w 8"/>
                  <a:gd name="T1" fmla="*/ 4 h 10"/>
                  <a:gd name="T2" fmla="*/ 6 w 8"/>
                  <a:gd name="T3" fmla="*/ 2 h 10"/>
                  <a:gd name="T4" fmla="*/ 6 w 8"/>
                  <a:gd name="T5" fmla="*/ 0 h 10"/>
                  <a:gd name="T6" fmla="*/ 4 w 8"/>
                  <a:gd name="T7" fmla="*/ 0 h 10"/>
                  <a:gd name="T8" fmla="*/ 2 w 8"/>
                  <a:gd name="T9" fmla="*/ 2 h 10"/>
                  <a:gd name="T10" fmla="*/ 0 w 8"/>
                  <a:gd name="T11" fmla="*/ 4 h 10"/>
                  <a:gd name="T12" fmla="*/ 0 w 8"/>
                  <a:gd name="T13" fmla="*/ 4 h 10"/>
                  <a:gd name="T14" fmla="*/ 0 w 8"/>
                  <a:gd name="T15" fmla="*/ 6 h 10"/>
                  <a:gd name="T16" fmla="*/ 2 w 8"/>
                  <a:gd name="T17" fmla="*/ 8 h 10"/>
                  <a:gd name="T18" fmla="*/ 4 w 8"/>
                  <a:gd name="T19" fmla="*/ 10 h 10"/>
                  <a:gd name="T20" fmla="*/ 6 w 8"/>
                  <a:gd name="T21" fmla="*/ 10 h 10"/>
                  <a:gd name="T22" fmla="*/ 8 w 8"/>
                  <a:gd name="T23" fmla="*/ 10 h 10"/>
                  <a:gd name="T24" fmla="*/ 8 w 8"/>
                  <a:gd name="T25" fmla="*/ 8 h 10"/>
                  <a:gd name="T26" fmla="*/ 8 w 8"/>
                  <a:gd name="T27" fmla="*/ 6 h 10"/>
                  <a:gd name="T28" fmla="*/ 8 w 8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1">
                <a:extLst>
                  <a:ext uri="{FF2B5EF4-FFF2-40B4-BE49-F238E27FC236}">
                    <a16:creationId xmlns:a16="http://schemas.microsoft.com/office/drawing/2014/main" id="{DE47D580-2183-4101-8228-A8332E33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1610"/>
                <a:ext cx="12" cy="28"/>
              </a:xfrm>
              <a:custGeom>
                <a:avLst/>
                <a:gdLst>
                  <a:gd name="T0" fmla="*/ 12 w 12"/>
                  <a:gd name="T1" fmla="*/ 18 h 28"/>
                  <a:gd name="T2" fmla="*/ 12 w 12"/>
                  <a:gd name="T3" fmla="*/ 14 h 28"/>
                  <a:gd name="T4" fmla="*/ 10 w 12"/>
                  <a:gd name="T5" fmla="*/ 12 h 28"/>
                  <a:gd name="T6" fmla="*/ 10 w 12"/>
                  <a:gd name="T7" fmla="*/ 12 h 28"/>
                  <a:gd name="T8" fmla="*/ 10 w 12"/>
                  <a:gd name="T9" fmla="*/ 10 h 28"/>
                  <a:gd name="T10" fmla="*/ 10 w 12"/>
                  <a:gd name="T11" fmla="*/ 8 h 28"/>
                  <a:gd name="T12" fmla="*/ 12 w 12"/>
                  <a:gd name="T13" fmla="*/ 6 h 28"/>
                  <a:gd name="T14" fmla="*/ 10 w 12"/>
                  <a:gd name="T15" fmla="*/ 4 h 28"/>
                  <a:gd name="T16" fmla="*/ 8 w 12"/>
                  <a:gd name="T17" fmla="*/ 2 h 28"/>
                  <a:gd name="T18" fmla="*/ 6 w 12"/>
                  <a:gd name="T19" fmla="*/ 0 h 28"/>
                  <a:gd name="T20" fmla="*/ 4 w 12"/>
                  <a:gd name="T21" fmla="*/ 0 h 28"/>
                  <a:gd name="T22" fmla="*/ 2 w 12"/>
                  <a:gd name="T23" fmla="*/ 2 h 28"/>
                  <a:gd name="T24" fmla="*/ 2 w 12"/>
                  <a:gd name="T25" fmla="*/ 6 h 28"/>
                  <a:gd name="T26" fmla="*/ 0 w 12"/>
                  <a:gd name="T27" fmla="*/ 8 h 28"/>
                  <a:gd name="T28" fmla="*/ 0 w 12"/>
                  <a:gd name="T29" fmla="*/ 10 h 28"/>
                  <a:gd name="T30" fmla="*/ 0 w 12"/>
                  <a:gd name="T31" fmla="*/ 12 h 28"/>
                  <a:gd name="T32" fmla="*/ 0 w 12"/>
                  <a:gd name="T33" fmla="*/ 12 h 28"/>
                  <a:gd name="T34" fmla="*/ 0 w 12"/>
                  <a:gd name="T35" fmla="*/ 16 h 28"/>
                  <a:gd name="T36" fmla="*/ 2 w 12"/>
                  <a:gd name="T37" fmla="*/ 22 h 28"/>
                  <a:gd name="T38" fmla="*/ 2 w 12"/>
                  <a:gd name="T39" fmla="*/ 22 h 28"/>
                  <a:gd name="T40" fmla="*/ 0 w 12"/>
                  <a:gd name="T41" fmla="*/ 24 h 28"/>
                  <a:gd name="T42" fmla="*/ 2 w 12"/>
                  <a:gd name="T43" fmla="*/ 26 h 28"/>
                  <a:gd name="T44" fmla="*/ 2 w 12"/>
                  <a:gd name="T45" fmla="*/ 26 h 28"/>
                  <a:gd name="T46" fmla="*/ 4 w 12"/>
                  <a:gd name="T47" fmla="*/ 28 h 28"/>
                  <a:gd name="T48" fmla="*/ 4 w 12"/>
                  <a:gd name="T49" fmla="*/ 28 h 28"/>
                  <a:gd name="T50" fmla="*/ 6 w 12"/>
                  <a:gd name="T51" fmla="*/ 28 h 28"/>
                  <a:gd name="T52" fmla="*/ 6 w 12"/>
                  <a:gd name="T53" fmla="*/ 28 h 28"/>
                  <a:gd name="T54" fmla="*/ 8 w 12"/>
                  <a:gd name="T55" fmla="*/ 26 h 28"/>
                  <a:gd name="T56" fmla="*/ 10 w 12"/>
                  <a:gd name="T57" fmla="*/ 26 h 28"/>
                  <a:gd name="T58" fmla="*/ 10 w 12"/>
                  <a:gd name="T59" fmla="*/ 26 h 28"/>
                  <a:gd name="T60" fmla="*/ 12 w 12"/>
                  <a:gd name="T61" fmla="*/ 22 h 28"/>
                  <a:gd name="T62" fmla="*/ 12 w 12"/>
                  <a:gd name="T63" fmla="*/ 20 h 28"/>
                  <a:gd name="T64" fmla="*/ 12 w 12"/>
                  <a:gd name="T65" fmla="*/ 18 h 28"/>
                  <a:gd name="T66" fmla="*/ 12 w 12"/>
                  <a:gd name="T6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" h="28">
                    <a:moveTo>
                      <a:pt x="12" y="18"/>
                    </a:moveTo>
                    <a:lnTo>
                      <a:pt x="12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2">
                <a:extLst>
                  <a:ext uri="{FF2B5EF4-FFF2-40B4-BE49-F238E27FC236}">
                    <a16:creationId xmlns:a16="http://schemas.microsoft.com/office/drawing/2014/main" id="{7D82FEDF-DB31-4301-8AB2-818E3682E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3" y="1746"/>
                <a:ext cx="42" cy="10"/>
              </a:xfrm>
              <a:custGeom>
                <a:avLst/>
                <a:gdLst>
                  <a:gd name="T0" fmla="*/ 0 w 42"/>
                  <a:gd name="T1" fmla="*/ 6 h 10"/>
                  <a:gd name="T2" fmla="*/ 0 w 42"/>
                  <a:gd name="T3" fmla="*/ 6 h 10"/>
                  <a:gd name="T4" fmla="*/ 0 w 42"/>
                  <a:gd name="T5" fmla="*/ 8 h 10"/>
                  <a:gd name="T6" fmla="*/ 0 w 42"/>
                  <a:gd name="T7" fmla="*/ 8 h 10"/>
                  <a:gd name="T8" fmla="*/ 2 w 42"/>
                  <a:gd name="T9" fmla="*/ 8 h 10"/>
                  <a:gd name="T10" fmla="*/ 2 w 42"/>
                  <a:gd name="T11" fmla="*/ 8 h 10"/>
                  <a:gd name="T12" fmla="*/ 2 w 42"/>
                  <a:gd name="T13" fmla="*/ 8 h 10"/>
                  <a:gd name="T14" fmla="*/ 2 w 42"/>
                  <a:gd name="T15" fmla="*/ 6 h 10"/>
                  <a:gd name="T16" fmla="*/ 2 w 42"/>
                  <a:gd name="T17" fmla="*/ 6 h 10"/>
                  <a:gd name="T18" fmla="*/ 42 w 42"/>
                  <a:gd name="T19" fmla="*/ 6 h 10"/>
                  <a:gd name="T20" fmla="*/ 38 w 42"/>
                  <a:gd name="T21" fmla="*/ 6 h 10"/>
                  <a:gd name="T22" fmla="*/ 38 w 42"/>
                  <a:gd name="T23" fmla="*/ 6 h 10"/>
                  <a:gd name="T24" fmla="*/ 40 w 42"/>
                  <a:gd name="T25" fmla="*/ 6 h 10"/>
                  <a:gd name="T26" fmla="*/ 42 w 42"/>
                  <a:gd name="T27" fmla="*/ 6 h 10"/>
                  <a:gd name="T28" fmla="*/ 30 w 42"/>
                  <a:gd name="T29" fmla="*/ 0 h 10"/>
                  <a:gd name="T30" fmla="*/ 30 w 42"/>
                  <a:gd name="T31" fmla="*/ 0 h 10"/>
                  <a:gd name="T32" fmla="*/ 30 w 42"/>
                  <a:gd name="T33" fmla="*/ 0 h 10"/>
                  <a:gd name="T34" fmla="*/ 28 w 42"/>
                  <a:gd name="T35" fmla="*/ 0 h 10"/>
                  <a:gd name="T36" fmla="*/ 14 w 42"/>
                  <a:gd name="T37" fmla="*/ 0 h 10"/>
                  <a:gd name="T38" fmla="*/ 14 w 42"/>
                  <a:gd name="T39" fmla="*/ 0 h 10"/>
                  <a:gd name="T40" fmla="*/ 12 w 42"/>
                  <a:gd name="T41" fmla="*/ 2 h 10"/>
                  <a:gd name="T42" fmla="*/ 12 w 42"/>
                  <a:gd name="T43" fmla="*/ 2 h 10"/>
                  <a:gd name="T44" fmla="*/ 12 w 42"/>
                  <a:gd name="T45" fmla="*/ 4 h 10"/>
                  <a:gd name="T46" fmla="*/ 12 w 42"/>
                  <a:gd name="T47" fmla="*/ 8 h 10"/>
                  <a:gd name="T48" fmla="*/ 14 w 42"/>
                  <a:gd name="T49" fmla="*/ 10 h 10"/>
                  <a:gd name="T50" fmla="*/ 16 w 42"/>
                  <a:gd name="T51" fmla="*/ 10 h 10"/>
                  <a:gd name="T52" fmla="*/ 18 w 42"/>
                  <a:gd name="T53" fmla="*/ 8 h 10"/>
                  <a:gd name="T54" fmla="*/ 22 w 42"/>
                  <a:gd name="T55" fmla="*/ 8 h 10"/>
                  <a:gd name="T56" fmla="*/ 26 w 42"/>
                  <a:gd name="T57" fmla="*/ 10 h 10"/>
                  <a:gd name="T58" fmla="*/ 26 w 42"/>
                  <a:gd name="T59" fmla="*/ 10 h 10"/>
                  <a:gd name="T60" fmla="*/ 30 w 42"/>
                  <a:gd name="T61" fmla="*/ 10 h 10"/>
                  <a:gd name="T62" fmla="*/ 34 w 42"/>
                  <a:gd name="T63" fmla="*/ 6 h 10"/>
                  <a:gd name="T64" fmla="*/ 36 w 42"/>
                  <a:gd name="T65" fmla="*/ 4 h 10"/>
                  <a:gd name="T66" fmla="*/ 34 w 42"/>
                  <a:gd name="T6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0">
                    <a:moveTo>
                      <a:pt x="2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  <a:moveTo>
                      <a:pt x="42" y="6"/>
                    </a:moveTo>
                    <a:lnTo>
                      <a:pt x="40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6"/>
                    </a:lnTo>
                    <a:close/>
                    <a:moveTo>
                      <a:pt x="32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10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74">
                <a:extLst>
                  <a:ext uri="{FF2B5EF4-FFF2-40B4-BE49-F238E27FC236}">
                    <a16:creationId xmlns:a16="http://schemas.microsoft.com/office/drawing/2014/main" id="{15A9F887-A4DE-4AD0-91DB-6F1583F6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" y="1103"/>
                <a:ext cx="136" cy="100"/>
              </a:xfrm>
              <a:custGeom>
                <a:avLst/>
                <a:gdLst>
                  <a:gd name="T0" fmla="*/ 134 w 136"/>
                  <a:gd name="T1" fmla="*/ 68 h 100"/>
                  <a:gd name="T2" fmla="*/ 134 w 136"/>
                  <a:gd name="T3" fmla="*/ 66 h 100"/>
                  <a:gd name="T4" fmla="*/ 130 w 136"/>
                  <a:gd name="T5" fmla="*/ 60 h 100"/>
                  <a:gd name="T6" fmla="*/ 128 w 136"/>
                  <a:gd name="T7" fmla="*/ 54 h 100"/>
                  <a:gd name="T8" fmla="*/ 128 w 136"/>
                  <a:gd name="T9" fmla="*/ 48 h 100"/>
                  <a:gd name="T10" fmla="*/ 124 w 136"/>
                  <a:gd name="T11" fmla="*/ 44 h 100"/>
                  <a:gd name="T12" fmla="*/ 122 w 136"/>
                  <a:gd name="T13" fmla="*/ 40 h 100"/>
                  <a:gd name="T14" fmla="*/ 130 w 136"/>
                  <a:gd name="T15" fmla="*/ 36 h 100"/>
                  <a:gd name="T16" fmla="*/ 128 w 136"/>
                  <a:gd name="T17" fmla="*/ 26 h 100"/>
                  <a:gd name="T18" fmla="*/ 124 w 136"/>
                  <a:gd name="T19" fmla="*/ 12 h 100"/>
                  <a:gd name="T20" fmla="*/ 118 w 136"/>
                  <a:gd name="T21" fmla="*/ 10 h 100"/>
                  <a:gd name="T22" fmla="*/ 114 w 136"/>
                  <a:gd name="T23" fmla="*/ 8 h 100"/>
                  <a:gd name="T24" fmla="*/ 98 w 136"/>
                  <a:gd name="T25" fmla="*/ 8 h 100"/>
                  <a:gd name="T26" fmla="*/ 72 w 136"/>
                  <a:gd name="T27" fmla="*/ 6 h 100"/>
                  <a:gd name="T28" fmla="*/ 62 w 136"/>
                  <a:gd name="T29" fmla="*/ 8 h 100"/>
                  <a:gd name="T30" fmla="*/ 58 w 136"/>
                  <a:gd name="T31" fmla="*/ 2 h 100"/>
                  <a:gd name="T32" fmla="*/ 50 w 136"/>
                  <a:gd name="T33" fmla="*/ 0 h 100"/>
                  <a:gd name="T34" fmla="*/ 30 w 136"/>
                  <a:gd name="T35" fmla="*/ 4 h 100"/>
                  <a:gd name="T36" fmla="*/ 24 w 136"/>
                  <a:gd name="T37" fmla="*/ 10 h 100"/>
                  <a:gd name="T38" fmla="*/ 0 w 136"/>
                  <a:gd name="T39" fmla="*/ 16 h 100"/>
                  <a:gd name="T40" fmla="*/ 4 w 136"/>
                  <a:gd name="T41" fmla="*/ 18 h 100"/>
                  <a:gd name="T42" fmla="*/ 4 w 136"/>
                  <a:gd name="T43" fmla="*/ 20 h 100"/>
                  <a:gd name="T44" fmla="*/ 4 w 136"/>
                  <a:gd name="T45" fmla="*/ 26 h 100"/>
                  <a:gd name="T46" fmla="*/ 0 w 136"/>
                  <a:gd name="T47" fmla="*/ 32 h 100"/>
                  <a:gd name="T48" fmla="*/ 6 w 136"/>
                  <a:gd name="T49" fmla="*/ 40 h 100"/>
                  <a:gd name="T50" fmla="*/ 6 w 136"/>
                  <a:gd name="T51" fmla="*/ 44 h 100"/>
                  <a:gd name="T52" fmla="*/ 8 w 136"/>
                  <a:gd name="T53" fmla="*/ 48 h 100"/>
                  <a:gd name="T54" fmla="*/ 6 w 136"/>
                  <a:gd name="T55" fmla="*/ 52 h 100"/>
                  <a:gd name="T56" fmla="*/ 8 w 136"/>
                  <a:gd name="T57" fmla="*/ 56 h 100"/>
                  <a:gd name="T58" fmla="*/ 12 w 136"/>
                  <a:gd name="T59" fmla="*/ 64 h 100"/>
                  <a:gd name="T60" fmla="*/ 12 w 136"/>
                  <a:gd name="T61" fmla="*/ 68 h 100"/>
                  <a:gd name="T62" fmla="*/ 16 w 136"/>
                  <a:gd name="T63" fmla="*/ 66 h 100"/>
                  <a:gd name="T64" fmla="*/ 18 w 136"/>
                  <a:gd name="T65" fmla="*/ 68 h 100"/>
                  <a:gd name="T66" fmla="*/ 24 w 136"/>
                  <a:gd name="T67" fmla="*/ 72 h 100"/>
                  <a:gd name="T68" fmla="*/ 30 w 136"/>
                  <a:gd name="T69" fmla="*/ 72 h 100"/>
                  <a:gd name="T70" fmla="*/ 30 w 136"/>
                  <a:gd name="T71" fmla="*/ 74 h 100"/>
                  <a:gd name="T72" fmla="*/ 30 w 136"/>
                  <a:gd name="T73" fmla="*/ 76 h 100"/>
                  <a:gd name="T74" fmla="*/ 34 w 136"/>
                  <a:gd name="T75" fmla="*/ 80 h 100"/>
                  <a:gd name="T76" fmla="*/ 38 w 136"/>
                  <a:gd name="T77" fmla="*/ 80 h 100"/>
                  <a:gd name="T78" fmla="*/ 38 w 136"/>
                  <a:gd name="T79" fmla="*/ 76 h 100"/>
                  <a:gd name="T80" fmla="*/ 48 w 136"/>
                  <a:gd name="T81" fmla="*/ 78 h 100"/>
                  <a:gd name="T82" fmla="*/ 50 w 136"/>
                  <a:gd name="T83" fmla="*/ 80 h 100"/>
                  <a:gd name="T84" fmla="*/ 50 w 136"/>
                  <a:gd name="T85" fmla="*/ 82 h 100"/>
                  <a:gd name="T86" fmla="*/ 54 w 136"/>
                  <a:gd name="T87" fmla="*/ 82 h 100"/>
                  <a:gd name="T88" fmla="*/ 56 w 136"/>
                  <a:gd name="T89" fmla="*/ 84 h 100"/>
                  <a:gd name="T90" fmla="*/ 62 w 136"/>
                  <a:gd name="T91" fmla="*/ 84 h 100"/>
                  <a:gd name="T92" fmla="*/ 64 w 136"/>
                  <a:gd name="T93" fmla="*/ 90 h 100"/>
                  <a:gd name="T94" fmla="*/ 70 w 136"/>
                  <a:gd name="T95" fmla="*/ 94 h 100"/>
                  <a:gd name="T96" fmla="*/ 74 w 136"/>
                  <a:gd name="T97" fmla="*/ 90 h 100"/>
                  <a:gd name="T98" fmla="*/ 76 w 136"/>
                  <a:gd name="T99" fmla="*/ 94 h 100"/>
                  <a:gd name="T100" fmla="*/ 78 w 136"/>
                  <a:gd name="T101" fmla="*/ 96 h 100"/>
                  <a:gd name="T102" fmla="*/ 82 w 136"/>
                  <a:gd name="T103" fmla="*/ 96 h 100"/>
                  <a:gd name="T104" fmla="*/ 86 w 136"/>
                  <a:gd name="T105" fmla="*/ 94 h 100"/>
                  <a:gd name="T106" fmla="*/ 90 w 136"/>
                  <a:gd name="T107" fmla="*/ 94 h 100"/>
                  <a:gd name="T108" fmla="*/ 96 w 136"/>
                  <a:gd name="T109" fmla="*/ 94 h 100"/>
                  <a:gd name="T110" fmla="*/ 104 w 136"/>
                  <a:gd name="T111" fmla="*/ 92 h 100"/>
                  <a:gd name="T112" fmla="*/ 110 w 136"/>
                  <a:gd name="T113" fmla="*/ 96 h 100"/>
                  <a:gd name="T114" fmla="*/ 118 w 136"/>
                  <a:gd name="T115" fmla="*/ 100 h 100"/>
                  <a:gd name="T116" fmla="*/ 120 w 136"/>
                  <a:gd name="T117" fmla="*/ 98 h 100"/>
                  <a:gd name="T118" fmla="*/ 118 w 136"/>
                  <a:gd name="T119" fmla="*/ 94 h 100"/>
                  <a:gd name="T120" fmla="*/ 122 w 136"/>
                  <a:gd name="T121" fmla="*/ 86 h 100"/>
                  <a:gd name="T122" fmla="*/ 130 w 136"/>
                  <a:gd name="T123" fmla="*/ 78 h 100"/>
                  <a:gd name="T124" fmla="*/ 136 w 136"/>
                  <a:gd name="T125" fmla="*/ 7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" h="100">
                    <a:moveTo>
                      <a:pt x="136" y="72"/>
                    </a:moveTo>
                    <a:lnTo>
                      <a:pt x="136" y="70"/>
                    </a:lnTo>
                    <a:lnTo>
                      <a:pt x="134" y="70"/>
                    </a:lnTo>
                    <a:lnTo>
                      <a:pt x="134" y="70"/>
                    </a:lnTo>
                    <a:lnTo>
                      <a:pt x="134" y="68"/>
                    </a:lnTo>
                    <a:lnTo>
                      <a:pt x="134" y="68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34" y="66"/>
                    </a:lnTo>
                    <a:lnTo>
                      <a:pt x="134" y="66"/>
                    </a:lnTo>
                    <a:lnTo>
                      <a:pt x="132" y="64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30" y="58"/>
                    </a:lnTo>
                    <a:lnTo>
                      <a:pt x="128" y="58"/>
                    </a:lnTo>
                    <a:lnTo>
                      <a:pt x="128" y="56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8" y="52"/>
                    </a:lnTo>
                    <a:lnTo>
                      <a:pt x="128" y="52"/>
                    </a:lnTo>
                    <a:lnTo>
                      <a:pt x="128" y="50"/>
                    </a:lnTo>
                    <a:lnTo>
                      <a:pt x="128" y="48"/>
                    </a:lnTo>
                    <a:lnTo>
                      <a:pt x="128" y="48"/>
                    </a:lnTo>
                    <a:lnTo>
                      <a:pt x="128" y="48"/>
                    </a:lnTo>
                    <a:lnTo>
                      <a:pt x="128" y="46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24" y="44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0"/>
                    </a:lnTo>
                    <a:lnTo>
                      <a:pt x="124" y="40"/>
                    </a:lnTo>
                    <a:lnTo>
                      <a:pt x="126" y="38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34"/>
                    </a:lnTo>
                    <a:lnTo>
                      <a:pt x="130" y="32"/>
                    </a:lnTo>
                    <a:lnTo>
                      <a:pt x="130" y="30"/>
                    </a:lnTo>
                    <a:lnTo>
                      <a:pt x="130" y="30"/>
                    </a:lnTo>
                    <a:lnTo>
                      <a:pt x="128" y="26"/>
                    </a:lnTo>
                    <a:lnTo>
                      <a:pt x="126" y="20"/>
                    </a:lnTo>
                    <a:lnTo>
                      <a:pt x="124" y="16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2"/>
                    </a:lnTo>
                    <a:lnTo>
                      <a:pt x="122" y="12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2" y="8"/>
                    </a:lnTo>
                    <a:lnTo>
                      <a:pt x="106" y="8"/>
                    </a:lnTo>
                    <a:lnTo>
                      <a:pt x="98" y="8"/>
                    </a:lnTo>
                    <a:lnTo>
                      <a:pt x="92" y="8"/>
                    </a:lnTo>
                    <a:lnTo>
                      <a:pt x="86" y="8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68" y="8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60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0" y="4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2" y="62"/>
                    </a:lnTo>
                    <a:lnTo>
                      <a:pt x="12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2" y="6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0" y="76"/>
                    </a:lnTo>
                    <a:lnTo>
                      <a:pt x="42" y="76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50" y="82"/>
                    </a:lnTo>
                    <a:lnTo>
                      <a:pt x="50" y="82"/>
                    </a:lnTo>
                    <a:lnTo>
                      <a:pt x="50" y="82"/>
                    </a:lnTo>
                    <a:lnTo>
                      <a:pt x="52" y="84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8" y="94"/>
                    </a:lnTo>
                    <a:lnTo>
                      <a:pt x="70" y="94"/>
                    </a:lnTo>
                    <a:lnTo>
                      <a:pt x="70" y="92"/>
                    </a:lnTo>
                    <a:lnTo>
                      <a:pt x="72" y="90"/>
                    </a:lnTo>
                    <a:lnTo>
                      <a:pt x="72" y="90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74" y="92"/>
                    </a:lnTo>
                    <a:lnTo>
                      <a:pt x="76" y="92"/>
                    </a:lnTo>
                    <a:lnTo>
                      <a:pt x="76" y="92"/>
                    </a:lnTo>
                    <a:lnTo>
                      <a:pt x="76" y="92"/>
                    </a:lnTo>
                    <a:lnTo>
                      <a:pt x="76" y="94"/>
                    </a:lnTo>
                    <a:lnTo>
                      <a:pt x="78" y="94"/>
                    </a:lnTo>
                    <a:lnTo>
                      <a:pt x="78" y="94"/>
                    </a:lnTo>
                    <a:lnTo>
                      <a:pt x="78" y="94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2" y="96"/>
                    </a:lnTo>
                    <a:lnTo>
                      <a:pt x="82" y="96"/>
                    </a:lnTo>
                    <a:lnTo>
                      <a:pt x="84" y="94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90" y="94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8" y="92"/>
                    </a:lnTo>
                    <a:lnTo>
                      <a:pt x="100" y="92"/>
                    </a:lnTo>
                    <a:lnTo>
                      <a:pt x="104" y="92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10" y="96"/>
                    </a:lnTo>
                    <a:lnTo>
                      <a:pt x="112" y="98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18" y="98"/>
                    </a:lnTo>
                    <a:lnTo>
                      <a:pt x="118" y="100"/>
                    </a:lnTo>
                    <a:lnTo>
                      <a:pt x="120" y="100"/>
                    </a:lnTo>
                    <a:lnTo>
                      <a:pt x="120" y="100"/>
                    </a:lnTo>
                    <a:lnTo>
                      <a:pt x="120" y="98"/>
                    </a:lnTo>
                    <a:lnTo>
                      <a:pt x="120" y="98"/>
                    </a:lnTo>
                    <a:lnTo>
                      <a:pt x="120" y="98"/>
                    </a:lnTo>
                    <a:lnTo>
                      <a:pt x="118" y="98"/>
                    </a:lnTo>
                    <a:lnTo>
                      <a:pt x="118" y="96"/>
                    </a:lnTo>
                    <a:lnTo>
                      <a:pt x="118" y="96"/>
                    </a:lnTo>
                    <a:lnTo>
                      <a:pt x="118" y="94"/>
                    </a:lnTo>
                    <a:lnTo>
                      <a:pt x="118" y="94"/>
                    </a:lnTo>
                    <a:lnTo>
                      <a:pt x="118" y="92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20" y="86"/>
                    </a:lnTo>
                    <a:lnTo>
                      <a:pt x="122" y="86"/>
                    </a:lnTo>
                    <a:lnTo>
                      <a:pt x="122" y="84"/>
                    </a:lnTo>
                    <a:lnTo>
                      <a:pt x="126" y="82"/>
                    </a:lnTo>
                    <a:lnTo>
                      <a:pt x="128" y="80"/>
                    </a:lnTo>
                    <a:lnTo>
                      <a:pt x="128" y="78"/>
                    </a:lnTo>
                    <a:lnTo>
                      <a:pt x="130" y="78"/>
                    </a:lnTo>
                    <a:lnTo>
                      <a:pt x="132" y="76"/>
                    </a:lnTo>
                    <a:lnTo>
                      <a:pt x="134" y="76"/>
                    </a:lnTo>
                    <a:lnTo>
                      <a:pt x="134" y="74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6" y="7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5">
                <a:extLst>
                  <a:ext uri="{FF2B5EF4-FFF2-40B4-BE49-F238E27FC236}">
                    <a16:creationId xmlns:a16="http://schemas.microsoft.com/office/drawing/2014/main" id="{8F8F1DE2-46C9-47BE-BEA9-7F81FAC3F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2512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  <a:gd name="T5" fmla="*/ 2 h 2"/>
                  <a:gd name="T6" fmla="*/ 2 h 2"/>
                  <a:gd name="T7" fmla="*/ 2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6">
                <a:extLst>
                  <a:ext uri="{FF2B5EF4-FFF2-40B4-BE49-F238E27FC236}">
                    <a16:creationId xmlns:a16="http://schemas.microsoft.com/office/drawing/2014/main" id="{6A6951B6-3608-448F-A04E-34434142E5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8" y="1704"/>
                <a:ext cx="152" cy="283"/>
              </a:xfrm>
              <a:custGeom>
                <a:avLst/>
                <a:gdLst>
                  <a:gd name="T0" fmla="*/ 68 w 152"/>
                  <a:gd name="T1" fmla="*/ 265 h 283"/>
                  <a:gd name="T2" fmla="*/ 80 w 152"/>
                  <a:gd name="T3" fmla="*/ 259 h 283"/>
                  <a:gd name="T4" fmla="*/ 94 w 152"/>
                  <a:gd name="T5" fmla="*/ 241 h 283"/>
                  <a:gd name="T6" fmla="*/ 120 w 152"/>
                  <a:gd name="T7" fmla="*/ 209 h 283"/>
                  <a:gd name="T8" fmla="*/ 140 w 152"/>
                  <a:gd name="T9" fmla="*/ 199 h 283"/>
                  <a:gd name="T10" fmla="*/ 146 w 152"/>
                  <a:gd name="T11" fmla="*/ 215 h 283"/>
                  <a:gd name="T12" fmla="*/ 128 w 152"/>
                  <a:gd name="T13" fmla="*/ 215 h 283"/>
                  <a:gd name="T14" fmla="*/ 106 w 152"/>
                  <a:gd name="T15" fmla="*/ 229 h 283"/>
                  <a:gd name="T16" fmla="*/ 94 w 152"/>
                  <a:gd name="T17" fmla="*/ 227 h 283"/>
                  <a:gd name="T18" fmla="*/ 86 w 152"/>
                  <a:gd name="T19" fmla="*/ 241 h 283"/>
                  <a:gd name="T20" fmla="*/ 102 w 152"/>
                  <a:gd name="T21" fmla="*/ 235 h 283"/>
                  <a:gd name="T22" fmla="*/ 114 w 152"/>
                  <a:gd name="T23" fmla="*/ 255 h 283"/>
                  <a:gd name="T24" fmla="*/ 138 w 152"/>
                  <a:gd name="T25" fmla="*/ 269 h 283"/>
                  <a:gd name="T26" fmla="*/ 144 w 152"/>
                  <a:gd name="T27" fmla="*/ 251 h 283"/>
                  <a:gd name="T28" fmla="*/ 142 w 152"/>
                  <a:gd name="T29" fmla="*/ 196 h 283"/>
                  <a:gd name="T30" fmla="*/ 108 w 152"/>
                  <a:gd name="T31" fmla="*/ 201 h 283"/>
                  <a:gd name="T32" fmla="*/ 132 w 152"/>
                  <a:gd name="T33" fmla="*/ 186 h 283"/>
                  <a:gd name="T34" fmla="*/ 44 w 152"/>
                  <a:gd name="T35" fmla="*/ 184 h 283"/>
                  <a:gd name="T36" fmla="*/ 86 w 152"/>
                  <a:gd name="T37" fmla="*/ 182 h 283"/>
                  <a:gd name="T38" fmla="*/ 98 w 152"/>
                  <a:gd name="T39" fmla="*/ 207 h 283"/>
                  <a:gd name="T40" fmla="*/ 90 w 152"/>
                  <a:gd name="T41" fmla="*/ 178 h 283"/>
                  <a:gd name="T42" fmla="*/ 108 w 152"/>
                  <a:gd name="T43" fmla="*/ 172 h 283"/>
                  <a:gd name="T44" fmla="*/ 102 w 152"/>
                  <a:gd name="T45" fmla="*/ 194 h 283"/>
                  <a:gd name="T46" fmla="*/ 36 w 152"/>
                  <a:gd name="T47" fmla="*/ 170 h 283"/>
                  <a:gd name="T48" fmla="*/ 16 w 152"/>
                  <a:gd name="T49" fmla="*/ 207 h 283"/>
                  <a:gd name="T50" fmla="*/ 12 w 152"/>
                  <a:gd name="T51" fmla="*/ 217 h 283"/>
                  <a:gd name="T52" fmla="*/ 36 w 152"/>
                  <a:gd name="T53" fmla="*/ 188 h 283"/>
                  <a:gd name="T54" fmla="*/ 128 w 152"/>
                  <a:gd name="T55" fmla="*/ 188 h 283"/>
                  <a:gd name="T56" fmla="*/ 114 w 152"/>
                  <a:gd name="T57" fmla="*/ 168 h 283"/>
                  <a:gd name="T58" fmla="*/ 120 w 152"/>
                  <a:gd name="T59" fmla="*/ 192 h 283"/>
                  <a:gd name="T60" fmla="*/ 118 w 152"/>
                  <a:gd name="T61" fmla="*/ 164 h 283"/>
                  <a:gd name="T62" fmla="*/ 92 w 152"/>
                  <a:gd name="T63" fmla="*/ 166 h 283"/>
                  <a:gd name="T64" fmla="*/ 76 w 152"/>
                  <a:gd name="T65" fmla="*/ 174 h 283"/>
                  <a:gd name="T66" fmla="*/ 42 w 152"/>
                  <a:gd name="T67" fmla="*/ 162 h 283"/>
                  <a:gd name="T68" fmla="*/ 40 w 152"/>
                  <a:gd name="T69" fmla="*/ 154 h 283"/>
                  <a:gd name="T70" fmla="*/ 80 w 152"/>
                  <a:gd name="T71" fmla="*/ 148 h 283"/>
                  <a:gd name="T72" fmla="*/ 126 w 152"/>
                  <a:gd name="T73" fmla="*/ 174 h 283"/>
                  <a:gd name="T74" fmla="*/ 128 w 152"/>
                  <a:gd name="T75" fmla="*/ 154 h 283"/>
                  <a:gd name="T76" fmla="*/ 98 w 152"/>
                  <a:gd name="T77" fmla="*/ 154 h 283"/>
                  <a:gd name="T78" fmla="*/ 92 w 152"/>
                  <a:gd name="T79" fmla="*/ 150 h 283"/>
                  <a:gd name="T80" fmla="*/ 72 w 152"/>
                  <a:gd name="T81" fmla="*/ 152 h 283"/>
                  <a:gd name="T82" fmla="*/ 88 w 152"/>
                  <a:gd name="T83" fmla="*/ 140 h 283"/>
                  <a:gd name="T84" fmla="*/ 54 w 152"/>
                  <a:gd name="T85" fmla="*/ 132 h 283"/>
                  <a:gd name="T86" fmla="*/ 54 w 152"/>
                  <a:gd name="T87" fmla="*/ 144 h 283"/>
                  <a:gd name="T88" fmla="*/ 70 w 152"/>
                  <a:gd name="T89" fmla="*/ 130 h 283"/>
                  <a:gd name="T90" fmla="*/ 40 w 152"/>
                  <a:gd name="T91" fmla="*/ 124 h 283"/>
                  <a:gd name="T92" fmla="*/ 68 w 152"/>
                  <a:gd name="T93" fmla="*/ 118 h 283"/>
                  <a:gd name="T94" fmla="*/ 66 w 152"/>
                  <a:gd name="T95" fmla="*/ 108 h 283"/>
                  <a:gd name="T96" fmla="*/ 44 w 152"/>
                  <a:gd name="T97" fmla="*/ 114 h 283"/>
                  <a:gd name="T98" fmla="*/ 50 w 152"/>
                  <a:gd name="T99" fmla="*/ 124 h 283"/>
                  <a:gd name="T100" fmla="*/ 80 w 152"/>
                  <a:gd name="T101" fmla="*/ 136 h 283"/>
                  <a:gd name="T102" fmla="*/ 92 w 152"/>
                  <a:gd name="T103" fmla="*/ 136 h 283"/>
                  <a:gd name="T104" fmla="*/ 100 w 152"/>
                  <a:gd name="T105" fmla="*/ 138 h 283"/>
                  <a:gd name="T106" fmla="*/ 90 w 152"/>
                  <a:gd name="T107" fmla="*/ 124 h 283"/>
                  <a:gd name="T108" fmla="*/ 74 w 152"/>
                  <a:gd name="T109" fmla="*/ 122 h 283"/>
                  <a:gd name="T110" fmla="*/ 58 w 152"/>
                  <a:gd name="T111" fmla="*/ 96 h 283"/>
                  <a:gd name="T112" fmla="*/ 68 w 152"/>
                  <a:gd name="T113" fmla="*/ 64 h 283"/>
                  <a:gd name="T114" fmla="*/ 54 w 152"/>
                  <a:gd name="T115" fmla="*/ 44 h 283"/>
                  <a:gd name="T116" fmla="*/ 36 w 152"/>
                  <a:gd name="T117" fmla="*/ 72 h 283"/>
                  <a:gd name="T118" fmla="*/ 54 w 152"/>
                  <a:gd name="T119" fmla="*/ 36 h 283"/>
                  <a:gd name="T120" fmla="*/ 48 w 152"/>
                  <a:gd name="T12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2" h="283">
                    <a:moveTo>
                      <a:pt x="54" y="277"/>
                    </a:moveTo>
                    <a:lnTo>
                      <a:pt x="54" y="277"/>
                    </a:lnTo>
                    <a:lnTo>
                      <a:pt x="52" y="279"/>
                    </a:lnTo>
                    <a:lnTo>
                      <a:pt x="50" y="279"/>
                    </a:lnTo>
                    <a:lnTo>
                      <a:pt x="48" y="281"/>
                    </a:lnTo>
                    <a:lnTo>
                      <a:pt x="48" y="283"/>
                    </a:lnTo>
                    <a:lnTo>
                      <a:pt x="48" y="283"/>
                    </a:lnTo>
                    <a:lnTo>
                      <a:pt x="50" y="283"/>
                    </a:lnTo>
                    <a:lnTo>
                      <a:pt x="50" y="281"/>
                    </a:lnTo>
                    <a:lnTo>
                      <a:pt x="52" y="281"/>
                    </a:lnTo>
                    <a:lnTo>
                      <a:pt x="52" y="279"/>
                    </a:lnTo>
                    <a:lnTo>
                      <a:pt x="54" y="281"/>
                    </a:lnTo>
                    <a:lnTo>
                      <a:pt x="54" y="281"/>
                    </a:lnTo>
                    <a:lnTo>
                      <a:pt x="54" y="281"/>
                    </a:lnTo>
                    <a:lnTo>
                      <a:pt x="54" y="279"/>
                    </a:lnTo>
                    <a:lnTo>
                      <a:pt x="54" y="279"/>
                    </a:lnTo>
                    <a:lnTo>
                      <a:pt x="54" y="277"/>
                    </a:lnTo>
                    <a:close/>
                    <a:moveTo>
                      <a:pt x="70" y="265"/>
                    </a:moveTo>
                    <a:lnTo>
                      <a:pt x="70" y="265"/>
                    </a:lnTo>
                    <a:lnTo>
                      <a:pt x="68" y="265"/>
                    </a:lnTo>
                    <a:lnTo>
                      <a:pt x="66" y="265"/>
                    </a:lnTo>
                    <a:lnTo>
                      <a:pt x="64" y="265"/>
                    </a:lnTo>
                    <a:lnTo>
                      <a:pt x="64" y="267"/>
                    </a:lnTo>
                    <a:lnTo>
                      <a:pt x="64" y="267"/>
                    </a:lnTo>
                    <a:lnTo>
                      <a:pt x="66" y="267"/>
                    </a:lnTo>
                    <a:lnTo>
                      <a:pt x="68" y="267"/>
                    </a:lnTo>
                    <a:lnTo>
                      <a:pt x="70" y="267"/>
                    </a:lnTo>
                    <a:lnTo>
                      <a:pt x="70" y="269"/>
                    </a:lnTo>
                    <a:lnTo>
                      <a:pt x="72" y="267"/>
                    </a:lnTo>
                    <a:lnTo>
                      <a:pt x="72" y="267"/>
                    </a:lnTo>
                    <a:lnTo>
                      <a:pt x="72" y="265"/>
                    </a:lnTo>
                    <a:lnTo>
                      <a:pt x="70" y="265"/>
                    </a:lnTo>
                    <a:close/>
                    <a:moveTo>
                      <a:pt x="82" y="253"/>
                    </a:moveTo>
                    <a:lnTo>
                      <a:pt x="80" y="253"/>
                    </a:lnTo>
                    <a:lnTo>
                      <a:pt x="78" y="255"/>
                    </a:lnTo>
                    <a:lnTo>
                      <a:pt x="78" y="255"/>
                    </a:lnTo>
                    <a:lnTo>
                      <a:pt x="78" y="255"/>
                    </a:lnTo>
                    <a:lnTo>
                      <a:pt x="80" y="257"/>
                    </a:lnTo>
                    <a:lnTo>
                      <a:pt x="80" y="259"/>
                    </a:lnTo>
                    <a:lnTo>
                      <a:pt x="80" y="259"/>
                    </a:lnTo>
                    <a:lnTo>
                      <a:pt x="82" y="259"/>
                    </a:lnTo>
                    <a:lnTo>
                      <a:pt x="84" y="257"/>
                    </a:lnTo>
                    <a:lnTo>
                      <a:pt x="84" y="255"/>
                    </a:lnTo>
                    <a:lnTo>
                      <a:pt x="86" y="255"/>
                    </a:lnTo>
                    <a:lnTo>
                      <a:pt x="86" y="255"/>
                    </a:lnTo>
                    <a:lnTo>
                      <a:pt x="82" y="253"/>
                    </a:lnTo>
                    <a:close/>
                    <a:moveTo>
                      <a:pt x="138" y="245"/>
                    </a:moveTo>
                    <a:lnTo>
                      <a:pt x="138" y="247"/>
                    </a:lnTo>
                    <a:lnTo>
                      <a:pt x="138" y="247"/>
                    </a:lnTo>
                    <a:lnTo>
                      <a:pt x="140" y="249"/>
                    </a:lnTo>
                    <a:lnTo>
                      <a:pt x="140" y="249"/>
                    </a:lnTo>
                    <a:lnTo>
                      <a:pt x="140" y="245"/>
                    </a:lnTo>
                    <a:lnTo>
                      <a:pt x="138" y="245"/>
                    </a:lnTo>
                    <a:close/>
                    <a:moveTo>
                      <a:pt x="94" y="241"/>
                    </a:moveTo>
                    <a:lnTo>
                      <a:pt x="94" y="241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92" y="243"/>
                    </a:lnTo>
                    <a:lnTo>
                      <a:pt x="94" y="243"/>
                    </a:lnTo>
                    <a:lnTo>
                      <a:pt x="94" y="241"/>
                    </a:lnTo>
                    <a:lnTo>
                      <a:pt x="94" y="241"/>
                    </a:lnTo>
                    <a:lnTo>
                      <a:pt x="94" y="241"/>
                    </a:lnTo>
                    <a:lnTo>
                      <a:pt x="94" y="241"/>
                    </a:lnTo>
                    <a:close/>
                    <a:moveTo>
                      <a:pt x="0" y="229"/>
                    </a:moveTo>
                    <a:lnTo>
                      <a:pt x="0" y="229"/>
                    </a:lnTo>
                    <a:lnTo>
                      <a:pt x="0" y="233"/>
                    </a:lnTo>
                    <a:lnTo>
                      <a:pt x="2" y="233"/>
                    </a:lnTo>
                    <a:lnTo>
                      <a:pt x="2" y="233"/>
                    </a:lnTo>
                    <a:lnTo>
                      <a:pt x="2" y="229"/>
                    </a:lnTo>
                    <a:lnTo>
                      <a:pt x="0" y="229"/>
                    </a:lnTo>
                    <a:close/>
                    <a:moveTo>
                      <a:pt x="6" y="225"/>
                    </a:moveTo>
                    <a:lnTo>
                      <a:pt x="4" y="225"/>
                    </a:lnTo>
                    <a:lnTo>
                      <a:pt x="4" y="225"/>
                    </a:lnTo>
                    <a:lnTo>
                      <a:pt x="4" y="227"/>
                    </a:lnTo>
                    <a:lnTo>
                      <a:pt x="6" y="227"/>
                    </a:lnTo>
                    <a:lnTo>
                      <a:pt x="6" y="225"/>
                    </a:lnTo>
                    <a:lnTo>
                      <a:pt x="6" y="225"/>
                    </a:lnTo>
                    <a:close/>
                    <a:moveTo>
                      <a:pt x="120" y="209"/>
                    </a:moveTo>
                    <a:lnTo>
                      <a:pt x="120" y="209"/>
                    </a:lnTo>
                    <a:lnTo>
                      <a:pt x="120" y="209"/>
                    </a:lnTo>
                    <a:lnTo>
                      <a:pt x="120" y="209"/>
                    </a:lnTo>
                    <a:lnTo>
                      <a:pt x="122" y="211"/>
                    </a:lnTo>
                    <a:lnTo>
                      <a:pt x="122" y="209"/>
                    </a:lnTo>
                    <a:lnTo>
                      <a:pt x="122" y="209"/>
                    </a:lnTo>
                    <a:lnTo>
                      <a:pt x="120" y="209"/>
                    </a:lnTo>
                    <a:lnTo>
                      <a:pt x="120" y="209"/>
                    </a:lnTo>
                    <a:close/>
                    <a:moveTo>
                      <a:pt x="104" y="207"/>
                    </a:moveTo>
                    <a:lnTo>
                      <a:pt x="104" y="207"/>
                    </a:lnTo>
                    <a:lnTo>
                      <a:pt x="102" y="209"/>
                    </a:lnTo>
                    <a:lnTo>
                      <a:pt x="102" y="209"/>
                    </a:lnTo>
                    <a:lnTo>
                      <a:pt x="102" y="209"/>
                    </a:lnTo>
                    <a:lnTo>
                      <a:pt x="102" y="211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4" y="209"/>
                    </a:lnTo>
                    <a:lnTo>
                      <a:pt x="104" y="207"/>
                    </a:lnTo>
                    <a:close/>
                    <a:moveTo>
                      <a:pt x="140" y="201"/>
                    </a:moveTo>
                    <a:lnTo>
                      <a:pt x="140" y="201"/>
                    </a:lnTo>
                    <a:lnTo>
                      <a:pt x="140" y="199"/>
                    </a:lnTo>
                    <a:lnTo>
                      <a:pt x="140" y="199"/>
                    </a:lnTo>
                    <a:lnTo>
                      <a:pt x="138" y="201"/>
                    </a:lnTo>
                    <a:lnTo>
                      <a:pt x="140" y="203"/>
                    </a:lnTo>
                    <a:lnTo>
                      <a:pt x="140" y="201"/>
                    </a:lnTo>
                    <a:close/>
                    <a:moveTo>
                      <a:pt x="152" y="239"/>
                    </a:moveTo>
                    <a:lnTo>
                      <a:pt x="152" y="235"/>
                    </a:lnTo>
                    <a:lnTo>
                      <a:pt x="152" y="235"/>
                    </a:lnTo>
                    <a:lnTo>
                      <a:pt x="150" y="235"/>
                    </a:lnTo>
                    <a:lnTo>
                      <a:pt x="150" y="233"/>
                    </a:lnTo>
                    <a:lnTo>
                      <a:pt x="150" y="231"/>
                    </a:lnTo>
                    <a:lnTo>
                      <a:pt x="150" y="227"/>
                    </a:lnTo>
                    <a:lnTo>
                      <a:pt x="150" y="227"/>
                    </a:lnTo>
                    <a:lnTo>
                      <a:pt x="148" y="225"/>
                    </a:lnTo>
                    <a:lnTo>
                      <a:pt x="148" y="221"/>
                    </a:lnTo>
                    <a:lnTo>
                      <a:pt x="146" y="221"/>
                    </a:lnTo>
                    <a:lnTo>
                      <a:pt x="144" y="221"/>
                    </a:lnTo>
                    <a:lnTo>
                      <a:pt x="144" y="219"/>
                    </a:lnTo>
                    <a:lnTo>
                      <a:pt x="144" y="219"/>
                    </a:lnTo>
                    <a:lnTo>
                      <a:pt x="144" y="217"/>
                    </a:lnTo>
                    <a:lnTo>
                      <a:pt x="146" y="217"/>
                    </a:lnTo>
                    <a:lnTo>
                      <a:pt x="146" y="215"/>
                    </a:lnTo>
                    <a:lnTo>
                      <a:pt x="146" y="213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44" y="207"/>
                    </a:lnTo>
                    <a:lnTo>
                      <a:pt x="142" y="207"/>
                    </a:lnTo>
                    <a:lnTo>
                      <a:pt x="140" y="207"/>
                    </a:lnTo>
                    <a:lnTo>
                      <a:pt x="140" y="205"/>
                    </a:lnTo>
                    <a:lnTo>
                      <a:pt x="138" y="203"/>
                    </a:lnTo>
                    <a:lnTo>
                      <a:pt x="134" y="201"/>
                    </a:lnTo>
                    <a:lnTo>
                      <a:pt x="132" y="199"/>
                    </a:lnTo>
                    <a:lnTo>
                      <a:pt x="132" y="199"/>
                    </a:lnTo>
                    <a:lnTo>
                      <a:pt x="130" y="201"/>
                    </a:lnTo>
                    <a:lnTo>
                      <a:pt x="132" y="207"/>
                    </a:lnTo>
                    <a:lnTo>
                      <a:pt x="134" y="209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0" y="211"/>
                    </a:lnTo>
                    <a:lnTo>
                      <a:pt x="128" y="211"/>
                    </a:lnTo>
                    <a:lnTo>
                      <a:pt x="128" y="213"/>
                    </a:lnTo>
                    <a:lnTo>
                      <a:pt x="128" y="215"/>
                    </a:lnTo>
                    <a:lnTo>
                      <a:pt x="126" y="215"/>
                    </a:lnTo>
                    <a:lnTo>
                      <a:pt x="124" y="213"/>
                    </a:lnTo>
                    <a:lnTo>
                      <a:pt x="124" y="213"/>
                    </a:lnTo>
                    <a:lnTo>
                      <a:pt x="122" y="213"/>
                    </a:lnTo>
                    <a:lnTo>
                      <a:pt x="122" y="215"/>
                    </a:lnTo>
                    <a:lnTo>
                      <a:pt x="122" y="217"/>
                    </a:lnTo>
                    <a:lnTo>
                      <a:pt x="122" y="221"/>
                    </a:lnTo>
                    <a:lnTo>
                      <a:pt x="120" y="221"/>
                    </a:lnTo>
                    <a:lnTo>
                      <a:pt x="118" y="219"/>
                    </a:lnTo>
                    <a:lnTo>
                      <a:pt x="116" y="219"/>
                    </a:lnTo>
                    <a:lnTo>
                      <a:pt x="116" y="221"/>
                    </a:lnTo>
                    <a:lnTo>
                      <a:pt x="116" y="221"/>
                    </a:lnTo>
                    <a:lnTo>
                      <a:pt x="114" y="223"/>
                    </a:lnTo>
                    <a:lnTo>
                      <a:pt x="114" y="225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10" y="227"/>
                    </a:lnTo>
                    <a:lnTo>
                      <a:pt x="110" y="227"/>
                    </a:lnTo>
                    <a:lnTo>
                      <a:pt x="108" y="229"/>
                    </a:lnTo>
                    <a:lnTo>
                      <a:pt x="106" y="229"/>
                    </a:lnTo>
                    <a:lnTo>
                      <a:pt x="108" y="227"/>
                    </a:lnTo>
                    <a:lnTo>
                      <a:pt x="108" y="227"/>
                    </a:lnTo>
                    <a:lnTo>
                      <a:pt x="108" y="223"/>
                    </a:lnTo>
                    <a:lnTo>
                      <a:pt x="108" y="223"/>
                    </a:lnTo>
                    <a:lnTo>
                      <a:pt x="106" y="221"/>
                    </a:lnTo>
                    <a:lnTo>
                      <a:pt x="106" y="219"/>
                    </a:lnTo>
                    <a:lnTo>
                      <a:pt x="104" y="219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0" y="219"/>
                    </a:lnTo>
                    <a:lnTo>
                      <a:pt x="100" y="221"/>
                    </a:lnTo>
                    <a:lnTo>
                      <a:pt x="100" y="221"/>
                    </a:lnTo>
                    <a:lnTo>
                      <a:pt x="96" y="221"/>
                    </a:lnTo>
                    <a:lnTo>
                      <a:pt x="96" y="221"/>
                    </a:lnTo>
                    <a:lnTo>
                      <a:pt x="96" y="223"/>
                    </a:lnTo>
                    <a:lnTo>
                      <a:pt x="94" y="223"/>
                    </a:lnTo>
                    <a:lnTo>
                      <a:pt x="94" y="223"/>
                    </a:lnTo>
                    <a:lnTo>
                      <a:pt x="94" y="225"/>
                    </a:lnTo>
                    <a:lnTo>
                      <a:pt x="94" y="227"/>
                    </a:lnTo>
                    <a:lnTo>
                      <a:pt x="94" y="227"/>
                    </a:lnTo>
                    <a:lnTo>
                      <a:pt x="92" y="227"/>
                    </a:lnTo>
                    <a:lnTo>
                      <a:pt x="90" y="227"/>
                    </a:lnTo>
                    <a:lnTo>
                      <a:pt x="88" y="229"/>
                    </a:lnTo>
                    <a:lnTo>
                      <a:pt x="86" y="229"/>
                    </a:lnTo>
                    <a:lnTo>
                      <a:pt x="84" y="229"/>
                    </a:lnTo>
                    <a:lnTo>
                      <a:pt x="84" y="231"/>
                    </a:lnTo>
                    <a:lnTo>
                      <a:pt x="82" y="233"/>
                    </a:lnTo>
                    <a:lnTo>
                      <a:pt x="82" y="235"/>
                    </a:lnTo>
                    <a:lnTo>
                      <a:pt x="82" y="237"/>
                    </a:lnTo>
                    <a:lnTo>
                      <a:pt x="80" y="241"/>
                    </a:lnTo>
                    <a:lnTo>
                      <a:pt x="80" y="243"/>
                    </a:lnTo>
                    <a:lnTo>
                      <a:pt x="80" y="245"/>
                    </a:lnTo>
                    <a:lnTo>
                      <a:pt x="78" y="247"/>
                    </a:lnTo>
                    <a:lnTo>
                      <a:pt x="80" y="249"/>
                    </a:lnTo>
                    <a:lnTo>
                      <a:pt x="80" y="249"/>
                    </a:lnTo>
                    <a:lnTo>
                      <a:pt x="82" y="249"/>
                    </a:lnTo>
                    <a:lnTo>
                      <a:pt x="82" y="249"/>
                    </a:lnTo>
                    <a:lnTo>
                      <a:pt x="84" y="247"/>
                    </a:lnTo>
                    <a:lnTo>
                      <a:pt x="84" y="245"/>
                    </a:lnTo>
                    <a:lnTo>
                      <a:pt x="86" y="241"/>
                    </a:lnTo>
                    <a:lnTo>
                      <a:pt x="86" y="239"/>
                    </a:lnTo>
                    <a:lnTo>
                      <a:pt x="88" y="237"/>
                    </a:lnTo>
                    <a:lnTo>
                      <a:pt x="88" y="237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2" y="235"/>
                    </a:lnTo>
                    <a:lnTo>
                      <a:pt x="92" y="239"/>
                    </a:lnTo>
                    <a:lnTo>
                      <a:pt x="94" y="239"/>
                    </a:lnTo>
                    <a:lnTo>
                      <a:pt x="94" y="239"/>
                    </a:lnTo>
                    <a:lnTo>
                      <a:pt x="96" y="239"/>
                    </a:lnTo>
                    <a:lnTo>
                      <a:pt x="96" y="237"/>
                    </a:lnTo>
                    <a:lnTo>
                      <a:pt x="96" y="235"/>
                    </a:lnTo>
                    <a:lnTo>
                      <a:pt x="98" y="237"/>
                    </a:lnTo>
                    <a:lnTo>
                      <a:pt x="98" y="237"/>
                    </a:lnTo>
                    <a:lnTo>
                      <a:pt x="98" y="237"/>
                    </a:lnTo>
                    <a:lnTo>
                      <a:pt x="98" y="239"/>
                    </a:lnTo>
                    <a:lnTo>
                      <a:pt x="100" y="239"/>
                    </a:lnTo>
                    <a:lnTo>
                      <a:pt x="102" y="241"/>
                    </a:lnTo>
                    <a:lnTo>
                      <a:pt x="102" y="237"/>
                    </a:lnTo>
                    <a:lnTo>
                      <a:pt x="102" y="235"/>
                    </a:lnTo>
                    <a:lnTo>
                      <a:pt x="102" y="235"/>
                    </a:lnTo>
                    <a:lnTo>
                      <a:pt x="104" y="233"/>
                    </a:lnTo>
                    <a:lnTo>
                      <a:pt x="104" y="233"/>
                    </a:lnTo>
                    <a:lnTo>
                      <a:pt x="104" y="233"/>
                    </a:lnTo>
                    <a:lnTo>
                      <a:pt x="106" y="233"/>
                    </a:lnTo>
                    <a:lnTo>
                      <a:pt x="106" y="235"/>
                    </a:lnTo>
                    <a:lnTo>
                      <a:pt x="108" y="235"/>
                    </a:lnTo>
                    <a:lnTo>
                      <a:pt x="110" y="237"/>
                    </a:lnTo>
                    <a:lnTo>
                      <a:pt x="112" y="237"/>
                    </a:lnTo>
                    <a:lnTo>
                      <a:pt x="114" y="241"/>
                    </a:lnTo>
                    <a:lnTo>
                      <a:pt x="114" y="241"/>
                    </a:lnTo>
                    <a:lnTo>
                      <a:pt x="114" y="243"/>
                    </a:lnTo>
                    <a:lnTo>
                      <a:pt x="114" y="243"/>
                    </a:lnTo>
                    <a:lnTo>
                      <a:pt x="114" y="245"/>
                    </a:lnTo>
                    <a:lnTo>
                      <a:pt x="114" y="245"/>
                    </a:lnTo>
                    <a:lnTo>
                      <a:pt x="112" y="247"/>
                    </a:lnTo>
                    <a:lnTo>
                      <a:pt x="112" y="249"/>
                    </a:lnTo>
                    <a:lnTo>
                      <a:pt x="112" y="249"/>
                    </a:lnTo>
                    <a:lnTo>
                      <a:pt x="112" y="251"/>
                    </a:lnTo>
                    <a:lnTo>
                      <a:pt x="114" y="255"/>
                    </a:lnTo>
                    <a:lnTo>
                      <a:pt x="114" y="257"/>
                    </a:lnTo>
                    <a:lnTo>
                      <a:pt x="114" y="259"/>
                    </a:lnTo>
                    <a:lnTo>
                      <a:pt x="116" y="261"/>
                    </a:lnTo>
                    <a:lnTo>
                      <a:pt x="120" y="263"/>
                    </a:lnTo>
                    <a:lnTo>
                      <a:pt x="122" y="265"/>
                    </a:lnTo>
                    <a:lnTo>
                      <a:pt x="128" y="269"/>
                    </a:lnTo>
                    <a:lnTo>
                      <a:pt x="128" y="269"/>
                    </a:lnTo>
                    <a:lnTo>
                      <a:pt x="130" y="269"/>
                    </a:lnTo>
                    <a:lnTo>
                      <a:pt x="130" y="267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7"/>
                    </a:lnTo>
                    <a:lnTo>
                      <a:pt x="132" y="269"/>
                    </a:lnTo>
                    <a:lnTo>
                      <a:pt x="132" y="271"/>
                    </a:lnTo>
                    <a:lnTo>
                      <a:pt x="134" y="273"/>
                    </a:lnTo>
                    <a:lnTo>
                      <a:pt x="134" y="273"/>
                    </a:lnTo>
                    <a:lnTo>
                      <a:pt x="136" y="271"/>
                    </a:lnTo>
                    <a:lnTo>
                      <a:pt x="138" y="269"/>
                    </a:lnTo>
                    <a:lnTo>
                      <a:pt x="140" y="267"/>
                    </a:lnTo>
                    <a:lnTo>
                      <a:pt x="140" y="261"/>
                    </a:lnTo>
                    <a:lnTo>
                      <a:pt x="138" y="257"/>
                    </a:lnTo>
                    <a:lnTo>
                      <a:pt x="138" y="257"/>
                    </a:lnTo>
                    <a:lnTo>
                      <a:pt x="136" y="255"/>
                    </a:lnTo>
                    <a:lnTo>
                      <a:pt x="134" y="255"/>
                    </a:lnTo>
                    <a:lnTo>
                      <a:pt x="134" y="253"/>
                    </a:lnTo>
                    <a:lnTo>
                      <a:pt x="134" y="251"/>
                    </a:lnTo>
                    <a:lnTo>
                      <a:pt x="136" y="249"/>
                    </a:lnTo>
                    <a:lnTo>
                      <a:pt x="136" y="247"/>
                    </a:lnTo>
                    <a:lnTo>
                      <a:pt x="138" y="247"/>
                    </a:lnTo>
                    <a:lnTo>
                      <a:pt x="138" y="245"/>
                    </a:lnTo>
                    <a:lnTo>
                      <a:pt x="138" y="245"/>
                    </a:lnTo>
                    <a:lnTo>
                      <a:pt x="138" y="243"/>
                    </a:lnTo>
                    <a:lnTo>
                      <a:pt x="140" y="243"/>
                    </a:lnTo>
                    <a:lnTo>
                      <a:pt x="140" y="243"/>
                    </a:lnTo>
                    <a:lnTo>
                      <a:pt x="142" y="245"/>
                    </a:lnTo>
                    <a:lnTo>
                      <a:pt x="142" y="247"/>
                    </a:lnTo>
                    <a:lnTo>
                      <a:pt x="144" y="249"/>
                    </a:lnTo>
                    <a:lnTo>
                      <a:pt x="144" y="251"/>
                    </a:lnTo>
                    <a:lnTo>
                      <a:pt x="144" y="253"/>
                    </a:lnTo>
                    <a:lnTo>
                      <a:pt x="146" y="257"/>
                    </a:lnTo>
                    <a:lnTo>
                      <a:pt x="146" y="259"/>
                    </a:lnTo>
                    <a:lnTo>
                      <a:pt x="148" y="261"/>
                    </a:lnTo>
                    <a:lnTo>
                      <a:pt x="148" y="257"/>
                    </a:lnTo>
                    <a:lnTo>
                      <a:pt x="148" y="253"/>
                    </a:lnTo>
                    <a:lnTo>
                      <a:pt x="146" y="251"/>
                    </a:lnTo>
                    <a:lnTo>
                      <a:pt x="146" y="251"/>
                    </a:lnTo>
                    <a:lnTo>
                      <a:pt x="148" y="251"/>
                    </a:lnTo>
                    <a:lnTo>
                      <a:pt x="150" y="247"/>
                    </a:lnTo>
                    <a:lnTo>
                      <a:pt x="152" y="245"/>
                    </a:lnTo>
                    <a:lnTo>
                      <a:pt x="152" y="243"/>
                    </a:lnTo>
                    <a:lnTo>
                      <a:pt x="152" y="243"/>
                    </a:lnTo>
                    <a:lnTo>
                      <a:pt x="152" y="239"/>
                    </a:lnTo>
                    <a:close/>
                    <a:moveTo>
                      <a:pt x="140" y="199"/>
                    </a:moveTo>
                    <a:lnTo>
                      <a:pt x="140" y="199"/>
                    </a:lnTo>
                    <a:lnTo>
                      <a:pt x="142" y="199"/>
                    </a:lnTo>
                    <a:lnTo>
                      <a:pt x="142" y="199"/>
                    </a:lnTo>
                    <a:lnTo>
                      <a:pt x="142" y="196"/>
                    </a:lnTo>
                    <a:lnTo>
                      <a:pt x="142" y="196"/>
                    </a:lnTo>
                    <a:lnTo>
                      <a:pt x="142" y="194"/>
                    </a:lnTo>
                    <a:lnTo>
                      <a:pt x="140" y="192"/>
                    </a:lnTo>
                    <a:lnTo>
                      <a:pt x="140" y="194"/>
                    </a:lnTo>
                    <a:lnTo>
                      <a:pt x="140" y="196"/>
                    </a:lnTo>
                    <a:lnTo>
                      <a:pt x="140" y="199"/>
                    </a:lnTo>
                    <a:close/>
                    <a:moveTo>
                      <a:pt x="128" y="194"/>
                    </a:moveTo>
                    <a:lnTo>
                      <a:pt x="128" y="194"/>
                    </a:lnTo>
                    <a:lnTo>
                      <a:pt x="128" y="192"/>
                    </a:lnTo>
                    <a:lnTo>
                      <a:pt x="126" y="190"/>
                    </a:lnTo>
                    <a:lnTo>
                      <a:pt x="126" y="190"/>
                    </a:lnTo>
                    <a:lnTo>
                      <a:pt x="126" y="192"/>
                    </a:lnTo>
                    <a:lnTo>
                      <a:pt x="128" y="194"/>
                    </a:lnTo>
                    <a:close/>
                    <a:moveTo>
                      <a:pt x="110" y="192"/>
                    </a:moveTo>
                    <a:lnTo>
                      <a:pt x="110" y="194"/>
                    </a:lnTo>
                    <a:lnTo>
                      <a:pt x="106" y="194"/>
                    </a:lnTo>
                    <a:lnTo>
                      <a:pt x="106" y="196"/>
                    </a:lnTo>
                    <a:lnTo>
                      <a:pt x="106" y="196"/>
                    </a:lnTo>
                    <a:lnTo>
                      <a:pt x="106" y="199"/>
                    </a:lnTo>
                    <a:lnTo>
                      <a:pt x="106" y="201"/>
                    </a:lnTo>
                    <a:lnTo>
                      <a:pt x="108" y="201"/>
                    </a:lnTo>
                    <a:lnTo>
                      <a:pt x="110" y="201"/>
                    </a:lnTo>
                    <a:lnTo>
                      <a:pt x="114" y="201"/>
                    </a:lnTo>
                    <a:lnTo>
                      <a:pt x="114" y="201"/>
                    </a:lnTo>
                    <a:lnTo>
                      <a:pt x="116" y="199"/>
                    </a:lnTo>
                    <a:lnTo>
                      <a:pt x="116" y="199"/>
                    </a:lnTo>
                    <a:lnTo>
                      <a:pt x="118" y="199"/>
                    </a:lnTo>
                    <a:lnTo>
                      <a:pt x="118" y="199"/>
                    </a:lnTo>
                    <a:lnTo>
                      <a:pt x="118" y="196"/>
                    </a:lnTo>
                    <a:lnTo>
                      <a:pt x="118" y="196"/>
                    </a:lnTo>
                    <a:lnTo>
                      <a:pt x="118" y="194"/>
                    </a:lnTo>
                    <a:lnTo>
                      <a:pt x="116" y="192"/>
                    </a:lnTo>
                    <a:lnTo>
                      <a:pt x="114" y="192"/>
                    </a:lnTo>
                    <a:lnTo>
                      <a:pt x="114" y="192"/>
                    </a:lnTo>
                    <a:lnTo>
                      <a:pt x="114" y="190"/>
                    </a:lnTo>
                    <a:lnTo>
                      <a:pt x="114" y="190"/>
                    </a:lnTo>
                    <a:lnTo>
                      <a:pt x="110" y="192"/>
                    </a:lnTo>
                    <a:lnTo>
                      <a:pt x="110" y="192"/>
                    </a:lnTo>
                    <a:close/>
                    <a:moveTo>
                      <a:pt x="134" y="186"/>
                    </a:moveTo>
                    <a:lnTo>
                      <a:pt x="134" y="186"/>
                    </a:lnTo>
                    <a:lnTo>
                      <a:pt x="132" y="186"/>
                    </a:lnTo>
                    <a:lnTo>
                      <a:pt x="132" y="188"/>
                    </a:lnTo>
                    <a:lnTo>
                      <a:pt x="132" y="188"/>
                    </a:lnTo>
                    <a:lnTo>
                      <a:pt x="132" y="190"/>
                    </a:lnTo>
                    <a:lnTo>
                      <a:pt x="132" y="192"/>
                    </a:lnTo>
                    <a:lnTo>
                      <a:pt x="132" y="192"/>
                    </a:lnTo>
                    <a:lnTo>
                      <a:pt x="134" y="194"/>
                    </a:lnTo>
                    <a:lnTo>
                      <a:pt x="134" y="194"/>
                    </a:lnTo>
                    <a:lnTo>
                      <a:pt x="134" y="196"/>
                    </a:lnTo>
                    <a:lnTo>
                      <a:pt x="134" y="196"/>
                    </a:lnTo>
                    <a:lnTo>
                      <a:pt x="134" y="194"/>
                    </a:lnTo>
                    <a:lnTo>
                      <a:pt x="134" y="194"/>
                    </a:lnTo>
                    <a:lnTo>
                      <a:pt x="134" y="192"/>
                    </a:lnTo>
                    <a:lnTo>
                      <a:pt x="134" y="190"/>
                    </a:lnTo>
                    <a:lnTo>
                      <a:pt x="134" y="186"/>
                    </a:lnTo>
                    <a:lnTo>
                      <a:pt x="134" y="186"/>
                    </a:lnTo>
                    <a:close/>
                    <a:moveTo>
                      <a:pt x="42" y="182"/>
                    </a:moveTo>
                    <a:lnTo>
                      <a:pt x="40" y="184"/>
                    </a:lnTo>
                    <a:lnTo>
                      <a:pt x="42" y="186"/>
                    </a:lnTo>
                    <a:lnTo>
                      <a:pt x="44" y="184"/>
                    </a:lnTo>
                    <a:lnTo>
                      <a:pt x="44" y="184"/>
                    </a:lnTo>
                    <a:lnTo>
                      <a:pt x="44" y="184"/>
                    </a:lnTo>
                    <a:lnTo>
                      <a:pt x="44" y="182"/>
                    </a:lnTo>
                    <a:lnTo>
                      <a:pt x="42" y="182"/>
                    </a:lnTo>
                    <a:close/>
                    <a:moveTo>
                      <a:pt x="114" y="182"/>
                    </a:moveTo>
                    <a:lnTo>
                      <a:pt x="112" y="182"/>
                    </a:lnTo>
                    <a:lnTo>
                      <a:pt x="112" y="180"/>
                    </a:lnTo>
                    <a:lnTo>
                      <a:pt x="112" y="182"/>
                    </a:lnTo>
                    <a:lnTo>
                      <a:pt x="112" y="182"/>
                    </a:lnTo>
                    <a:lnTo>
                      <a:pt x="114" y="182"/>
                    </a:lnTo>
                    <a:lnTo>
                      <a:pt x="114" y="182"/>
                    </a:lnTo>
                    <a:close/>
                    <a:moveTo>
                      <a:pt x="86" y="186"/>
                    </a:moveTo>
                    <a:lnTo>
                      <a:pt x="86" y="186"/>
                    </a:lnTo>
                    <a:lnTo>
                      <a:pt x="86" y="186"/>
                    </a:lnTo>
                    <a:lnTo>
                      <a:pt x="86" y="184"/>
                    </a:lnTo>
                    <a:lnTo>
                      <a:pt x="88" y="182"/>
                    </a:lnTo>
                    <a:lnTo>
                      <a:pt x="88" y="18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6" y="182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4" y="186"/>
                    </a:lnTo>
                    <a:lnTo>
                      <a:pt x="86" y="186"/>
                    </a:lnTo>
                    <a:close/>
                    <a:moveTo>
                      <a:pt x="84" y="196"/>
                    </a:moveTo>
                    <a:lnTo>
                      <a:pt x="84" y="199"/>
                    </a:lnTo>
                    <a:lnTo>
                      <a:pt x="86" y="203"/>
                    </a:lnTo>
                    <a:lnTo>
                      <a:pt x="88" y="205"/>
                    </a:lnTo>
                    <a:lnTo>
                      <a:pt x="88" y="205"/>
                    </a:lnTo>
                    <a:lnTo>
                      <a:pt x="90" y="205"/>
                    </a:lnTo>
                    <a:lnTo>
                      <a:pt x="92" y="207"/>
                    </a:lnTo>
                    <a:lnTo>
                      <a:pt x="92" y="211"/>
                    </a:lnTo>
                    <a:lnTo>
                      <a:pt x="94" y="211"/>
                    </a:lnTo>
                    <a:lnTo>
                      <a:pt x="94" y="211"/>
                    </a:lnTo>
                    <a:lnTo>
                      <a:pt x="96" y="211"/>
                    </a:lnTo>
                    <a:lnTo>
                      <a:pt x="96" y="211"/>
                    </a:lnTo>
                    <a:lnTo>
                      <a:pt x="98" y="211"/>
                    </a:lnTo>
                    <a:lnTo>
                      <a:pt x="98" y="209"/>
                    </a:lnTo>
                    <a:lnTo>
                      <a:pt x="98" y="207"/>
                    </a:lnTo>
                    <a:lnTo>
                      <a:pt x="98" y="207"/>
                    </a:lnTo>
                    <a:lnTo>
                      <a:pt x="98" y="205"/>
                    </a:lnTo>
                    <a:lnTo>
                      <a:pt x="96" y="201"/>
                    </a:lnTo>
                    <a:lnTo>
                      <a:pt x="96" y="201"/>
                    </a:lnTo>
                    <a:lnTo>
                      <a:pt x="96" y="199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8" y="188"/>
                    </a:lnTo>
                    <a:lnTo>
                      <a:pt x="98" y="186"/>
                    </a:lnTo>
                    <a:lnTo>
                      <a:pt x="100" y="184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4" y="176"/>
                    </a:lnTo>
                    <a:lnTo>
                      <a:pt x="94" y="176"/>
                    </a:lnTo>
                    <a:lnTo>
                      <a:pt x="92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90" y="180"/>
                    </a:lnTo>
                    <a:lnTo>
                      <a:pt x="90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88" y="184"/>
                    </a:lnTo>
                    <a:lnTo>
                      <a:pt x="90" y="186"/>
                    </a:lnTo>
                    <a:lnTo>
                      <a:pt x="90" y="188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88" y="194"/>
                    </a:lnTo>
                    <a:lnTo>
                      <a:pt x="86" y="194"/>
                    </a:lnTo>
                    <a:lnTo>
                      <a:pt x="84" y="194"/>
                    </a:lnTo>
                    <a:lnTo>
                      <a:pt x="84" y="194"/>
                    </a:lnTo>
                    <a:lnTo>
                      <a:pt x="84" y="196"/>
                    </a:lnTo>
                    <a:lnTo>
                      <a:pt x="84" y="196"/>
                    </a:lnTo>
                    <a:close/>
                    <a:moveTo>
                      <a:pt x="108" y="176"/>
                    </a:moveTo>
                    <a:lnTo>
                      <a:pt x="108" y="176"/>
                    </a:lnTo>
                    <a:lnTo>
                      <a:pt x="108" y="174"/>
                    </a:lnTo>
                    <a:lnTo>
                      <a:pt x="106" y="174"/>
                    </a:lnTo>
                    <a:lnTo>
                      <a:pt x="108" y="172"/>
                    </a:lnTo>
                    <a:lnTo>
                      <a:pt x="106" y="170"/>
                    </a:lnTo>
                    <a:lnTo>
                      <a:pt x="106" y="172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6"/>
                    </a:lnTo>
                    <a:lnTo>
                      <a:pt x="104" y="180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8" y="203"/>
                    </a:lnTo>
                    <a:lnTo>
                      <a:pt x="98" y="203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0" y="201"/>
                    </a:lnTo>
                    <a:lnTo>
                      <a:pt x="102" y="194"/>
                    </a:lnTo>
                    <a:lnTo>
                      <a:pt x="102" y="194"/>
                    </a:lnTo>
                    <a:lnTo>
                      <a:pt x="104" y="192"/>
                    </a:lnTo>
                    <a:lnTo>
                      <a:pt x="104" y="190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08" y="186"/>
                    </a:lnTo>
                    <a:lnTo>
                      <a:pt x="108" y="184"/>
                    </a:lnTo>
                    <a:lnTo>
                      <a:pt x="108" y="180"/>
                    </a:lnTo>
                    <a:lnTo>
                      <a:pt x="108" y="176"/>
                    </a:lnTo>
                    <a:close/>
                    <a:moveTo>
                      <a:pt x="102" y="170"/>
                    </a:moveTo>
                    <a:lnTo>
                      <a:pt x="102" y="172"/>
                    </a:lnTo>
                    <a:lnTo>
                      <a:pt x="102" y="172"/>
                    </a:lnTo>
                    <a:lnTo>
                      <a:pt x="104" y="172"/>
                    </a:lnTo>
                    <a:lnTo>
                      <a:pt x="102" y="170"/>
                    </a:lnTo>
                    <a:lnTo>
                      <a:pt x="102" y="170"/>
                    </a:lnTo>
                    <a:close/>
                    <a:moveTo>
                      <a:pt x="38" y="180"/>
                    </a:moveTo>
                    <a:lnTo>
                      <a:pt x="36" y="176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2"/>
                    </a:lnTo>
                    <a:lnTo>
                      <a:pt x="36" y="170"/>
                    </a:lnTo>
                    <a:lnTo>
                      <a:pt x="36" y="170"/>
                    </a:lnTo>
                    <a:lnTo>
                      <a:pt x="36" y="170"/>
                    </a:lnTo>
                    <a:lnTo>
                      <a:pt x="34" y="170"/>
                    </a:lnTo>
                    <a:lnTo>
                      <a:pt x="34" y="176"/>
                    </a:lnTo>
                    <a:lnTo>
                      <a:pt x="32" y="176"/>
                    </a:lnTo>
                    <a:lnTo>
                      <a:pt x="32" y="178"/>
                    </a:lnTo>
                    <a:lnTo>
                      <a:pt x="34" y="180"/>
                    </a:lnTo>
                    <a:lnTo>
                      <a:pt x="34" y="182"/>
                    </a:lnTo>
                    <a:lnTo>
                      <a:pt x="34" y="184"/>
                    </a:lnTo>
                    <a:lnTo>
                      <a:pt x="32" y="184"/>
                    </a:lnTo>
                    <a:lnTo>
                      <a:pt x="32" y="186"/>
                    </a:lnTo>
                    <a:lnTo>
                      <a:pt x="32" y="186"/>
                    </a:lnTo>
                    <a:lnTo>
                      <a:pt x="30" y="186"/>
                    </a:lnTo>
                    <a:lnTo>
                      <a:pt x="30" y="188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22" y="199"/>
                    </a:lnTo>
                    <a:lnTo>
                      <a:pt x="20" y="201"/>
                    </a:lnTo>
                    <a:lnTo>
                      <a:pt x="16" y="207"/>
                    </a:lnTo>
                    <a:lnTo>
                      <a:pt x="16" y="207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4" y="209"/>
                    </a:lnTo>
                    <a:lnTo>
                      <a:pt x="12" y="211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6" y="217"/>
                    </a:lnTo>
                    <a:lnTo>
                      <a:pt x="6" y="217"/>
                    </a:lnTo>
                    <a:lnTo>
                      <a:pt x="4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6" y="223"/>
                    </a:lnTo>
                    <a:lnTo>
                      <a:pt x="6" y="221"/>
                    </a:lnTo>
                    <a:lnTo>
                      <a:pt x="8" y="221"/>
                    </a:lnTo>
                    <a:lnTo>
                      <a:pt x="8" y="221"/>
                    </a:lnTo>
                    <a:lnTo>
                      <a:pt x="8" y="219"/>
                    </a:lnTo>
                    <a:lnTo>
                      <a:pt x="8" y="219"/>
                    </a:lnTo>
                    <a:lnTo>
                      <a:pt x="10" y="219"/>
                    </a:lnTo>
                    <a:lnTo>
                      <a:pt x="12" y="217"/>
                    </a:lnTo>
                    <a:lnTo>
                      <a:pt x="14" y="215"/>
                    </a:lnTo>
                    <a:lnTo>
                      <a:pt x="16" y="215"/>
                    </a:lnTo>
                    <a:lnTo>
                      <a:pt x="16" y="213"/>
                    </a:lnTo>
                    <a:lnTo>
                      <a:pt x="18" y="211"/>
                    </a:lnTo>
                    <a:lnTo>
                      <a:pt x="18" y="209"/>
                    </a:lnTo>
                    <a:lnTo>
                      <a:pt x="20" y="209"/>
                    </a:lnTo>
                    <a:lnTo>
                      <a:pt x="22" y="207"/>
                    </a:lnTo>
                    <a:lnTo>
                      <a:pt x="22" y="207"/>
                    </a:lnTo>
                    <a:lnTo>
                      <a:pt x="24" y="205"/>
                    </a:lnTo>
                    <a:lnTo>
                      <a:pt x="26" y="199"/>
                    </a:lnTo>
                    <a:lnTo>
                      <a:pt x="26" y="196"/>
                    </a:lnTo>
                    <a:lnTo>
                      <a:pt x="26" y="194"/>
                    </a:lnTo>
                    <a:lnTo>
                      <a:pt x="28" y="194"/>
                    </a:lnTo>
                    <a:lnTo>
                      <a:pt x="28" y="194"/>
                    </a:lnTo>
                    <a:lnTo>
                      <a:pt x="32" y="192"/>
                    </a:lnTo>
                    <a:lnTo>
                      <a:pt x="32" y="192"/>
                    </a:lnTo>
                    <a:lnTo>
                      <a:pt x="34" y="190"/>
                    </a:lnTo>
                    <a:lnTo>
                      <a:pt x="34" y="188"/>
                    </a:lnTo>
                    <a:lnTo>
                      <a:pt x="34" y="188"/>
                    </a:lnTo>
                    <a:lnTo>
                      <a:pt x="36" y="188"/>
                    </a:lnTo>
                    <a:lnTo>
                      <a:pt x="38" y="186"/>
                    </a:lnTo>
                    <a:lnTo>
                      <a:pt x="38" y="186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38" y="180"/>
                    </a:lnTo>
                    <a:close/>
                    <a:moveTo>
                      <a:pt x="42" y="168"/>
                    </a:moveTo>
                    <a:lnTo>
                      <a:pt x="40" y="166"/>
                    </a:lnTo>
                    <a:lnTo>
                      <a:pt x="40" y="166"/>
                    </a:lnTo>
                    <a:lnTo>
                      <a:pt x="40" y="168"/>
                    </a:lnTo>
                    <a:lnTo>
                      <a:pt x="38" y="168"/>
                    </a:lnTo>
                    <a:lnTo>
                      <a:pt x="38" y="168"/>
                    </a:lnTo>
                    <a:lnTo>
                      <a:pt x="40" y="168"/>
                    </a:lnTo>
                    <a:lnTo>
                      <a:pt x="40" y="168"/>
                    </a:lnTo>
                    <a:lnTo>
                      <a:pt x="40" y="168"/>
                    </a:lnTo>
                    <a:lnTo>
                      <a:pt x="42" y="168"/>
                    </a:lnTo>
                    <a:close/>
                    <a:moveTo>
                      <a:pt x="126" y="190"/>
                    </a:moveTo>
                    <a:lnTo>
                      <a:pt x="126" y="190"/>
                    </a:lnTo>
                    <a:lnTo>
                      <a:pt x="126" y="190"/>
                    </a:lnTo>
                    <a:lnTo>
                      <a:pt x="126" y="188"/>
                    </a:lnTo>
                    <a:lnTo>
                      <a:pt x="128" y="188"/>
                    </a:lnTo>
                    <a:lnTo>
                      <a:pt x="128" y="188"/>
                    </a:lnTo>
                    <a:lnTo>
                      <a:pt x="128" y="188"/>
                    </a:lnTo>
                    <a:lnTo>
                      <a:pt x="126" y="186"/>
                    </a:lnTo>
                    <a:lnTo>
                      <a:pt x="126" y="184"/>
                    </a:lnTo>
                    <a:lnTo>
                      <a:pt x="126" y="182"/>
                    </a:lnTo>
                    <a:lnTo>
                      <a:pt x="124" y="182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122" y="180"/>
                    </a:lnTo>
                    <a:lnTo>
                      <a:pt x="122" y="176"/>
                    </a:lnTo>
                    <a:lnTo>
                      <a:pt x="122" y="174"/>
                    </a:lnTo>
                    <a:lnTo>
                      <a:pt x="122" y="172"/>
                    </a:lnTo>
                    <a:lnTo>
                      <a:pt x="122" y="172"/>
                    </a:lnTo>
                    <a:lnTo>
                      <a:pt x="120" y="168"/>
                    </a:lnTo>
                    <a:lnTo>
                      <a:pt x="118" y="168"/>
                    </a:lnTo>
                    <a:lnTo>
                      <a:pt x="118" y="170"/>
                    </a:lnTo>
                    <a:lnTo>
                      <a:pt x="116" y="170"/>
                    </a:lnTo>
                    <a:lnTo>
                      <a:pt x="116" y="170"/>
                    </a:lnTo>
                    <a:lnTo>
                      <a:pt x="114" y="168"/>
                    </a:lnTo>
                    <a:lnTo>
                      <a:pt x="114" y="168"/>
                    </a:lnTo>
                    <a:lnTo>
                      <a:pt x="112" y="168"/>
                    </a:lnTo>
                    <a:lnTo>
                      <a:pt x="112" y="166"/>
                    </a:lnTo>
                    <a:lnTo>
                      <a:pt x="110" y="166"/>
                    </a:lnTo>
                    <a:lnTo>
                      <a:pt x="110" y="166"/>
                    </a:lnTo>
                    <a:lnTo>
                      <a:pt x="112" y="168"/>
                    </a:lnTo>
                    <a:lnTo>
                      <a:pt x="112" y="170"/>
                    </a:lnTo>
                    <a:lnTo>
                      <a:pt x="112" y="172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6" y="176"/>
                    </a:lnTo>
                    <a:lnTo>
                      <a:pt x="118" y="176"/>
                    </a:lnTo>
                    <a:lnTo>
                      <a:pt x="118" y="178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20" y="182"/>
                    </a:lnTo>
                    <a:lnTo>
                      <a:pt x="120" y="186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20" y="190"/>
                    </a:lnTo>
                    <a:lnTo>
                      <a:pt x="120" y="192"/>
                    </a:lnTo>
                    <a:lnTo>
                      <a:pt x="122" y="192"/>
                    </a:lnTo>
                    <a:lnTo>
                      <a:pt x="124" y="192"/>
                    </a:lnTo>
                    <a:lnTo>
                      <a:pt x="124" y="192"/>
                    </a:lnTo>
                    <a:lnTo>
                      <a:pt x="124" y="190"/>
                    </a:lnTo>
                    <a:lnTo>
                      <a:pt x="124" y="186"/>
                    </a:lnTo>
                    <a:lnTo>
                      <a:pt x="124" y="188"/>
                    </a:lnTo>
                    <a:lnTo>
                      <a:pt x="126" y="190"/>
                    </a:lnTo>
                    <a:close/>
                    <a:moveTo>
                      <a:pt x="114" y="166"/>
                    </a:moveTo>
                    <a:lnTo>
                      <a:pt x="116" y="166"/>
                    </a:lnTo>
                    <a:lnTo>
                      <a:pt x="116" y="166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12" y="164"/>
                    </a:lnTo>
                    <a:lnTo>
                      <a:pt x="112" y="164"/>
                    </a:lnTo>
                    <a:lnTo>
                      <a:pt x="112" y="166"/>
                    </a:lnTo>
                    <a:lnTo>
                      <a:pt x="114" y="166"/>
                    </a:lnTo>
                    <a:close/>
                    <a:moveTo>
                      <a:pt x="118" y="166"/>
                    </a:moveTo>
                    <a:lnTo>
                      <a:pt x="118" y="166"/>
                    </a:lnTo>
                    <a:lnTo>
                      <a:pt x="118" y="166"/>
                    </a:lnTo>
                    <a:lnTo>
                      <a:pt x="118" y="164"/>
                    </a:lnTo>
                    <a:lnTo>
                      <a:pt x="118" y="164"/>
                    </a:lnTo>
                    <a:lnTo>
                      <a:pt x="116" y="162"/>
                    </a:lnTo>
                    <a:lnTo>
                      <a:pt x="118" y="164"/>
                    </a:lnTo>
                    <a:lnTo>
                      <a:pt x="118" y="166"/>
                    </a:lnTo>
                    <a:lnTo>
                      <a:pt x="118" y="166"/>
                    </a:lnTo>
                    <a:close/>
                    <a:moveTo>
                      <a:pt x="84" y="182"/>
                    </a:moveTo>
                    <a:lnTo>
                      <a:pt x="86" y="180"/>
                    </a:lnTo>
                    <a:lnTo>
                      <a:pt x="88" y="178"/>
                    </a:lnTo>
                    <a:lnTo>
                      <a:pt x="88" y="17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0" y="174"/>
                    </a:lnTo>
                    <a:lnTo>
                      <a:pt x="90" y="174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6"/>
                    </a:lnTo>
                    <a:lnTo>
                      <a:pt x="92" y="166"/>
                    </a:lnTo>
                    <a:lnTo>
                      <a:pt x="88" y="168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86" y="164"/>
                    </a:lnTo>
                    <a:lnTo>
                      <a:pt x="84" y="166"/>
                    </a:lnTo>
                    <a:lnTo>
                      <a:pt x="82" y="164"/>
                    </a:lnTo>
                    <a:lnTo>
                      <a:pt x="80" y="164"/>
                    </a:lnTo>
                    <a:lnTo>
                      <a:pt x="78" y="162"/>
                    </a:lnTo>
                    <a:lnTo>
                      <a:pt x="76" y="160"/>
                    </a:lnTo>
                    <a:lnTo>
                      <a:pt x="74" y="160"/>
                    </a:lnTo>
                    <a:lnTo>
                      <a:pt x="74" y="160"/>
                    </a:lnTo>
                    <a:lnTo>
                      <a:pt x="72" y="160"/>
                    </a:lnTo>
                    <a:lnTo>
                      <a:pt x="72" y="162"/>
                    </a:lnTo>
                    <a:lnTo>
                      <a:pt x="72" y="162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6" y="164"/>
                    </a:lnTo>
                    <a:lnTo>
                      <a:pt x="76" y="170"/>
                    </a:lnTo>
                    <a:lnTo>
                      <a:pt x="76" y="174"/>
                    </a:lnTo>
                    <a:lnTo>
                      <a:pt x="76" y="176"/>
                    </a:lnTo>
                    <a:lnTo>
                      <a:pt x="74" y="178"/>
                    </a:lnTo>
                    <a:lnTo>
                      <a:pt x="74" y="180"/>
                    </a:lnTo>
                    <a:lnTo>
                      <a:pt x="76" y="182"/>
                    </a:lnTo>
                    <a:lnTo>
                      <a:pt x="76" y="182"/>
                    </a:lnTo>
                    <a:lnTo>
                      <a:pt x="74" y="184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6" y="184"/>
                    </a:lnTo>
                    <a:lnTo>
                      <a:pt x="78" y="184"/>
                    </a:lnTo>
                    <a:lnTo>
                      <a:pt x="78" y="182"/>
                    </a:lnTo>
                    <a:lnTo>
                      <a:pt x="84" y="182"/>
                    </a:lnTo>
                    <a:close/>
                    <a:moveTo>
                      <a:pt x="42" y="160"/>
                    </a:moveTo>
                    <a:lnTo>
                      <a:pt x="42" y="158"/>
                    </a:lnTo>
                    <a:lnTo>
                      <a:pt x="42" y="158"/>
                    </a:lnTo>
                    <a:lnTo>
                      <a:pt x="40" y="158"/>
                    </a:lnTo>
                    <a:lnTo>
                      <a:pt x="40" y="158"/>
                    </a:lnTo>
                    <a:lnTo>
                      <a:pt x="42" y="162"/>
                    </a:lnTo>
                    <a:lnTo>
                      <a:pt x="42" y="162"/>
                    </a:lnTo>
                    <a:lnTo>
                      <a:pt x="42" y="164"/>
                    </a:lnTo>
                    <a:lnTo>
                      <a:pt x="42" y="164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4" y="160"/>
                    </a:lnTo>
                    <a:lnTo>
                      <a:pt x="44" y="160"/>
                    </a:lnTo>
                    <a:lnTo>
                      <a:pt x="42" y="160"/>
                    </a:lnTo>
                    <a:close/>
                    <a:moveTo>
                      <a:pt x="46" y="154"/>
                    </a:moveTo>
                    <a:lnTo>
                      <a:pt x="44" y="154"/>
                    </a:lnTo>
                    <a:lnTo>
                      <a:pt x="44" y="156"/>
                    </a:lnTo>
                    <a:lnTo>
                      <a:pt x="44" y="154"/>
                    </a:lnTo>
                    <a:lnTo>
                      <a:pt x="44" y="154"/>
                    </a:lnTo>
                    <a:lnTo>
                      <a:pt x="42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4"/>
                    </a:lnTo>
                    <a:lnTo>
                      <a:pt x="40" y="154"/>
                    </a:lnTo>
                    <a:lnTo>
                      <a:pt x="40" y="154"/>
                    </a:lnTo>
                    <a:lnTo>
                      <a:pt x="42" y="156"/>
                    </a:lnTo>
                    <a:lnTo>
                      <a:pt x="42" y="158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8" y="158"/>
                    </a:lnTo>
                    <a:lnTo>
                      <a:pt x="48" y="156"/>
                    </a:lnTo>
                    <a:lnTo>
                      <a:pt x="46" y="156"/>
                    </a:lnTo>
                    <a:lnTo>
                      <a:pt x="46" y="154"/>
                    </a:lnTo>
                    <a:close/>
                    <a:moveTo>
                      <a:pt x="80" y="148"/>
                    </a:moveTo>
                    <a:lnTo>
                      <a:pt x="80" y="150"/>
                    </a:lnTo>
                    <a:lnTo>
                      <a:pt x="80" y="150"/>
                    </a:lnTo>
                    <a:lnTo>
                      <a:pt x="80" y="150"/>
                    </a:lnTo>
                    <a:lnTo>
                      <a:pt x="82" y="152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2" y="150"/>
                    </a:lnTo>
                    <a:lnTo>
                      <a:pt x="80" y="148"/>
                    </a:lnTo>
                    <a:close/>
                    <a:moveTo>
                      <a:pt x="110" y="154"/>
                    </a:moveTo>
                    <a:lnTo>
                      <a:pt x="112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18" y="160"/>
                    </a:lnTo>
                    <a:lnTo>
                      <a:pt x="118" y="160"/>
                    </a:lnTo>
                    <a:lnTo>
                      <a:pt x="120" y="162"/>
                    </a:lnTo>
                    <a:lnTo>
                      <a:pt x="120" y="162"/>
                    </a:lnTo>
                    <a:lnTo>
                      <a:pt x="120" y="162"/>
                    </a:lnTo>
                    <a:lnTo>
                      <a:pt x="122" y="164"/>
                    </a:lnTo>
                    <a:lnTo>
                      <a:pt x="120" y="164"/>
                    </a:lnTo>
                    <a:lnTo>
                      <a:pt x="120" y="166"/>
                    </a:lnTo>
                    <a:lnTo>
                      <a:pt x="120" y="168"/>
                    </a:lnTo>
                    <a:lnTo>
                      <a:pt x="122" y="170"/>
                    </a:lnTo>
                    <a:lnTo>
                      <a:pt x="124" y="170"/>
                    </a:lnTo>
                    <a:lnTo>
                      <a:pt x="124" y="170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8" y="174"/>
                    </a:lnTo>
                    <a:lnTo>
                      <a:pt x="132" y="174"/>
                    </a:lnTo>
                    <a:lnTo>
                      <a:pt x="132" y="174"/>
                    </a:lnTo>
                    <a:lnTo>
                      <a:pt x="134" y="174"/>
                    </a:lnTo>
                    <a:lnTo>
                      <a:pt x="134" y="174"/>
                    </a:lnTo>
                    <a:lnTo>
                      <a:pt x="134" y="172"/>
                    </a:lnTo>
                    <a:lnTo>
                      <a:pt x="132" y="172"/>
                    </a:lnTo>
                    <a:lnTo>
                      <a:pt x="130" y="172"/>
                    </a:lnTo>
                    <a:lnTo>
                      <a:pt x="130" y="170"/>
                    </a:lnTo>
                    <a:lnTo>
                      <a:pt x="132" y="170"/>
                    </a:lnTo>
                    <a:lnTo>
                      <a:pt x="130" y="168"/>
                    </a:lnTo>
                    <a:lnTo>
                      <a:pt x="130" y="166"/>
                    </a:lnTo>
                    <a:lnTo>
                      <a:pt x="128" y="166"/>
                    </a:lnTo>
                    <a:lnTo>
                      <a:pt x="128" y="164"/>
                    </a:lnTo>
                    <a:lnTo>
                      <a:pt x="128" y="162"/>
                    </a:lnTo>
                    <a:lnTo>
                      <a:pt x="128" y="162"/>
                    </a:lnTo>
                    <a:lnTo>
                      <a:pt x="128" y="158"/>
                    </a:lnTo>
                    <a:lnTo>
                      <a:pt x="128" y="156"/>
                    </a:lnTo>
                    <a:lnTo>
                      <a:pt x="128" y="156"/>
                    </a:lnTo>
                    <a:lnTo>
                      <a:pt x="128" y="154"/>
                    </a:lnTo>
                    <a:lnTo>
                      <a:pt x="128" y="154"/>
                    </a:lnTo>
                    <a:lnTo>
                      <a:pt x="126" y="152"/>
                    </a:lnTo>
                    <a:lnTo>
                      <a:pt x="126" y="152"/>
                    </a:lnTo>
                    <a:lnTo>
                      <a:pt x="124" y="152"/>
                    </a:lnTo>
                    <a:lnTo>
                      <a:pt x="124" y="150"/>
                    </a:lnTo>
                    <a:lnTo>
                      <a:pt x="124" y="150"/>
                    </a:lnTo>
                    <a:lnTo>
                      <a:pt x="124" y="148"/>
                    </a:lnTo>
                    <a:lnTo>
                      <a:pt x="122" y="148"/>
                    </a:lnTo>
                    <a:lnTo>
                      <a:pt x="118" y="148"/>
                    </a:lnTo>
                    <a:lnTo>
                      <a:pt x="112" y="148"/>
                    </a:lnTo>
                    <a:lnTo>
                      <a:pt x="108" y="148"/>
                    </a:lnTo>
                    <a:lnTo>
                      <a:pt x="110" y="150"/>
                    </a:lnTo>
                    <a:lnTo>
                      <a:pt x="110" y="154"/>
                    </a:lnTo>
                    <a:close/>
                    <a:moveTo>
                      <a:pt x="92" y="156"/>
                    </a:moveTo>
                    <a:lnTo>
                      <a:pt x="92" y="158"/>
                    </a:lnTo>
                    <a:lnTo>
                      <a:pt x="92" y="160"/>
                    </a:lnTo>
                    <a:lnTo>
                      <a:pt x="94" y="158"/>
                    </a:lnTo>
                    <a:lnTo>
                      <a:pt x="96" y="154"/>
                    </a:lnTo>
                    <a:lnTo>
                      <a:pt x="96" y="154"/>
                    </a:lnTo>
                    <a:lnTo>
                      <a:pt x="98" y="154"/>
                    </a:lnTo>
                    <a:lnTo>
                      <a:pt x="98" y="156"/>
                    </a:lnTo>
                    <a:lnTo>
                      <a:pt x="100" y="156"/>
                    </a:lnTo>
                    <a:lnTo>
                      <a:pt x="100" y="156"/>
                    </a:lnTo>
                    <a:lnTo>
                      <a:pt x="100" y="158"/>
                    </a:lnTo>
                    <a:lnTo>
                      <a:pt x="100" y="158"/>
                    </a:lnTo>
                    <a:lnTo>
                      <a:pt x="102" y="158"/>
                    </a:lnTo>
                    <a:lnTo>
                      <a:pt x="102" y="160"/>
                    </a:lnTo>
                    <a:lnTo>
                      <a:pt x="104" y="162"/>
                    </a:lnTo>
                    <a:lnTo>
                      <a:pt x="106" y="162"/>
                    </a:lnTo>
                    <a:lnTo>
                      <a:pt x="106" y="162"/>
                    </a:lnTo>
                    <a:lnTo>
                      <a:pt x="106" y="158"/>
                    </a:lnTo>
                    <a:lnTo>
                      <a:pt x="104" y="154"/>
                    </a:lnTo>
                    <a:lnTo>
                      <a:pt x="100" y="152"/>
                    </a:lnTo>
                    <a:lnTo>
                      <a:pt x="98" y="150"/>
                    </a:lnTo>
                    <a:lnTo>
                      <a:pt x="98" y="150"/>
                    </a:lnTo>
                    <a:lnTo>
                      <a:pt x="96" y="148"/>
                    </a:lnTo>
                    <a:lnTo>
                      <a:pt x="94" y="148"/>
                    </a:lnTo>
                    <a:lnTo>
                      <a:pt x="92" y="148"/>
                    </a:lnTo>
                    <a:lnTo>
                      <a:pt x="92" y="148"/>
                    </a:lnTo>
                    <a:lnTo>
                      <a:pt x="92" y="150"/>
                    </a:lnTo>
                    <a:lnTo>
                      <a:pt x="92" y="152"/>
                    </a:lnTo>
                    <a:lnTo>
                      <a:pt x="92" y="156"/>
                    </a:lnTo>
                    <a:close/>
                    <a:moveTo>
                      <a:pt x="76" y="148"/>
                    </a:moveTo>
                    <a:lnTo>
                      <a:pt x="76" y="148"/>
                    </a:lnTo>
                    <a:lnTo>
                      <a:pt x="76" y="148"/>
                    </a:lnTo>
                    <a:lnTo>
                      <a:pt x="76" y="148"/>
                    </a:lnTo>
                    <a:lnTo>
                      <a:pt x="78" y="148"/>
                    </a:lnTo>
                    <a:lnTo>
                      <a:pt x="76" y="148"/>
                    </a:lnTo>
                    <a:lnTo>
                      <a:pt x="76" y="148"/>
                    </a:lnTo>
                    <a:close/>
                    <a:moveTo>
                      <a:pt x="74" y="156"/>
                    </a:moveTo>
                    <a:lnTo>
                      <a:pt x="74" y="152"/>
                    </a:lnTo>
                    <a:lnTo>
                      <a:pt x="74" y="148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2" y="148"/>
                    </a:lnTo>
                    <a:lnTo>
                      <a:pt x="72" y="150"/>
                    </a:lnTo>
                    <a:lnTo>
                      <a:pt x="72" y="150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4" y="156"/>
                    </a:lnTo>
                    <a:close/>
                    <a:moveTo>
                      <a:pt x="100" y="150"/>
                    </a:moveTo>
                    <a:lnTo>
                      <a:pt x="100" y="152"/>
                    </a:lnTo>
                    <a:lnTo>
                      <a:pt x="100" y="150"/>
                    </a:lnTo>
                    <a:lnTo>
                      <a:pt x="100" y="146"/>
                    </a:lnTo>
                    <a:lnTo>
                      <a:pt x="98" y="146"/>
                    </a:lnTo>
                    <a:lnTo>
                      <a:pt x="98" y="146"/>
                    </a:lnTo>
                    <a:lnTo>
                      <a:pt x="98" y="148"/>
                    </a:lnTo>
                    <a:lnTo>
                      <a:pt x="100" y="150"/>
                    </a:lnTo>
                    <a:close/>
                    <a:moveTo>
                      <a:pt x="94" y="146"/>
                    </a:moveTo>
                    <a:lnTo>
                      <a:pt x="92" y="142"/>
                    </a:lnTo>
                    <a:lnTo>
                      <a:pt x="90" y="142"/>
                    </a:lnTo>
                    <a:lnTo>
                      <a:pt x="88" y="138"/>
                    </a:lnTo>
                    <a:lnTo>
                      <a:pt x="88" y="138"/>
                    </a:lnTo>
                    <a:lnTo>
                      <a:pt x="86" y="138"/>
                    </a:lnTo>
                    <a:lnTo>
                      <a:pt x="86" y="138"/>
                    </a:lnTo>
                    <a:lnTo>
                      <a:pt x="86" y="140"/>
                    </a:lnTo>
                    <a:lnTo>
                      <a:pt x="88" y="140"/>
                    </a:lnTo>
                    <a:lnTo>
                      <a:pt x="90" y="142"/>
                    </a:lnTo>
                    <a:lnTo>
                      <a:pt x="92" y="144"/>
                    </a:lnTo>
                    <a:lnTo>
                      <a:pt x="94" y="146"/>
                    </a:lnTo>
                    <a:close/>
                    <a:moveTo>
                      <a:pt x="64" y="150"/>
                    </a:moveTo>
                    <a:lnTo>
                      <a:pt x="64" y="148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64" y="140"/>
                    </a:lnTo>
                    <a:lnTo>
                      <a:pt x="64" y="138"/>
                    </a:lnTo>
                    <a:lnTo>
                      <a:pt x="64" y="138"/>
                    </a:lnTo>
                    <a:lnTo>
                      <a:pt x="62" y="136"/>
                    </a:lnTo>
                    <a:lnTo>
                      <a:pt x="62" y="136"/>
                    </a:lnTo>
                    <a:lnTo>
                      <a:pt x="60" y="134"/>
                    </a:lnTo>
                    <a:lnTo>
                      <a:pt x="58" y="132"/>
                    </a:lnTo>
                    <a:lnTo>
                      <a:pt x="58" y="134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4" y="132"/>
                    </a:lnTo>
                    <a:lnTo>
                      <a:pt x="54" y="130"/>
                    </a:lnTo>
                    <a:lnTo>
                      <a:pt x="52" y="132"/>
                    </a:lnTo>
                    <a:lnTo>
                      <a:pt x="50" y="132"/>
                    </a:lnTo>
                    <a:lnTo>
                      <a:pt x="50" y="132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4" y="132"/>
                    </a:lnTo>
                    <a:lnTo>
                      <a:pt x="44" y="132"/>
                    </a:lnTo>
                    <a:lnTo>
                      <a:pt x="46" y="132"/>
                    </a:lnTo>
                    <a:lnTo>
                      <a:pt x="46" y="132"/>
                    </a:lnTo>
                    <a:lnTo>
                      <a:pt x="46" y="132"/>
                    </a:lnTo>
                    <a:lnTo>
                      <a:pt x="48" y="134"/>
                    </a:lnTo>
                    <a:lnTo>
                      <a:pt x="48" y="136"/>
                    </a:lnTo>
                    <a:lnTo>
                      <a:pt x="48" y="136"/>
                    </a:lnTo>
                    <a:lnTo>
                      <a:pt x="50" y="136"/>
                    </a:lnTo>
                    <a:lnTo>
                      <a:pt x="50" y="138"/>
                    </a:lnTo>
                    <a:lnTo>
                      <a:pt x="52" y="140"/>
                    </a:lnTo>
                    <a:lnTo>
                      <a:pt x="52" y="142"/>
                    </a:lnTo>
                    <a:lnTo>
                      <a:pt x="52" y="144"/>
                    </a:lnTo>
                    <a:lnTo>
                      <a:pt x="54" y="144"/>
                    </a:lnTo>
                    <a:lnTo>
                      <a:pt x="54" y="146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6" y="148"/>
                    </a:lnTo>
                    <a:lnTo>
                      <a:pt x="56" y="150"/>
                    </a:lnTo>
                    <a:lnTo>
                      <a:pt x="58" y="152"/>
                    </a:lnTo>
                    <a:lnTo>
                      <a:pt x="58" y="152"/>
                    </a:lnTo>
                    <a:lnTo>
                      <a:pt x="58" y="152"/>
                    </a:lnTo>
                    <a:lnTo>
                      <a:pt x="60" y="154"/>
                    </a:lnTo>
                    <a:lnTo>
                      <a:pt x="60" y="154"/>
                    </a:lnTo>
                    <a:lnTo>
                      <a:pt x="62" y="154"/>
                    </a:lnTo>
                    <a:lnTo>
                      <a:pt x="62" y="152"/>
                    </a:lnTo>
                    <a:lnTo>
                      <a:pt x="62" y="152"/>
                    </a:lnTo>
                    <a:lnTo>
                      <a:pt x="62" y="152"/>
                    </a:lnTo>
                    <a:lnTo>
                      <a:pt x="64" y="152"/>
                    </a:lnTo>
                    <a:lnTo>
                      <a:pt x="64" y="152"/>
                    </a:lnTo>
                    <a:lnTo>
                      <a:pt x="64" y="150"/>
                    </a:lnTo>
                    <a:lnTo>
                      <a:pt x="64" y="150"/>
                    </a:lnTo>
                    <a:close/>
                    <a:moveTo>
                      <a:pt x="70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68" y="130"/>
                    </a:lnTo>
                    <a:lnTo>
                      <a:pt x="68" y="132"/>
                    </a:lnTo>
                    <a:lnTo>
                      <a:pt x="68" y="134"/>
                    </a:lnTo>
                    <a:lnTo>
                      <a:pt x="70" y="134"/>
                    </a:lnTo>
                    <a:lnTo>
                      <a:pt x="72" y="136"/>
                    </a:lnTo>
                    <a:lnTo>
                      <a:pt x="72" y="136"/>
                    </a:lnTo>
                    <a:lnTo>
                      <a:pt x="72" y="136"/>
                    </a:lnTo>
                    <a:lnTo>
                      <a:pt x="72" y="134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0" y="130"/>
                    </a:lnTo>
                    <a:close/>
                    <a:moveTo>
                      <a:pt x="40" y="124"/>
                    </a:moveTo>
                    <a:lnTo>
                      <a:pt x="40" y="124"/>
                    </a:lnTo>
                    <a:lnTo>
                      <a:pt x="40" y="126"/>
                    </a:lnTo>
                    <a:lnTo>
                      <a:pt x="40" y="126"/>
                    </a:lnTo>
                    <a:lnTo>
                      <a:pt x="44" y="128"/>
                    </a:lnTo>
                    <a:lnTo>
                      <a:pt x="44" y="126"/>
                    </a:lnTo>
                    <a:lnTo>
                      <a:pt x="42" y="126"/>
                    </a:lnTo>
                    <a:lnTo>
                      <a:pt x="40" y="124"/>
                    </a:lnTo>
                    <a:close/>
                    <a:moveTo>
                      <a:pt x="102" y="130"/>
                    </a:moveTo>
                    <a:lnTo>
                      <a:pt x="104" y="130"/>
                    </a:lnTo>
                    <a:lnTo>
                      <a:pt x="106" y="130"/>
                    </a:lnTo>
                    <a:lnTo>
                      <a:pt x="106" y="130"/>
                    </a:lnTo>
                    <a:lnTo>
                      <a:pt x="106" y="130"/>
                    </a:lnTo>
                    <a:lnTo>
                      <a:pt x="108" y="128"/>
                    </a:lnTo>
                    <a:lnTo>
                      <a:pt x="108" y="128"/>
                    </a:lnTo>
                    <a:lnTo>
                      <a:pt x="108" y="126"/>
                    </a:lnTo>
                    <a:lnTo>
                      <a:pt x="108" y="124"/>
                    </a:lnTo>
                    <a:lnTo>
                      <a:pt x="106" y="124"/>
                    </a:lnTo>
                    <a:lnTo>
                      <a:pt x="106" y="124"/>
                    </a:lnTo>
                    <a:lnTo>
                      <a:pt x="104" y="120"/>
                    </a:lnTo>
                    <a:lnTo>
                      <a:pt x="104" y="122"/>
                    </a:lnTo>
                    <a:lnTo>
                      <a:pt x="104" y="122"/>
                    </a:lnTo>
                    <a:lnTo>
                      <a:pt x="102" y="122"/>
                    </a:lnTo>
                    <a:lnTo>
                      <a:pt x="104" y="126"/>
                    </a:lnTo>
                    <a:lnTo>
                      <a:pt x="102" y="128"/>
                    </a:lnTo>
                    <a:lnTo>
                      <a:pt x="102" y="130"/>
                    </a:lnTo>
                    <a:close/>
                    <a:moveTo>
                      <a:pt x="68" y="118"/>
                    </a:moveTo>
                    <a:lnTo>
                      <a:pt x="68" y="118"/>
                    </a:lnTo>
                    <a:lnTo>
                      <a:pt x="68" y="120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8" y="118"/>
                    </a:lnTo>
                    <a:lnTo>
                      <a:pt x="68" y="118"/>
                    </a:lnTo>
                    <a:close/>
                    <a:moveTo>
                      <a:pt x="66" y="110"/>
                    </a:moveTo>
                    <a:lnTo>
                      <a:pt x="68" y="110"/>
                    </a:lnTo>
                    <a:lnTo>
                      <a:pt x="68" y="110"/>
                    </a:lnTo>
                    <a:lnTo>
                      <a:pt x="68" y="108"/>
                    </a:lnTo>
                    <a:lnTo>
                      <a:pt x="68" y="106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6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10"/>
                    </a:lnTo>
                    <a:lnTo>
                      <a:pt x="66" y="110"/>
                    </a:lnTo>
                    <a:close/>
                    <a:moveTo>
                      <a:pt x="30" y="86"/>
                    </a:moveTo>
                    <a:lnTo>
                      <a:pt x="30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90"/>
                    </a:lnTo>
                    <a:lnTo>
                      <a:pt x="34" y="96"/>
                    </a:lnTo>
                    <a:lnTo>
                      <a:pt x="34" y="98"/>
                    </a:lnTo>
                    <a:lnTo>
                      <a:pt x="36" y="100"/>
                    </a:lnTo>
                    <a:lnTo>
                      <a:pt x="36" y="102"/>
                    </a:lnTo>
                    <a:lnTo>
                      <a:pt x="36" y="104"/>
                    </a:lnTo>
                    <a:lnTo>
                      <a:pt x="38" y="106"/>
                    </a:lnTo>
                    <a:lnTo>
                      <a:pt x="38" y="108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10"/>
                    </a:lnTo>
                    <a:lnTo>
                      <a:pt x="42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46" y="112"/>
                    </a:lnTo>
                    <a:lnTo>
                      <a:pt x="46" y="108"/>
                    </a:lnTo>
                    <a:lnTo>
                      <a:pt x="46" y="106"/>
                    </a:lnTo>
                    <a:lnTo>
                      <a:pt x="46" y="108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10"/>
                    </a:lnTo>
                    <a:lnTo>
                      <a:pt x="52" y="110"/>
                    </a:lnTo>
                    <a:lnTo>
                      <a:pt x="52" y="112"/>
                    </a:lnTo>
                    <a:lnTo>
                      <a:pt x="52" y="114"/>
                    </a:lnTo>
                    <a:lnTo>
                      <a:pt x="48" y="116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22"/>
                    </a:lnTo>
                    <a:lnTo>
                      <a:pt x="48" y="126"/>
                    </a:lnTo>
                    <a:lnTo>
                      <a:pt x="50" y="124"/>
                    </a:lnTo>
                    <a:lnTo>
                      <a:pt x="52" y="124"/>
                    </a:lnTo>
                    <a:lnTo>
                      <a:pt x="54" y="126"/>
                    </a:lnTo>
                    <a:lnTo>
                      <a:pt x="54" y="126"/>
                    </a:lnTo>
                    <a:lnTo>
                      <a:pt x="56" y="128"/>
                    </a:lnTo>
                    <a:lnTo>
                      <a:pt x="58" y="128"/>
                    </a:lnTo>
                    <a:lnTo>
                      <a:pt x="60" y="128"/>
                    </a:lnTo>
                    <a:lnTo>
                      <a:pt x="62" y="128"/>
                    </a:lnTo>
                    <a:lnTo>
                      <a:pt x="62" y="126"/>
                    </a:lnTo>
                    <a:lnTo>
                      <a:pt x="62" y="124"/>
                    </a:lnTo>
                    <a:lnTo>
                      <a:pt x="64" y="124"/>
                    </a:lnTo>
                    <a:lnTo>
                      <a:pt x="64" y="124"/>
                    </a:lnTo>
                    <a:lnTo>
                      <a:pt x="66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4" y="128"/>
                    </a:lnTo>
                    <a:lnTo>
                      <a:pt x="76" y="130"/>
                    </a:lnTo>
                    <a:lnTo>
                      <a:pt x="76" y="132"/>
                    </a:lnTo>
                    <a:lnTo>
                      <a:pt x="78" y="134"/>
                    </a:lnTo>
                    <a:lnTo>
                      <a:pt x="80" y="134"/>
                    </a:lnTo>
                    <a:lnTo>
                      <a:pt x="80" y="136"/>
                    </a:lnTo>
                    <a:lnTo>
                      <a:pt x="80" y="136"/>
                    </a:lnTo>
                    <a:lnTo>
                      <a:pt x="82" y="136"/>
                    </a:lnTo>
                    <a:lnTo>
                      <a:pt x="82" y="132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26"/>
                    </a:lnTo>
                    <a:lnTo>
                      <a:pt x="78" y="126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80" y="124"/>
                    </a:lnTo>
                    <a:lnTo>
                      <a:pt x="82" y="126"/>
                    </a:lnTo>
                    <a:lnTo>
                      <a:pt x="84" y="128"/>
                    </a:lnTo>
                    <a:lnTo>
                      <a:pt x="84" y="130"/>
                    </a:lnTo>
                    <a:lnTo>
                      <a:pt x="88" y="132"/>
                    </a:lnTo>
                    <a:lnTo>
                      <a:pt x="90" y="132"/>
                    </a:lnTo>
                    <a:lnTo>
                      <a:pt x="90" y="134"/>
                    </a:lnTo>
                    <a:lnTo>
                      <a:pt x="92" y="136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94" y="140"/>
                    </a:lnTo>
                    <a:lnTo>
                      <a:pt x="98" y="142"/>
                    </a:lnTo>
                    <a:lnTo>
                      <a:pt x="98" y="142"/>
                    </a:lnTo>
                    <a:lnTo>
                      <a:pt x="100" y="142"/>
                    </a:lnTo>
                    <a:lnTo>
                      <a:pt x="100" y="142"/>
                    </a:lnTo>
                    <a:lnTo>
                      <a:pt x="102" y="140"/>
                    </a:lnTo>
                    <a:lnTo>
                      <a:pt x="102" y="142"/>
                    </a:lnTo>
                    <a:lnTo>
                      <a:pt x="102" y="144"/>
                    </a:lnTo>
                    <a:lnTo>
                      <a:pt x="102" y="146"/>
                    </a:lnTo>
                    <a:lnTo>
                      <a:pt x="104" y="148"/>
                    </a:lnTo>
                    <a:lnTo>
                      <a:pt x="104" y="148"/>
                    </a:lnTo>
                    <a:lnTo>
                      <a:pt x="106" y="144"/>
                    </a:lnTo>
                    <a:lnTo>
                      <a:pt x="106" y="140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02" y="138"/>
                    </a:lnTo>
                    <a:lnTo>
                      <a:pt x="100" y="138"/>
                    </a:lnTo>
                    <a:lnTo>
                      <a:pt x="100" y="138"/>
                    </a:lnTo>
                    <a:lnTo>
                      <a:pt x="100" y="136"/>
                    </a:lnTo>
                    <a:lnTo>
                      <a:pt x="100" y="136"/>
                    </a:lnTo>
                    <a:lnTo>
                      <a:pt x="98" y="134"/>
                    </a:lnTo>
                    <a:lnTo>
                      <a:pt x="98" y="132"/>
                    </a:lnTo>
                    <a:lnTo>
                      <a:pt x="96" y="130"/>
                    </a:lnTo>
                    <a:lnTo>
                      <a:pt x="94" y="128"/>
                    </a:lnTo>
                    <a:lnTo>
                      <a:pt x="96" y="128"/>
                    </a:lnTo>
                    <a:lnTo>
                      <a:pt x="98" y="128"/>
                    </a:lnTo>
                    <a:lnTo>
                      <a:pt x="100" y="126"/>
                    </a:lnTo>
                    <a:lnTo>
                      <a:pt x="98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2" y="122"/>
                    </a:lnTo>
                    <a:lnTo>
                      <a:pt x="92" y="122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0" y="122"/>
                    </a:lnTo>
                    <a:lnTo>
                      <a:pt x="90" y="124"/>
                    </a:lnTo>
                    <a:lnTo>
                      <a:pt x="90" y="124"/>
                    </a:lnTo>
                    <a:lnTo>
                      <a:pt x="90" y="126"/>
                    </a:lnTo>
                    <a:lnTo>
                      <a:pt x="88" y="126"/>
                    </a:lnTo>
                    <a:lnTo>
                      <a:pt x="86" y="126"/>
                    </a:lnTo>
                    <a:lnTo>
                      <a:pt x="86" y="124"/>
                    </a:lnTo>
                    <a:lnTo>
                      <a:pt x="86" y="124"/>
                    </a:lnTo>
                    <a:lnTo>
                      <a:pt x="86" y="122"/>
                    </a:lnTo>
                    <a:lnTo>
                      <a:pt x="86" y="120"/>
                    </a:lnTo>
                    <a:lnTo>
                      <a:pt x="84" y="118"/>
                    </a:lnTo>
                    <a:lnTo>
                      <a:pt x="82" y="118"/>
                    </a:lnTo>
                    <a:lnTo>
                      <a:pt x="80" y="116"/>
                    </a:lnTo>
                    <a:lnTo>
                      <a:pt x="78" y="116"/>
                    </a:lnTo>
                    <a:lnTo>
                      <a:pt x="76" y="116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2" y="118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4" y="122"/>
                    </a:lnTo>
                    <a:lnTo>
                      <a:pt x="74" y="122"/>
                    </a:lnTo>
                    <a:lnTo>
                      <a:pt x="74" y="122"/>
                    </a:lnTo>
                    <a:lnTo>
                      <a:pt x="74" y="124"/>
                    </a:lnTo>
                    <a:lnTo>
                      <a:pt x="72" y="124"/>
                    </a:lnTo>
                    <a:lnTo>
                      <a:pt x="70" y="124"/>
                    </a:lnTo>
                    <a:lnTo>
                      <a:pt x="68" y="122"/>
                    </a:lnTo>
                    <a:lnTo>
                      <a:pt x="68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66" y="118"/>
                    </a:lnTo>
                    <a:lnTo>
                      <a:pt x="62" y="114"/>
                    </a:lnTo>
                    <a:lnTo>
                      <a:pt x="62" y="112"/>
                    </a:lnTo>
                    <a:lnTo>
                      <a:pt x="62" y="110"/>
                    </a:lnTo>
                    <a:lnTo>
                      <a:pt x="64" y="108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0" y="104"/>
                    </a:lnTo>
                    <a:lnTo>
                      <a:pt x="58" y="100"/>
                    </a:lnTo>
                    <a:lnTo>
                      <a:pt x="58" y="100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58" y="96"/>
                    </a:lnTo>
                    <a:lnTo>
                      <a:pt x="58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58" y="88"/>
                    </a:lnTo>
                    <a:lnTo>
                      <a:pt x="60" y="86"/>
                    </a:lnTo>
                    <a:lnTo>
                      <a:pt x="62" y="84"/>
                    </a:lnTo>
                    <a:lnTo>
                      <a:pt x="64" y="84"/>
                    </a:lnTo>
                    <a:lnTo>
                      <a:pt x="66" y="84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70" y="72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68" y="66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62" y="54"/>
                    </a:lnTo>
                    <a:lnTo>
                      <a:pt x="62" y="50"/>
                    </a:lnTo>
                    <a:lnTo>
                      <a:pt x="62" y="48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42"/>
                    </a:lnTo>
                    <a:lnTo>
                      <a:pt x="60" y="42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6"/>
                    </a:lnTo>
                    <a:lnTo>
                      <a:pt x="56" y="46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2"/>
                    </a:lnTo>
                    <a:lnTo>
                      <a:pt x="36" y="44"/>
                    </a:lnTo>
                    <a:lnTo>
                      <a:pt x="36" y="46"/>
                    </a:lnTo>
                    <a:lnTo>
                      <a:pt x="36" y="48"/>
                    </a:lnTo>
                    <a:lnTo>
                      <a:pt x="34" y="58"/>
                    </a:lnTo>
                    <a:lnTo>
                      <a:pt x="36" y="58"/>
                    </a:lnTo>
                    <a:lnTo>
                      <a:pt x="36" y="60"/>
                    </a:lnTo>
                    <a:lnTo>
                      <a:pt x="36" y="62"/>
                    </a:lnTo>
                    <a:lnTo>
                      <a:pt x="36" y="64"/>
                    </a:lnTo>
                    <a:lnTo>
                      <a:pt x="38" y="66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6" y="74"/>
                    </a:lnTo>
                    <a:lnTo>
                      <a:pt x="38" y="76"/>
                    </a:lnTo>
                    <a:lnTo>
                      <a:pt x="38" y="80"/>
                    </a:lnTo>
                    <a:lnTo>
                      <a:pt x="4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30" y="80"/>
                    </a:lnTo>
                    <a:lnTo>
                      <a:pt x="30" y="82"/>
                    </a:lnTo>
                    <a:lnTo>
                      <a:pt x="30" y="86"/>
                    </a:lnTo>
                    <a:lnTo>
                      <a:pt x="30" y="86"/>
                    </a:lnTo>
                    <a:close/>
                    <a:moveTo>
                      <a:pt x="54" y="36"/>
                    </a:moveTo>
                    <a:lnTo>
                      <a:pt x="56" y="34"/>
                    </a:lnTo>
                    <a:lnTo>
                      <a:pt x="56" y="34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4" y="34"/>
                    </a:lnTo>
                    <a:lnTo>
                      <a:pt x="54" y="34"/>
                    </a:lnTo>
                    <a:lnTo>
                      <a:pt x="54" y="36"/>
                    </a:lnTo>
                    <a:lnTo>
                      <a:pt x="54" y="36"/>
                    </a:lnTo>
                    <a:close/>
                    <a:moveTo>
                      <a:pt x="44" y="32"/>
                    </a:moveTo>
                    <a:lnTo>
                      <a:pt x="44" y="32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2"/>
                    </a:lnTo>
                    <a:close/>
                    <a:moveTo>
                      <a:pt x="46" y="26"/>
                    </a:moveTo>
                    <a:lnTo>
                      <a:pt x="48" y="28"/>
                    </a:lnTo>
                    <a:lnTo>
                      <a:pt x="48" y="28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close/>
                    <a:moveTo>
                      <a:pt x="52" y="8"/>
                    </a:moveTo>
                    <a:lnTo>
                      <a:pt x="5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8"/>
                    </a:lnTo>
                    <a:close/>
                    <a:moveTo>
                      <a:pt x="48" y="2"/>
                    </a:move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77">
                <a:extLst>
                  <a:ext uri="{FF2B5EF4-FFF2-40B4-BE49-F238E27FC236}">
                    <a16:creationId xmlns:a16="http://schemas.microsoft.com/office/drawing/2014/main" id="{9F730AEB-DDF9-4DA6-97E4-B01226D65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2077"/>
                <a:ext cx="211" cy="329"/>
              </a:xfrm>
              <a:custGeom>
                <a:avLst/>
                <a:gdLst>
                  <a:gd name="T0" fmla="*/ 203 w 211"/>
                  <a:gd name="T1" fmla="*/ 276 h 329"/>
                  <a:gd name="T2" fmla="*/ 203 w 211"/>
                  <a:gd name="T3" fmla="*/ 260 h 329"/>
                  <a:gd name="T4" fmla="*/ 207 w 211"/>
                  <a:gd name="T5" fmla="*/ 252 h 329"/>
                  <a:gd name="T6" fmla="*/ 203 w 211"/>
                  <a:gd name="T7" fmla="*/ 230 h 329"/>
                  <a:gd name="T8" fmla="*/ 201 w 211"/>
                  <a:gd name="T9" fmla="*/ 212 h 329"/>
                  <a:gd name="T10" fmla="*/ 183 w 211"/>
                  <a:gd name="T11" fmla="*/ 198 h 329"/>
                  <a:gd name="T12" fmla="*/ 175 w 211"/>
                  <a:gd name="T13" fmla="*/ 186 h 329"/>
                  <a:gd name="T14" fmla="*/ 175 w 211"/>
                  <a:gd name="T15" fmla="*/ 170 h 329"/>
                  <a:gd name="T16" fmla="*/ 163 w 211"/>
                  <a:gd name="T17" fmla="*/ 178 h 329"/>
                  <a:gd name="T18" fmla="*/ 147 w 211"/>
                  <a:gd name="T19" fmla="*/ 170 h 329"/>
                  <a:gd name="T20" fmla="*/ 135 w 211"/>
                  <a:gd name="T21" fmla="*/ 158 h 329"/>
                  <a:gd name="T22" fmla="*/ 127 w 211"/>
                  <a:gd name="T23" fmla="*/ 150 h 329"/>
                  <a:gd name="T24" fmla="*/ 123 w 211"/>
                  <a:gd name="T25" fmla="*/ 140 h 329"/>
                  <a:gd name="T26" fmla="*/ 119 w 211"/>
                  <a:gd name="T27" fmla="*/ 134 h 329"/>
                  <a:gd name="T28" fmla="*/ 123 w 211"/>
                  <a:gd name="T29" fmla="*/ 130 h 329"/>
                  <a:gd name="T30" fmla="*/ 131 w 211"/>
                  <a:gd name="T31" fmla="*/ 116 h 329"/>
                  <a:gd name="T32" fmla="*/ 133 w 211"/>
                  <a:gd name="T33" fmla="*/ 100 h 329"/>
                  <a:gd name="T34" fmla="*/ 141 w 211"/>
                  <a:gd name="T35" fmla="*/ 88 h 329"/>
                  <a:gd name="T36" fmla="*/ 159 w 211"/>
                  <a:gd name="T37" fmla="*/ 80 h 329"/>
                  <a:gd name="T38" fmla="*/ 173 w 211"/>
                  <a:gd name="T39" fmla="*/ 74 h 329"/>
                  <a:gd name="T40" fmla="*/ 179 w 211"/>
                  <a:gd name="T41" fmla="*/ 74 h 329"/>
                  <a:gd name="T42" fmla="*/ 171 w 211"/>
                  <a:gd name="T43" fmla="*/ 70 h 329"/>
                  <a:gd name="T44" fmla="*/ 177 w 211"/>
                  <a:gd name="T45" fmla="*/ 48 h 329"/>
                  <a:gd name="T46" fmla="*/ 165 w 211"/>
                  <a:gd name="T47" fmla="*/ 40 h 329"/>
                  <a:gd name="T48" fmla="*/ 153 w 211"/>
                  <a:gd name="T49" fmla="*/ 40 h 329"/>
                  <a:gd name="T50" fmla="*/ 141 w 211"/>
                  <a:gd name="T51" fmla="*/ 44 h 329"/>
                  <a:gd name="T52" fmla="*/ 131 w 211"/>
                  <a:gd name="T53" fmla="*/ 42 h 329"/>
                  <a:gd name="T54" fmla="*/ 125 w 211"/>
                  <a:gd name="T55" fmla="*/ 32 h 329"/>
                  <a:gd name="T56" fmla="*/ 119 w 211"/>
                  <a:gd name="T57" fmla="*/ 22 h 329"/>
                  <a:gd name="T58" fmla="*/ 108 w 211"/>
                  <a:gd name="T59" fmla="*/ 14 h 329"/>
                  <a:gd name="T60" fmla="*/ 102 w 211"/>
                  <a:gd name="T61" fmla="*/ 4 h 329"/>
                  <a:gd name="T62" fmla="*/ 94 w 211"/>
                  <a:gd name="T63" fmla="*/ 2 h 329"/>
                  <a:gd name="T64" fmla="*/ 94 w 211"/>
                  <a:gd name="T65" fmla="*/ 10 h 329"/>
                  <a:gd name="T66" fmla="*/ 92 w 211"/>
                  <a:gd name="T67" fmla="*/ 16 h 329"/>
                  <a:gd name="T68" fmla="*/ 78 w 211"/>
                  <a:gd name="T69" fmla="*/ 42 h 329"/>
                  <a:gd name="T70" fmla="*/ 52 w 211"/>
                  <a:gd name="T71" fmla="*/ 58 h 329"/>
                  <a:gd name="T72" fmla="*/ 48 w 211"/>
                  <a:gd name="T73" fmla="*/ 62 h 329"/>
                  <a:gd name="T74" fmla="*/ 44 w 211"/>
                  <a:gd name="T75" fmla="*/ 70 h 329"/>
                  <a:gd name="T76" fmla="*/ 42 w 211"/>
                  <a:gd name="T77" fmla="*/ 80 h 329"/>
                  <a:gd name="T78" fmla="*/ 36 w 211"/>
                  <a:gd name="T79" fmla="*/ 88 h 329"/>
                  <a:gd name="T80" fmla="*/ 26 w 211"/>
                  <a:gd name="T81" fmla="*/ 80 h 329"/>
                  <a:gd name="T82" fmla="*/ 16 w 211"/>
                  <a:gd name="T83" fmla="*/ 80 h 329"/>
                  <a:gd name="T84" fmla="*/ 14 w 211"/>
                  <a:gd name="T85" fmla="*/ 72 h 329"/>
                  <a:gd name="T86" fmla="*/ 18 w 211"/>
                  <a:gd name="T87" fmla="*/ 66 h 329"/>
                  <a:gd name="T88" fmla="*/ 12 w 211"/>
                  <a:gd name="T89" fmla="*/ 62 h 329"/>
                  <a:gd name="T90" fmla="*/ 4 w 211"/>
                  <a:gd name="T91" fmla="*/ 92 h 329"/>
                  <a:gd name="T92" fmla="*/ 4 w 211"/>
                  <a:gd name="T93" fmla="*/ 108 h 329"/>
                  <a:gd name="T94" fmla="*/ 34 w 211"/>
                  <a:gd name="T95" fmla="*/ 142 h 329"/>
                  <a:gd name="T96" fmla="*/ 54 w 211"/>
                  <a:gd name="T97" fmla="*/ 176 h 329"/>
                  <a:gd name="T98" fmla="*/ 74 w 211"/>
                  <a:gd name="T99" fmla="*/ 216 h 329"/>
                  <a:gd name="T100" fmla="*/ 90 w 211"/>
                  <a:gd name="T101" fmla="*/ 238 h 329"/>
                  <a:gd name="T102" fmla="*/ 96 w 211"/>
                  <a:gd name="T103" fmla="*/ 262 h 329"/>
                  <a:gd name="T104" fmla="*/ 133 w 211"/>
                  <a:gd name="T105" fmla="*/ 288 h 329"/>
                  <a:gd name="T106" fmla="*/ 165 w 211"/>
                  <a:gd name="T107" fmla="*/ 304 h 329"/>
                  <a:gd name="T108" fmla="*/ 185 w 211"/>
                  <a:gd name="T109" fmla="*/ 323 h 329"/>
                  <a:gd name="T110" fmla="*/ 199 w 211"/>
                  <a:gd name="T111" fmla="*/ 321 h 329"/>
                  <a:gd name="T112" fmla="*/ 203 w 211"/>
                  <a:gd name="T113" fmla="*/ 311 h 329"/>
                  <a:gd name="T114" fmla="*/ 207 w 211"/>
                  <a:gd name="T115" fmla="*/ 29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329">
                    <a:moveTo>
                      <a:pt x="211" y="292"/>
                    </a:move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90"/>
                    </a:lnTo>
                    <a:lnTo>
                      <a:pt x="205" y="288"/>
                    </a:lnTo>
                    <a:lnTo>
                      <a:pt x="203" y="282"/>
                    </a:lnTo>
                    <a:lnTo>
                      <a:pt x="201" y="280"/>
                    </a:lnTo>
                    <a:lnTo>
                      <a:pt x="201" y="278"/>
                    </a:lnTo>
                    <a:lnTo>
                      <a:pt x="203" y="276"/>
                    </a:lnTo>
                    <a:lnTo>
                      <a:pt x="203" y="274"/>
                    </a:lnTo>
                    <a:lnTo>
                      <a:pt x="205" y="272"/>
                    </a:lnTo>
                    <a:lnTo>
                      <a:pt x="205" y="272"/>
                    </a:lnTo>
                    <a:lnTo>
                      <a:pt x="201" y="268"/>
                    </a:lnTo>
                    <a:lnTo>
                      <a:pt x="201" y="268"/>
                    </a:lnTo>
                    <a:lnTo>
                      <a:pt x="201" y="266"/>
                    </a:lnTo>
                    <a:lnTo>
                      <a:pt x="201" y="264"/>
                    </a:lnTo>
                    <a:lnTo>
                      <a:pt x="203" y="264"/>
                    </a:lnTo>
                    <a:lnTo>
                      <a:pt x="203" y="262"/>
                    </a:lnTo>
                    <a:lnTo>
                      <a:pt x="203" y="260"/>
                    </a:lnTo>
                    <a:lnTo>
                      <a:pt x="203" y="260"/>
                    </a:lnTo>
                    <a:lnTo>
                      <a:pt x="203" y="260"/>
                    </a:lnTo>
                    <a:lnTo>
                      <a:pt x="205" y="258"/>
                    </a:lnTo>
                    <a:lnTo>
                      <a:pt x="205" y="258"/>
                    </a:lnTo>
                    <a:lnTo>
                      <a:pt x="205" y="256"/>
                    </a:lnTo>
                    <a:lnTo>
                      <a:pt x="205" y="254"/>
                    </a:lnTo>
                    <a:lnTo>
                      <a:pt x="207" y="254"/>
                    </a:lnTo>
                    <a:lnTo>
                      <a:pt x="207" y="254"/>
                    </a:lnTo>
                    <a:lnTo>
                      <a:pt x="207" y="254"/>
                    </a:lnTo>
                    <a:lnTo>
                      <a:pt x="207" y="252"/>
                    </a:lnTo>
                    <a:lnTo>
                      <a:pt x="207" y="250"/>
                    </a:lnTo>
                    <a:lnTo>
                      <a:pt x="205" y="250"/>
                    </a:lnTo>
                    <a:lnTo>
                      <a:pt x="205" y="246"/>
                    </a:lnTo>
                    <a:lnTo>
                      <a:pt x="203" y="244"/>
                    </a:lnTo>
                    <a:lnTo>
                      <a:pt x="203" y="244"/>
                    </a:lnTo>
                    <a:lnTo>
                      <a:pt x="205" y="242"/>
                    </a:lnTo>
                    <a:lnTo>
                      <a:pt x="205" y="242"/>
                    </a:lnTo>
                    <a:lnTo>
                      <a:pt x="205" y="240"/>
                    </a:lnTo>
                    <a:lnTo>
                      <a:pt x="203" y="232"/>
                    </a:lnTo>
                    <a:lnTo>
                      <a:pt x="203" y="230"/>
                    </a:lnTo>
                    <a:lnTo>
                      <a:pt x="205" y="230"/>
                    </a:lnTo>
                    <a:lnTo>
                      <a:pt x="205" y="228"/>
                    </a:lnTo>
                    <a:lnTo>
                      <a:pt x="207" y="228"/>
                    </a:lnTo>
                    <a:lnTo>
                      <a:pt x="207" y="226"/>
                    </a:lnTo>
                    <a:lnTo>
                      <a:pt x="207" y="226"/>
                    </a:lnTo>
                    <a:lnTo>
                      <a:pt x="207" y="224"/>
                    </a:lnTo>
                    <a:lnTo>
                      <a:pt x="207" y="224"/>
                    </a:lnTo>
                    <a:lnTo>
                      <a:pt x="205" y="220"/>
                    </a:lnTo>
                    <a:lnTo>
                      <a:pt x="203" y="216"/>
                    </a:lnTo>
                    <a:lnTo>
                      <a:pt x="201" y="212"/>
                    </a:lnTo>
                    <a:lnTo>
                      <a:pt x="199" y="208"/>
                    </a:lnTo>
                    <a:lnTo>
                      <a:pt x="197" y="206"/>
                    </a:lnTo>
                    <a:lnTo>
                      <a:pt x="195" y="202"/>
                    </a:lnTo>
                    <a:lnTo>
                      <a:pt x="195" y="200"/>
                    </a:lnTo>
                    <a:lnTo>
                      <a:pt x="191" y="196"/>
                    </a:lnTo>
                    <a:lnTo>
                      <a:pt x="191" y="196"/>
                    </a:lnTo>
                    <a:lnTo>
                      <a:pt x="187" y="196"/>
                    </a:lnTo>
                    <a:lnTo>
                      <a:pt x="185" y="196"/>
                    </a:lnTo>
                    <a:lnTo>
                      <a:pt x="185" y="196"/>
                    </a:lnTo>
                    <a:lnTo>
                      <a:pt x="183" y="198"/>
                    </a:lnTo>
                    <a:lnTo>
                      <a:pt x="181" y="198"/>
                    </a:lnTo>
                    <a:lnTo>
                      <a:pt x="181" y="198"/>
                    </a:lnTo>
                    <a:lnTo>
                      <a:pt x="179" y="198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7" y="196"/>
                    </a:lnTo>
                    <a:lnTo>
                      <a:pt x="175" y="196"/>
                    </a:lnTo>
                    <a:lnTo>
                      <a:pt x="175" y="194"/>
                    </a:lnTo>
                    <a:lnTo>
                      <a:pt x="175" y="190"/>
                    </a:lnTo>
                    <a:lnTo>
                      <a:pt x="175" y="186"/>
                    </a:lnTo>
                    <a:lnTo>
                      <a:pt x="175" y="182"/>
                    </a:lnTo>
                    <a:lnTo>
                      <a:pt x="175" y="178"/>
                    </a:lnTo>
                    <a:lnTo>
                      <a:pt x="175" y="176"/>
                    </a:lnTo>
                    <a:lnTo>
                      <a:pt x="175" y="174"/>
                    </a:lnTo>
                    <a:lnTo>
                      <a:pt x="175" y="174"/>
                    </a:lnTo>
                    <a:lnTo>
                      <a:pt x="175" y="172"/>
                    </a:lnTo>
                    <a:lnTo>
                      <a:pt x="175" y="170"/>
                    </a:lnTo>
                    <a:lnTo>
                      <a:pt x="175" y="170"/>
                    </a:lnTo>
                    <a:lnTo>
                      <a:pt x="175" y="168"/>
                    </a:lnTo>
                    <a:lnTo>
                      <a:pt x="175" y="170"/>
                    </a:lnTo>
                    <a:lnTo>
                      <a:pt x="173" y="170"/>
                    </a:lnTo>
                    <a:lnTo>
                      <a:pt x="173" y="170"/>
                    </a:lnTo>
                    <a:lnTo>
                      <a:pt x="171" y="170"/>
                    </a:lnTo>
                    <a:lnTo>
                      <a:pt x="171" y="172"/>
                    </a:lnTo>
                    <a:lnTo>
                      <a:pt x="171" y="172"/>
                    </a:lnTo>
                    <a:lnTo>
                      <a:pt x="169" y="174"/>
                    </a:lnTo>
                    <a:lnTo>
                      <a:pt x="167" y="176"/>
                    </a:lnTo>
                    <a:lnTo>
                      <a:pt x="167" y="176"/>
                    </a:lnTo>
                    <a:lnTo>
                      <a:pt x="165" y="178"/>
                    </a:lnTo>
                    <a:lnTo>
                      <a:pt x="163" y="178"/>
                    </a:lnTo>
                    <a:lnTo>
                      <a:pt x="159" y="178"/>
                    </a:lnTo>
                    <a:lnTo>
                      <a:pt x="155" y="178"/>
                    </a:lnTo>
                    <a:lnTo>
                      <a:pt x="151" y="178"/>
                    </a:lnTo>
                    <a:lnTo>
                      <a:pt x="151" y="178"/>
                    </a:lnTo>
                    <a:lnTo>
                      <a:pt x="149" y="178"/>
                    </a:lnTo>
                    <a:lnTo>
                      <a:pt x="151" y="176"/>
                    </a:lnTo>
                    <a:lnTo>
                      <a:pt x="149" y="174"/>
                    </a:lnTo>
                    <a:lnTo>
                      <a:pt x="149" y="174"/>
                    </a:lnTo>
                    <a:lnTo>
                      <a:pt x="147" y="172"/>
                    </a:lnTo>
                    <a:lnTo>
                      <a:pt x="147" y="170"/>
                    </a:lnTo>
                    <a:lnTo>
                      <a:pt x="147" y="170"/>
                    </a:lnTo>
                    <a:lnTo>
                      <a:pt x="145" y="170"/>
                    </a:lnTo>
                    <a:lnTo>
                      <a:pt x="143" y="168"/>
                    </a:lnTo>
                    <a:lnTo>
                      <a:pt x="139" y="168"/>
                    </a:lnTo>
                    <a:lnTo>
                      <a:pt x="137" y="168"/>
                    </a:lnTo>
                    <a:lnTo>
                      <a:pt x="133" y="168"/>
                    </a:lnTo>
                    <a:lnTo>
                      <a:pt x="135" y="166"/>
                    </a:lnTo>
                    <a:lnTo>
                      <a:pt x="137" y="162"/>
                    </a:lnTo>
                    <a:lnTo>
                      <a:pt x="137" y="160"/>
                    </a:lnTo>
                    <a:lnTo>
                      <a:pt x="135" y="158"/>
                    </a:lnTo>
                    <a:lnTo>
                      <a:pt x="135" y="158"/>
                    </a:lnTo>
                    <a:lnTo>
                      <a:pt x="133" y="156"/>
                    </a:lnTo>
                    <a:lnTo>
                      <a:pt x="131" y="154"/>
                    </a:lnTo>
                    <a:lnTo>
                      <a:pt x="131" y="154"/>
                    </a:lnTo>
                    <a:lnTo>
                      <a:pt x="131" y="152"/>
                    </a:lnTo>
                    <a:lnTo>
                      <a:pt x="129" y="152"/>
                    </a:lnTo>
                    <a:lnTo>
                      <a:pt x="129" y="152"/>
                    </a:lnTo>
                    <a:lnTo>
                      <a:pt x="129" y="150"/>
                    </a:lnTo>
                    <a:lnTo>
                      <a:pt x="127" y="150"/>
                    </a:lnTo>
                    <a:lnTo>
                      <a:pt x="127" y="150"/>
                    </a:lnTo>
                    <a:lnTo>
                      <a:pt x="127" y="148"/>
                    </a:lnTo>
                    <a:lnTo>
                      <a:pt x="127" y="148"/>
                    </a:lnTo>
                    <a:lnTo>
                      <a:pt x="125" y="146"/>
                    </a:lnTo>
                    <a:lnTo>
                      <a:pt x="125" y="146"/>
                    </a:lnTo>
                    <a:lnTo>
                      <a:pt x="125" y="144"/>
                    </a:lnTo>
                    <a:lnTo>
                      <a:pt x="125" y="144"/>
                    </a:lnTo>
                    <a:lnTo>
                      <a:pt x="123" y="142"/>
                    </a:lnTo>
                    <a:lnTo>
                      <a:pt x="123" y="142"/>
                    </a:lnTo>
                    <a:lnTo>
                      <a:pt x="123" y="142"/>
                    </a:lnTo>
                    <a:lnTo>
                      <a:pt x="123" y="140"/>
                    </a:lnTo>
                    <a:lnTo>
                      <a:pt x="123" y="140"/>
                    </a:lnTo>
                    <a:lnTo>
                      <a:pt x="123" y="140"/>
                    </a:lnTo>
                    <a:lnTo>
                      <a:pt x="123" y="138"/>
                    </a:lnTo>
                    <a:lnTo>
                      <a:pt x="123" y="138"/>
                    </a:lnTo>
                    <a:lnTo>
                      <a:pt x="121" y="136"/>
                    </a:lnTo>
                    <a:lnTo>
                      <a:pt x="119" y="136"/>
                    </a:lnTo>
                    <a:lnTo>
                      <a:pt x="119" y="136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2"/>
                    </a:lnTo>
                    <a:lnTo>
                      <a:pt x="119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3" y="132"/>
                    </a:lnTo>
                    <a:lnTo>
                      <a:pt x="123" y="130"/>
                    </a:lnTo>
                    <a:lnTo>
                      <a:pt x="123" y="130"/>
                    </a:lnTo>
                    <a:lnTo>
                      <a:pt x="123" y="128"/>
                    </a:lnTo>
                    <a:lnTo>
                      <a:pt x="121" y="128"/>
                    </a:lnTo>
                    <a:lnTo>
                      <a:pt x="121" y="126"/>
                    </a:lnTo>
                    <a:lnTo>
                      <a:pt x="123" y="124"/>
                    </a:lnTo>
                    <a:lnTo>
                      <a:pt x="123" y="124"/>
                    </a:lnTo>
                    <a:lnTo>
                      <a:pt x="123" y="122"/>
                    </a:lnTo>
                    <a:lnTo>
                      <a:pt x="127" y="120"/>
                    </a:lnTo>
                    <a:lnTo>
                      <a:pt x="129" y="118"/>
                    </a:lnTo>
                    <a:lnTo>
                      <a:pt x="131" y="118"/>
                    </a:lnTo>
                    <a:lnTo>
                      <a:pt x="131" y="116"/>
                    </a:lnTo>
                    <a:lnTo>
                      <a:pt x="131" y="116"/>
                    </a:lnTo>
                    <a:lnTo>
                      <a:pt x="131" y="114"/>
                    </a:lnTo>
                    <a:lnTo>
                      <a:pt x="131" y="114"/>
                    </a:lnTo>
                    <a:lnTo>
                      <a:pt x="131" y="112"/>
                    </a:lnTo>
                    <a:lnTo>
                      <a:pt x="131" y="110"/>
                    </a:lnTo>
                    <a:lnTo>
                      <a:pt x="129" y="108"/>
                    </a:lnTo>
                    <a:lnTo>
                      <a:pt x="131" y="108"/>
                    </a:lnTo>
                    <a:lnTo>
                      <a:pt x="131" y="106"/>
                    </a:lnTo>
                    <a:lnTo>
                      <a:pt x="133" y="104"/>
                    </a:lnTo>
                    <a:lnTo>
                      <a:pt x="133" y="100"/>
                    </a:lnTo>
                    <a:lnTo>
                      <a:pt x="133" y="100"/>
                    </a:lnTo>
                    <a:lnTo>
                      <a:pt x="133" y="98"/>
                    </a:lnTo>
                    <a:lnTo>
                      <a:pt x="135" y="94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7" y="90"/>
                    </a:lnTo>
                    <a:lnTo>
                      <a:pt x="139" y="90"/>
                    </a:lnTo>
                    <a:lnTo>
                      <a:pt x="141" y="88"/>
                    </a:lnTo>
                    <a:lnTo>
                      <a:pt x="143" y="86"/>
                    </a:lnTo>
                    <a:lnTo>
                      <a:pt x="145" y="84"/>
                    </a:lnTo>
                    <a:lnTo>
                      <a:pt x="147" y="82"/>
                    </a:lnTo>
                    <a:lnTo>
                      <a:pt x="149" y="82"/>
                    </a:lnTo>
                    <a:lnTo>
                      <a:pt x="149" y="82"/>
                    </a:lnTo>
                    <a:lnTo>
                      <a:pt x="151" y="80"/>
                    </a:lnTo>
                    <a:lnTo>
                      <a:pt x="153" y="80"/>
                    </a:lnTo>
                    <a:lnTo>
                      <a:pt x="155" y="80"/>
                    </a:lnTo>
                    <a:lnTo>
                      <a:pt x="157" y="80"/>
                    </a:lnTo>
                    <a:lnTo>
                      <a:pt x="159" y="80"/>
                    </a:lnTo>
                    <a:lnTo>
                      <a:pt x="161" y="78"/>
                    </a:lnTo>
                    <a:lnTo>
                      <a:pt x="161" y="78"/>
                    </a:lnTo>
                    <a:lnTo>
                      <a:pt x="165" y="78"/>
                    </a:lnTo>
                    <a:lnTo>
                      <a:pt x="165" y="76"/>
                    </a:lnTo>
                    <a:lnTo>
                      <a:pt x="167" y="76"/>
                    </a:lnTo>
                    <a:lnTo>
                      <a:pt x="167" y="74"/>
                    </a:lnTo>
                    <a:lnTo>
                      <a:pt x="169" y="74"/>
                    </a:lnTo>
                    <a:lnTo>
                      <a:pt x="169" y="74"/>
                    </a:lnTo>
                    <a:lnTo>
                      <a:pt x="171" y="74"/>
                    </a:lnTo>
                    <a:lnTo>
                      <a:pt x="173" y="74"/>
                    </a:lnTo>
                    <a:lnTo>
                      <a:pt x="175" y="74"/>
                    </a:lnTo>
                    <a:lnTo>
                      <a:pt x="175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9" y="78"/>
                    </a:lnTo>
                    <a:lnTo>
                      <a:pt x="179" y="78"/>
                    </a:lnTo>
                    <a:lnTo>
                      <a:pt x="181" y="76"/>
                    </a:lnTo>
                    <a:lnTo>
                      <a:pt x="181" y="76"/>
                    </a:lnTo>
                    <a:lnTo>
                      <a:pt x="179" y="74"/>
                    </a:lnTo>
                    <a:lnTo>
                      <a:pt x="179" y="74"/>
                    </a:lnTo>
                    <a:lnTo>
                      <a:pt x="177" y="72"/>
                    </a:lnTo>
                    <a:lnTo>
                      <a:pt x="177" y="72"/>
                    </a:lnTo>
                    <a:lnTo>
                      <a:pt x="175" y="70"/>
                    </a:lnTo>
                    <a:lnTo>
                      <a:pt x="175" y="68"/>
                    </a:lnTo>
                    <a:lnTo>
                      <a:pt x="175" y="68"/>
                    </a:lnTo>
                    <a:lnTo>
                      <a:pt x="173" y="68"/>
                    </a:lnTo>
                    <a:lnTo>
                      <a:pt x="173" y="68"/>
                    </a:lnTo>
                    <a:lnTo>
                      <a:pt x="171" y="70"/>
                    </a:lnTo>
                    <a:lnTo>
                      <a:pt x="171" y="70"/>
                    </a:lnTo>
                    <a:lnTo>
                      <a:pt x="169" y="68"/>
                    </a:lnTo>
                    <a:lnTo>
                      <a:pt x="167" y="68"/>
                    </a:lnTo>
                    <a:lnTo>
                      <a:pt x="169" y="64"/>
                    </a:lnTo>
                    <a:lnTo>
                      <a:pt x="173" y="58"/>
                    </a:lnTo>
                    <a:lnTo>
                      <a:pt x="175" y="56"/>
                    </a:lnTo>
                    <a:lnTo>
                      <a:pt x="177" y="52"/>
                    </a:lnTo>
                    <a:lnTo>
                      <a:pt x="177" y="50"/>
                    </a:lnTo>
                    <a:lnTo>
                      <a:pt x="179" y="48"/>
                    </a:lnTo>
                    <a:lnTo>
                      <a:pt x="177" y="48"/>
                    </a:lnTo>
                    <a:lnTo>
                      <a:pt x="177" y="48"/>
                    </a:lnTo>
                    <a:lnTo>
                      <a:pt x="177" y="48"/>
                    </a:lnTo>
                    <a:lnTo>
                      <a:pt x="175" y="46"/>
                    </a:lnTo>
                    <a:lnTo>
                      <a:pt x="175" y="46"/>
                    </a:lnTo>
                    <a:lnTo>
                      <a:pt x="173" y="46"/>
                    </a:lnTo>
                    <a:lnTo>
                      <a:pt x="173" y="44"/>
                    </a:lnTo>
                    <a:lnTo>
                      <a:pt x="171" y="44"/>
                    </a:lnTo>
                    <a:lnTo>
                      <a:pt x="169" y="44"/>
                    </a:lnTo>
                    <a:lnTo>
                      <a:pt x="169" y="44"/>
                    </a:lnTo>
                    <a:lnTo>
                      <a:pt x="167" y="42"/>
                    </a:lnTo>
                    <a:lnTo>
                      <a:pt x="165" y="40"/>
                    </a:lnTo>
                    <a:lnTo>
                      <a:pt x="163" y="40"/>
                    </a:lnTo>
                    <a:lnTo>
                      <a:pt x="163" y="40"/>
                    </a:lnTo>
                    <a:lnTo>
                      <a:pt x="161" y="40"/>
                    </a:lnTo>
                    <a:lnTo>
                      <a:pt x="159" y="42"/>
                    </a:lnTo>
                    <a:lnTo>
                      <a:pt x="159" y="42"/>
                    </a:lnTo>
                    <a:lnTo>
                      <a:pt x="157" y="42"/>
                    </a:lnTo>
                    <a:lnTo>
                      <a:pt x="157" y="42"/>
                    </a:lnTo>
                    <a:lnTo>
                      <a:pt x="155" y="40"/>
                    </a:lnTo>
                    <a:lnTo>
                      <a:pt x="155" y="40"/>
                    </a:lnTo>
                    <a:lnTo>
                      <a:pt x="153" y="40"/>
                    </a:lnTo>
                    <a:lnTo>
                      <a:pt x="151" y="38"/>
                    </a:lnTo>
                    <a:lnTo>
                      <a:pt x="151" y="38"/>
                    </a:lnTo>
                    <a:lnTo>
                      <a:pt x="149" y="40"/>
                    </a:lnTo>
                    <a:lnTo>
                      <a:pt x="149" y="4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5" y="42"/>
                    </a:lnTo>
                    <a:lnTo>
                      <a:pt x="143" y="42"/>
                    </a:lnTo>
                    <a:lnTo>
                      <a:pt x="143" y="44"/>
                    </a:lnTo>
                    <a:lnTo>
                      <a:pt x="141" y="44"/>
                    </a:lnTo>
                    <a:lnTo>
                      <a:pt x="139" y="42"/>
                    </a:lnTo>
                    <a:lnTo>
                      <a:pt x="139" y="42"/>
                    </a:lnTo>
                    <a:lnTo>
                      <a:pt x="137" y="42"/>
                    </a:lnTo>
                    <a:lnTo>
                      <a:pt x="137" y="42"/>
                    </a:lnTo>
                    <a:lnTo>
                      <a:pt x="137" y="42"/>
                    </a:lnTo>
                    <a:lnTo>
                      <a:pt x="135" y="44"/>
                    </a:lnTo>
                    <a:lnTo>
                      <a:pt x="133" y="44"/>
                    </a:lnTo>
                    <a:lnTo>
                      <a:pt x="133" y="42"/>
                    </a:lnTo>
                    <a:lnTo>
                      <a:pt x="131" y="42"/>
                    </a:lnTo>
                    <a:lnTo>
                      <a:pt x="131" y="42"/>
                    </a:lnTo>
                    <a:lnTo>
                      <a:pt x="129" y="40"/>
                    </a:lnTo>
                    <a:lnTo>
                      <a:pt x="129" y="40"/>
                    </a:lnTo>
                    <a:lnTo>
                      <a:pt x="129" y="38"/>
                    </a:lnTo>
                    <a:lnTo>
                      <a:pt x="129" y="38"/>
                    </a:lnTo>
                    <a:lnTo>
                      <a:pt x="129" y="36"/>
                    </a:lnTo>
                    <a:lnTo>
                      <a:pt x="129" y="34"/>
                    </a:lnTo>
                    <a:lnTo>
                      <a:pt x="129" y="32"/>
                    </a:lnTo>
                    <a:lnTo>
                      <a:pt x="127" y="32"/>
                    </a:lnTo>
                    <a:lnTo>
                      <a:pt x="127" y="32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23" y="30"/>
                    </a:lnTo>
                    <a:lnTo>
                      <a:pt x="123" y="30"/>
                    </a:lnTo>
                    <a:lnTo>
                      <a:pt x="123" y="28"/>
                    </a:lnTo>
                    <a:lnTo>
                      <a:pt x="123" y="26"/>
                    </a:lnTo>
                    <a:lnTo>
                      <a:pt x="123" y="26"/>
                    </a:lnTo>
                    <a:lnTo>
                      <a:pt x="121" y="24"/>
                    </a:lnTo>
                    <a:lnTo>
                      <a:pt x="121" y="22"/>
                    </a:lnTo>
                    <a:lnTo>
                      <a:pt x="119" y="22"/>
                    </a:lnTo>
                    <a:lnTo>
                      <a:pt x="119" y="22"/>
                    </a:lnTo>
                    <a:lnTo>
                      <a:pt x="117" y="22"/>
                    </a:lnTo>
                    <a:lnTo>
                      <a:pt x="117" y="20"/>
                    </a:lnTo>
                    <a:lnTo>
                      <a:pt x="115" y="20"/>
                    </a:lnTo>
                    <a:lnTo>
                      <a:pt x="115" y="18"/>
                    </a:lnTo>
                    <a:lnTo>
                      <a:pt x="113" y="18"/>
                    </a:lnTo>
                    <a:lnTo>
                      <a:pt x="110" y="18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4"/>
                    </a:lnTo>
                    <a:lnTo>
                      <a:pt x="108" y="14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8" y="2"/>
                    </a:lnTo>
                    <a:lnTo>
                      <a:pt x="98" y="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2" y="6"/>
                    </a:lnTo>
                    <a:lnTo>
                      <a:pt x="92" y="8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92" y="18"/>
                    </a:lnTo>
                    <a:lnTo>
                      <a:pt x="92" y="20"/>
                    </a:lnTo>
                    <a:lnTo>
                      <a:pt x="90" y="24"/>
                    </a:lnTo>
                    <a:lnTo>
                      <a:pt x="90" y="28"/>
                    </a:lnTo>
                    <a:lnTo>
                      <a:pt x="88" y="28"/>
                    </a:lnTo>
                    <a:lnTo>
                      <a:pt x="88" y="30"/>
                    </a:lnTo>
                    <a:lnTo>
                      <a:pt x="84" y="34"/>
                    </a:lnTo>
                    <a:lnTo>
                      <a:pt x="82" y="38"/>
                    </a:lnTo>
                    <a:lnTo>
                      <a:pt x="80" y="40"/>
                    </a:lnTo>
                    <a:lnTo>
                      <a:pt x="78" y="42"/>
                    </a:lnTo>
                    <a:lnTo>
                      <a:pt x="76" y="44"/>
                    </a:lnTo>
                    <a:lnTo>
                      <a:pt x="72" y="46"/>
                    </a:lnTo>
                    <a:lnTo>
                      <a:pt x="70" y="48"/>
                    </a:lnTo>
                    <a:lnTo>
                      <a:pt x="66" y="48"/>
                    </a:lnTo>
                    <a:lnTo>
                      <a:pt x="62" y="50"/>
                    </a:lnTo>
                    <a:lnTo>
                      <a:pt x="60" y="52"/>
                    </a:lnTo>
                    <a:lnTo>
                      <a:pt x="58" y="52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52" y="58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6" y="60"/>
                    </a:lnTo>
                    <a:lnTo>
                      <a:pt x="46" y="62"/>
                    </a:lnTo>
                    <a:lnTo>
                      <a:pt x="46" y="64"/>
                    </a:lnTo>
                    <a:lnTo>
                      <a:pt x="46" y="66"/>
                    </a:lnTo>
                    <a:lnTo>
                      <a:pt x="46" y="66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72"/>
                    </a:lnTo>
                    <a:lnTo>
                      <a:pt x="44" y="72"/>
                    </a:lnTo>
                    <a:lnTo>
                      <a:pt x="44" y="74"/>
                    </a:lnTo>
                    <a:lnTo>
                      <a:pt x="42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0" y="84"/>
                    </a:lnTo>
                    <a:lnTo>
                      <a:pt x="38" y="84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88"/>
                    </a:lnTo>
                    <a:lnTo>
                      <a:pt x="36" y="9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28" y="82"/>
                    </a:lnTo>
                    <a:lnTo>
                      <a:pt x="28" y="80"/>
                    </a:lnTo>
                    <a:lnTo>
                      <a:pt x="26" y="80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4" y="80"/>
                    </a:lnTo>
                    <a:lnTo>
                      <a:pt x="14" y="8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6" y="76"/>
                    </a:lnTo>
                    <a:lnTo>
                      <a:pt x="14" y="76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4"/>
                    </a:lnTo>
                    <a:lnTo>
                      <a:pt x="16" y="64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2" y="62"/>
                    </a:lnTo>
                    <a:lnTo>
                      <a:pt x="10" y="66"/>
                    </a:lnTo>
                    <a:lnTo>
                      <a:pt x="8" y="66"/>
                    </a:lnTo>
                    <a:lnTo>
                      <a:pt x="6" y="70"/>
                    </a:lnTo>
                    <a:lnTo>
                      <a:pt x="2" y="76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8" y="98"/>
                    </a:lnTo>
                    <a:lnTo>
                      <a:pt x="8" y="100"/>
                    </a:lnTo>
                    <a:lnTo>
                      <a:pt x="8" y="102"/>
                    </a:lnTo>
                    <a:lnTo>
                      <a:pt x="8" y="10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4" y="104"/>
                    </a:lnTo>
                    <a:lnTo>
                      <a:pt x="4" y="106"/>
                    </a:lnTo>
                    <a:lnTo>
                      <a:pt x="4" y="108"/>
                    </a:lnTo>
                    <a:lnTo>
                      <a:pt x="6" y="110"/>
                    </a:lnTo>
                    <a:lnTo>
                      <a:pt x="10" y="112"/>
                    </a:lnTo>
                    <a:lnTo>
                      <a:pt x="22" y="118"/>
                    </a:lnTo>
                    <a:lnTo>
                      <a:pt x="24" y="120"/>
                    </a:lnTo>
                    <a:lnTo>
                      <a:pt x="24" y="124"/>
                    </a:lnTo>
                    <a:lnTo>
                      <a:pt x="28" y="126"/>
                    </a:lnTo>
                    <a:lnTo>
                      <a:pt x="30" y="130"/>
                    </a:lnTo>
                    <a:lnTo>
                      <a:pt x="30" y="132"/>
                    </a:lnTo>
                    <a:lnTo>
                      <a:pt x="34" y="140"/>
                    </a:lnTo>
                    <a:lnTo>
                      <a:pt x="34" y="142"/>
                    </a:lnTo>
                    <a:lnTo>
                      <a:pt x="38" y="144"/>
                    </a:lnTo>
                    <a:lnTo>
                      <a:pt x="40" y="146"/>
                    </a:lnTo>
                    <a:lnTo>
                      <a:pt x="42" y="150"/>
                    </a:lnTo>
                    <a:lnTo>
                      <a:pt x="44" y="154"/>
                    </a:lnTo>
                    <a:lnTo>
                      <a:pt x="44" y="156"/>
                    </a:lnTo>
                    <a:lnTo>
                      <a:pt x="46" y="160"/>
                    </a:lnTo>
                    <a:lnTo>
                      <a:pt x="48" y="164"/>
                    </a:lnTo>
                    <a:lnTo>
                      <a:pt x="50" y="168"/>
                    </a:lnTo>
                    <a:lnTo>
                      <a:pt x="52" y="172"/>
                    </a:lnTo>
                    <a:lnTo>
                      <a:pt x="54" y="176"/>
                    </a:lnTo>
                    <a:lnTo>
                      <a:pt x="54" y="180"/>
                    </a:lnTo>
                    <a:lnTo>
                      <a:pt x="56" y="184"/>
                    </a:lnTo>
                    <a:lnTo>
                      <a:pt x="62" y="194"/>
                    </a:lnTo>
                    <a:lnTo>
                      <a:pt x="64" y="196"/>
                    </a:lnTo>
                    <a:lnTo>
                      <a:pt x="64" y="200"/>
                    </a:lnTo>
                    <a:lnTo>
                      <a:pt x="66" y="202"/>
                    </a:lnTo>
                    <a:lnTo>
                      <a:pt x="70" y="206"/>
                    </a:lnTo>
                    <a:lnTo>
                      <a:pt x="72" y="208"/>
                    </a:lnTo>
                    <a:lnTo>
                      <a:pt x="74" y="212"/>
                    </a:lnTo>
                    <a:lnTo>
                      <a:pt x="74" y="216"/>
                    </a:lnTo>
                    <a:lnTo>
                      <a:pt x="76" y="216"/>
                    </a:lnTo>
                    <a:lnTo>
                      <a:pt x="76" y="218"/>
                    </a:lnTo>
                    <a:lnTo>
                      <a:pt x="76" y="218"/>
                    </a:lnTo>
                    <a:lnTo>
                      <a:pt x="80" y="220"/>
                    </a:lnTo>
                    <a:lnTo>
                      <a:pt x="80" y="224"/>
                    </a:lnTo>
                    <a:lnTo>
                      <a:pt x="82" y="228"/>
                    </a:lnTo>
                    <a:lnTo>
                      <a:pt x="84" y="230"/>
                    </a:lnTo>
                    <a:lnTo>
                      <a:pt x="86" y="232"/>
                    </a:lnTo>
                    <a:lnTo>
                      <a:pt x="86" y="234"/>
                    </a:lnTo>
                    <a:lnTo>
                      <a:pt x="90" y="238"/>
                    </a:lnTo>
                    <a:lnTo>
                      <a:pt x="92" y="242"/>
                    </a:lnTo>
                    <a:lnTo>
                      <a:pt x="90" y="246"/>
                    </a:lnTo>
                    <a:lnTo>
                      <a:pt x="90" y="246"/>
                    </a:lnTo>
                    <a:lnTo>
                      <a:pt x="88" y="248"/>
                    </a:lnTo>
                    <a:lnTo>
                      <a:pt x="90" y="250"/>
                    </a:lnTo>
                    <a:lnTo>
                      <a:pt x="90" y="252"/>
                    </a:lnTo>
                    <a:lnTo>
                      <a:pt x="92" y="254"/>
                    </a:lnTo>
                    <a:lnTo>
                      <a:pt x="94" y="256"/>
                    </a:lnTo>
                    <a:lnTo>
                      <a:pt x="96" y="258"/>
                    </a:lnTo>
                    <a:lnTo>
                      <a:pt x="96" y="262"/>
                    </a:lnTo>
                    <a:lnTo>
                      <a:pt x="100" y="264"/>
                    </a:lnTo>
                    <a:lnTo>
                      <a:pt x="104" y="266"/>
                    </a:lnTo>
                    <a:lnTo>
                      <a:pt x="106" y="270"/>
                    </a:lnTo>
                    <a:lnTo>
                      <a:pt x="108" y="272"/>
                    </a:lnTo>
                    <a:lnTo>
                      <a:pt x="110" y="274"/>
                    </a:lnTo>
                    <a:lnTo>
                      <a:pt x="113" y="276"/>
                    </a:lnTo>
                    <a:lnTo>
                      <a:pt x="121" y="280"/>
                    </a:lnTo>
                    <a:lnTo>
                      <a:pt x="125" y="282"/>
                    </a:lnTo>
                    <a:lnTo>
                      <a:pt x="129" y="284"/>
                    </a:lnTo>
                    <a:lnTo>
                      <a:pt x="133" y="288"/>
                    </a:lnTo>
                    <a:lnTo>
                      <a:pt x="135" y="290"/>
                    </a:lnTo>
                    <a:lnTo>
                      <a:pt x="141" y="292"/>
                    </a:lnTo>
                    <a:lnTo>
                      <a:pt x="143" y="292"/>
                    </a:lnTo>
                    <a:lnTo>
                      <a:pt x="147" y="296"/>
                    </a:lnTo>
                    <a:lnTo>
                      <a:pt x="151" y="296"/>
                    </a:lnTo>
                    <a:lnTo>
                      <a:pt x="155" y="298"/>
                    </a:lnTo>
                    <a:lnTo>
                      <a:pt x="157" y="300"/>
                    </a:lnTo>
                    <a:lnTo>
                      <a:pt x="159" y="302"/>
                    </a:lnTo>
                    <a:lnTo>
                      <a:pt x="163" y="304"/>
                    </a:lnTo>
                    <a:lnTo>
                      <a:pt x="165" y="304"/>
                    </a:lnTo>
                    <a:lnTo>
                      <a:pt x="167" y="306"/>
                    </a:lnTo>
                    <a:lnTo>
                      <a:pt x="167" y="308"/>
                    </a:lnTo>
                    <a:lnTo>
                      <a:pt x="171" y="308"/>
                    </a:lnTo>
                    <a:lnTo>
                      <a:pt x="173" y="311"/>
                    </a:lnTo>
                    <a:lnTo>
                      <a:pt x="173" y="313"/>
                    </a:lnTo>
                    <a:lnTo>
                      <a:pt x="175" y="315"/>
                    </a:lnTo>
                    <a:lnTo>
                      <a:pt x="175" y="317"/>
                    </a:lnTo>
                    <a:lnTo>
                      <a:pt x="181" y="321"/>
                    </a:lnTo>
                    <a:lnTo>
                      <a:pt x="183" y="321"/>
                    </a:lnTo>
                    <a:lnTo>
                      <a:pt x="185" y="323"/>
                    </a:lnTo>
                    <a:lnTo>
                      <a:pt x="189" y="327"/>
                    </a:lnTo>
                    <a:lnTo>
                      <a:pt x="191" y="329"/>
                    </a:lnTo>
                    <a:lnTo>
                      <a:pt x="191" y="329"/>
                    </a:lnTo>
                    <a:lnTo>
                      <a:pt x="193" y="329"/>
                    </a:lnTo>
                    <a:lnTo>
                      <a:pt x="195" y="329"/>
                    </a:lnTo>
                    <a:lnTo>
                      <a:pt x="197" y="327"/>
                    </a:lnTo>
                    <a:lnTo>
                      <a:pt x="199" y="327"/>
                    </a:lnTo>
                    <a:lnTo>
                      <a:pt x="199" y="325"/>
                    </a:lnTo>
                    <a:lnTo>
                      <a:pt x="201" y="323"/>
                    </a:lnTo>
                    <a:lnTo>
                      <a:pt x="199" y="321"/>
                    </a:lnTo>
                    <a:lnTo>
                      <a:pt x="199" y="319"/>
                    </a:lnTo>
                    <a:lnTo>
                      <a:pt x="199" y="317"/>
                    </a:lnTo>
                    <a:lnTo>
                      <a:pt x="199" y="317"/>
                    </a:lnTo>
                    <a:lnTo>
                      <a:pt x="201" y="317"/>
                    </a:lnTo>
                    <a:lnTo>
                      <a:pt x="203" y="315"/>
                    </a:lnTo>
                    <a:lnTo>
                      <a:pt x="203" y="313"/>
                    </a:lnTo>
                    <a:lnTo>
                      <a:pt x="203" y="313"/>
                    </a:lnTo>
                    <a:lnTo>
                      <a:pt x="203" y="313"/>
                    </a:lnTo>
                    <a:lnTo>
                      <a:pt x="203" y="311"/>
                    </a:lnTo>
                    <a:lnTo>
                      <a:pt x="203" y="311"/>
                    </a:lnTo>
                    <a:lnTo>
                      <a:pt x="201" y="308"/>
                    </a:lnTo>
                    <a:lnTo>
                      <a:pt x="201" y="308"/>
                    </a:lnTo>
                    <a:lnTo>
                      <a:pt x="201" y="308"/>
                    </a:lnTo>
                    <a:lnTo>
                      <a:pt x="203" y="306"/>
                    </a:lnTo>
                    <a:lnTo>
                      <a:pt x="203" y="306"/>
                    </a:lnTo>
                    <a:lnTo>
                      <a:pt x="205" y="304"/>
                    </a:lnTo>
                    <a:lnTo>
                      <a:pt x="205" y="304"/>
                    </a:lnTo>
                    <a:lnTo>
                      <a:pt x="207" y="302"/>
                    </a:lnTo>
                    <a:lnTo>
                      <a:pt x="207" y="300"/>
                    </a:lnTo>
                    <a:lnTo>
                      <a:pt x="207" y="298"/>
                    </a:lnTo>
                    <a:lnTo>
                      <a:pt x="209" y="298"/>
                    </a:lnTo>
                    <a:lnTo>
                      <a:pt x="209" y="298"/>
                    </a:lnTo>
                    <a:lnTo>
                      <a:pt x="209" y="296"/>
                    </a:lnTo>
                    <a:lnTo>
                      <a:pt x="209" y="294"/>
                    </a:lnTo>
                    <a:lnTo>
                      <a:pt x="209" y="294"/>
                    </a:lnTo>
                    <a:lnTo>
                      <a:pt x="211" y="292"/>
                    </a:lnTo>
                    <a:lnTo>
                      <a:pt x="211" y="292"/>
                    </a:lnTo>
                    <a:lnTo>
                      <a:pt x="211" y="292"/>
                    </a:lnTo>
                    <a:lnTo>
                      <a:pt x="211" y="29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8">
                <a:extLst>
                  <a:ext uri="{FF2B5EF4-FFF2-40B4-BE49-F238E27FC236}">
                    <a16:creationId xmlns:a16="http://schemas.microsoft.com/office/drawing/2014/main" id="{0CA8AE0A-A529-4FDE-A174-96802A579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3" y="2422"/>
                <a:ext cx="134" cy="148"/>
              </a:xfrm>
              <a:custGeom>
                <a:avLst/>
                <a:gdLst>
                  <a:gd name="T0" fmla="*/ 130 w 134"/>
                  <a:gd name="T1" fmla="*/ 82 h 148"/>
                  <a:gd name="T2" fmla="*/ 124 w 134"/>
                  <a:gd name="T3" fmla="*/ 82 h 148"/>
                  <a:gd name="T4" fmla="*/ 118 w 134"/>
                  <a:gd name="T5" fmla="*/ 84 h 148"/>
                  <a:gd name="T6" fmla="*/ 114 w 134"/>
                  <a:gd name="T7" fmla="*/ 80 h 148"/>
                  <a:gd name="T8" fmla="*/ 112 w 134"/>
                  <a:gd name="T9" fmla="*/ 74 h 148"/>
                  <a:gd name="T10" fmla="*/ 110 w 134"/>
                  <a:gd name="T11" fmla="*/ 68 h 148"/>
                  <a:gd name="T12" fmla="*/ 110 w 134"/>
                  <a:gd name="T13" fmla="*/ 62 h 148"/>
                  <a:gd name="T14" fmla="*/ 108 w 134"/>
                  <a:gd name="T15" fmla="*/ 56 h 148"/>
                  <a:gd name="T16" fmla="*/ 102 w 134"/>
                  <a:gd name="T17" fmla="*/ 54 h 148"/>
                  <a:gd name="T18" fmla="*/ 96 w 134"/>
                  <a:gd name="T19" fmla="*/ 50 h 148"/>
                  <a:gd name="T20" fmla="*/ 94 w 134"/>
                  <a:gd name="T21" fmla="*/ 54 h 148"/>
                  <a:gd name="T22" fmla="*/ 88 w 134"/>
                  <a:gd name="T23" fmla="*/ 54 h 148"/>
                  <a:gd name="T24" fmla="*/ 80 w 134"/>
                  <a:gd name="T25" fmla="*/ 52 h 148"/>
                  <a:gd name="T26" fmla="*/ 74 w 134"/>
                  <a:gd name="T27" fmla="*/ 52 h 148"/>
                  <a:gd name="T28" fmla="*/ 72 w 134"/>
                  <a:gd name="T29" fmla="*/ 48 h 148"/>
                  <a:gd name="T30" fmla="*/ 72 w 134"/>
                  <a:gd name="T31" fmla="*/ 44 h 148"/>
                  <a:gd name="T32" fmla="*/ 72 w 134"/>
                  <a:gd name="T33" fmla="*/ 38 h 148"/>
                  <a:gd name="T34" fmla="*/ 72 w 134"/>
                  <a:gd name="T35" fmla="*/ 34 h 148"/>
                  <a:gd name="T36" fmla="*/ 72 w 134"/>
                  <a:gd name="T37" fmla="*/ 28 h 148"/>
                  <a:gd name="T38" fmla="*/ 70 w 134"/>
                  <a:gd name="T39" fmla="*/ 26 h 148"/>
                  <a:gd name="T40" fmla="*/ 68 w 134"/>
                  <a:gd name="T41" fmla="*/ 20 h 148"/>
                  <a:gd name="T42" fmla="*/ 66 w 134"/>
                  <a:gd name="T43" fmla="*/ 16 h 148"/>
                  <a:gd name="T44" fmla="*/ 56 w 134"/>
                  <a:gd name="T45" fmla="*/ 4 h 148"/>
                  <a:gd name="T46" fmla="*/ 22 w 134"/>
                  <a:gd name="T47" fmla="*/ 4 h 148"/>
                  <a:gd name="T48" fmla="*/ 8 w 134"/>
                  <a:gd name="T49" fmla="*/ 14 h 148"/>
                  <a:gd name="T50" fmla="*/ 4 w 134"/>
                  <a:gd name="T51" fmla="*/ 32 h 148"/>
                  <a:gd name="T52" fmla="*/ 0 w 134"/>
                  <a:gd name="T53" fmla="*/ 54 h 148"/>
                  <a:gd name="T54" fmla="*/ 8 w 134"/>
                  <a:gd name="T55" fmla="*/ 60 h 148"/>
                  <a:gd name="T56" fmla="*/ 20 w 134"/>
                  <a:gd name="T57" fmla="*/ 72 h 148"/>
                  <a:gd name="T58" fmla="*/ 28 w 134"/>
                  <a:gd name="T59" fmla="*/ 78 h 148"/>
                  <a:gd name="T60" fmla="*/ 44 w 134"/>
                  <a:gd name="T61" fmla="*/ 84 h 148"/>
                  <a:gd name="T62" fmla="*/ 58 w 134"/>
                  <a:gd name="T63" fmla="*/ 94 h 148"/>
                  <a:gd name="T64" fmla="*/ 74 w 134"/>
                  <a:gd name="T65" fmla="*/ 102 h 148"/>
                  <a:gd name="T66" fmla="*/ 84 w 134"/>
                  <a:gd name="T67" fmla="*/ 108 h 148"/>
                  <a:gd name="T68" fmla="*/ 84 w 134"/>
                  <a:gd name="T69" fmla="*/ 114 h 148"/>
                  <a:gd name="T70" fmla="*/ 82 w 134"/>
                  <a:gd name="T71" fmla="*/ 120 h 148"/>
                  <a:gd name="T72" fmla="*/ 80 w 134"/>
                  <a:gd name="T73" fmla="*/ 124 h 148"/>
                  <a:gd name="T74" fmla="*/ 78 w 134"/>
                  <a:gd name="T75" fmla="*/ 128 h 148"/>
                  <a:gd name="T76" fmla="*/ 78 w 134"/>
                  <a:gd name="T77" fmla="*/ 134 h 148"/>
                  <a:gd name="T78" fmla="*/ 78 w 134"/>
                  <a:gd name="T79" fmla="*/ 136 h 148"/>
                  <a:gd name="T80" fmla="*/ 74 w 134"/>
                  <a:gd name="T81" fmla="*/ 140 h 148"/>
                  <a:gd name="T82" fmla="*/ 94 w 134"/>
                  <a:gd name="T83" fmla="*/ 146 h 148"/>
                  <a:gd name="T84" fmla="*/ 104 w 134"/>
                  <a:gd name="T85" fmla="*/ 148 h 148"/>
                  <a:gd name="T86" fmla="*/ 110 w 134"/>
                  <a:gd name="T87" fmla="*/ 146 h 148"/>
                  <a:gd name="T88" fmla="*/ 116 w 134"/>
                  <a:gd name="T89" fmla="*/ 144 h 148"/>
                  <a:gd name="T90" fmla="*/ 120 w 134"/>
                  <a:gd name="T91" fmla="*/ 142 h 148"/>
                  <a:gd name="T92" fmla="*/ 124 w 134"/>
                  <a:gd name="T93" fmla="*/ 138 h 148"/>
                  <a:gd name="T94" fmla="*/ 128 w 134"/>
                  <a:gd name="T95" fmla="*/ 134 h 148"/>
                  <a:gd name="T96" fmla="*/ 132 w 134"/>
                  <a:gd name="T97" fmla="*/ 130 h 148"/>
                  <a:gd name="T98" fmla="*/ 132 w 134"/>
                  <a:gd name="T99" fmla="*/ 106 h 148"/>
                  <a:gd name="T100" fmla="*/ 134 w 134"/>
                  <a:gd name="T101" fmla="*/ 9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4" h="148">
                    <a:moveTo>
                      <a:pt x="132" y="86"/>
                    </a:moveTo>
                    <a:lnTo>
                      <a:pt x="134" y="86"/>
                    </a:lnTo>
                    <a:lnTo>
                      <a:pt x="134" y="86"/>
                    </a:lnTo>
                    <a:lnTo>
                      <a:pt x="132" y="84"/>
                    </a:lnTo>
                    <a:lnTo>
                      <a:pt x="130" y="82"/>
                    </a:lnTo>
                    <a:lnTo>
                      <a:pt x="128" y="82"/>
                    </a:lnTo>
                    <a:lnTo>
                      <a:pt x="128" y="82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4" y="82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20" y="84"/>
                    </a:lnTo>
                    <a:lnTo>
                      <a:pt x="120" y="84"/>
                    </a:lnTo>
                    <a:lnTo>
                      <a:pt x="118" y="84"/>
                    </a:lnTo>
                    <a:lnTo>
                      <a:pt x="116" y="84"/>
                    </a:lnTo>
                    <a:lnTo>
                      <a:pt x="116" y="84"/>
                    </a:lnTo>
                    <a:lnTo>
                      <a:pt x="114" y="82"/>
                    </a:lnTo>
                    <a:lnTo>
                      <a:pt x="114" y="80"/>
                    </a:lnTo>
                    <a:lnTo>
                      <a:pt x="114" y="80"/>
                    </a:lnTo>
                    <a:lnTo>
                      <a:pt x="114" y="78"/>
                    </a:lnTo>
                    <a:lnTo>
                      <a:pt x="112" y="78"/>
                    </a:lnTo>
                    <a:lnTo>
                      <a:pt x="112" y="76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2"/>
                    </a:lnTo>
                    <a:lnTo>
                      <a:pt x="112" y="72"/>
                    </a:lnTo>
                    <a:lnTo>
                      <a:pt x="112" y="70"/>
                    </a:lnTo>
                    <a:lnTo>
                      <a:pt x="110" y="68"/>
                    </a:lnTo>
                    <a:lnTo>
                      <a:pt x="110" y="68"/>
                    </a:lnTo>
                    <a:lnTo>
                      <a:pt x="110" y="66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10" y="62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08" y="60"/>
                    </a:lnTo>
                    <a:lnTo>
                      <a:pt x="108" y="58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6" y="54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8" y="52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4" y="50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4" y="54"/>
                    </a:lnTo>
                    <a:lnTo>
                      <a:pt x="92" y="54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8" y="54"/>
                    </a:lnTo>
                    <a:lnTo>
                      <a:pt x="86" y="52"/>
                    </a:lnTo>
                    <a:lnTo>
                      <a:pt x="84" y="52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8" y="5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2" y="44"/>
                    </a:lnTo>
                    <a:lnTo>
                      <a:pt x="72" y="44"/>
                    </a:lnTo>
                    <a:lnTo>
                      <a:pt x="72" y="42"/>
                    </a:lnTo>
                    <a:lnTo>
                      <a:pt x="72" y="4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0" y="28"/>
                    </a:lnTo>
                    <a:lnTo>
                      <a:pt x="72" y="2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4" y="32"/>
                    </a:lnTo>
                    <a:lnTo>
                      <a:pt x="2" y="38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6" y="56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8" y="72"/>
                    </a:lnTo>
                    <a:lnTo>
                      <a:pt x="20" y="72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6" y="76"/>
                    </a:lnTo>
                    <a:lnTo>
                      <a:pt x="28" y="78"/>
                    </a:lnTo>
                    <a:lnTo>
                      <a:pt x="28" y="80"/>
                    </a:lnTo>
                    <a:lnTo>
                      <a:pt x="32" y="82"/>
                    </a:lnTo>
                    <a:lnTo>
                      <a:pt x="38" y="84"/>
                    </a:lnTo>
                    <a:lnTo>
                      <a:pt x="42" y="84"/>
                    </a:lnTo>
                    <a:lnTo>
                      <a:pt x="44" y="84"/>
                    </a:lnTo>
                    <a:lnTo>
                      <a:pt x="48" y="86"/>
                    </a:lnTo>
                    <a:lnTo>
                      <a:pt x="52" y="90"/>
                    </a:lnTo>
                    <a:lnTo>
                      <a:pt x="54" y="92"/>
                    </a:lnTo>
                    <a:lnTo>
                      <a:pt x="56" y="92"/>
                    </a:lnTo>
                    <a:lnTo>
                      <a:pt x="58" y="94"/>
                    </a:lnTo>
                    <a:lnTo>
                      <a:pt x="66" y="98"/>
                    </a:lnTo>
                    <a:lnTo>
                      <a:pt x="70" y="100"/>
                    </a:lnTo>
                    <a:lnTo>
                      <a:pt x="72" y="100"/>
                    </a:lnTo>
                    <a:lnTo>
                      <a:pt x="72" y="102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76" y="102"/>
                    </a:lnTo>
                    <a:lnTo>
                      <a:pt x="78" y="104"/>
                    </a:lnTo>
                    <a:lnTo>
                      <a:pt x="82" y="104"/>
                    </a:lnTo>
                    <a:lnTo>
                      <a:pt x="84" y="108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6" y="112"/>
                    </a:lnTo>
                    <a:lnTo>
                      <a:pt x="86" y="114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6"/>
                    </a:lnTo>
                    <a:lnTo>
                      <a:pt x="84" y="116"/>
                    </a:lnTo>
                    <a:lnTo>
                      <a:pt x="82" y="118"/>
                    </a:lnTo>
                    <a:lnTo>
                      <a:pt x="82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0" y="122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78" y="126"/>
                    </a:lnTo>
                    <a:lnTo>
                      <a:pt x="78" y="126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80" y="130"/>
                    </a:lnTo>
                    <a:lnTo>
                      <a:pt x="80" y="132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78" y="136"/>
                    </a:lnTo>
                    <a:lnTo>
                      <a:pt x="78" y="136"/>
                    </a:lnTo>
                    <a:lnTo>
                      <a:pt x="78" y="136"/>
                    </a:lnTo>
                    <a:lnTo>
                      <a:pt x="76" y="136"/>
                    </a:lnTo>
                    <a:lnTo>
                      <a:pt x="76" y="138"/>
                    </a:lnTo>
                    <a:lnTo>
                      <a:pt x="76" y="138"/>
                    </a:lnTo>
                    <a:lnTo>
                      <a:pt x="76" y="140"/>
                    </a:lnTo>
                    <a:lnTo>
                      <a:pt x="74" y="140"/>
                    </a:lnTo>
                    <a:lnTo>
                      <a:pt x="74" y="142"/>
                    </a:lnTo>
                    <a:lnTo>
                      <a:pt x="74" y="144"/>
                    </a:lnTo>
                    <a:lnTo>
                      <a:pt x="82" y="144"/>
                    </a:lnTo>
                    <a:lnTo>
                      <a:pt x="86" y="144"/>
                    </a:lnTo>
                    <a:lnTo>
                      <a:pt x="94" y="146"/>
                    </a:lnTo>
                    <a:lnTo>
                      <a:pt x="98" y="146"/>
                    </a:lnTo>
                    <a:lnTo>
                      <a:pt x="100" y="146"/>
                    </a:lnTo>
                    <a:lnTo>
                      <a:pt x="102" y="146"/>
                    </a:lnTo>
                    <a:lnTo>
                      <a:pt x="102" y="146"/>
                    </a:lnTo>
                    <a:lnTo>
                      <a:pt x="104" y="148"/>
                    </a:lnTo>
                    <a:lnTo>
                      <a:pt x="106" y="146"/>
                    </a:lnTo>
                    <a:lnTo>
                      <a:pt x="108" y="146"/>
                    </a:lnTo>
                    <a:lnTo>
                      <a:pt x="108" y="148"/>
                    </a:lnTo>
                    <a:lnTo>
                      <a:pt x="110" y="148"/>
                    </a:lnTo>
                    <a:lnTo>
                      <a:pt x="110" y="146"/>
                    </a:lnTo>
                    <a:lnTo>
                      <a:pt x="112" y="144"/>
                    </a:lnTo>
                    <a:lnTo>
                      <a:pt x="112" y="144"/>
                    </a:lnTo>
                    <a:lnTo>
                      <a:pt x="114" y="144"/>
                    </a:lnTo>
                    <a:lnTo>
                      <a:pt x="116" y="144"/>
                    </a:lnTo>
                    <a:lnTo>
                      <a:pt x="116" y="144"/>
                    </a:lnTo>
                    <a:lnTo>
                      <a:pt x="118" y="146"/>
                    </a:lnTo>
                    <a:lnTo>
                      <a:pt x="120" y="146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0" y="142"/>
                    </a:lnTo>
                    <a:lnTo>
                      <a:pt x="120" y="14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2" y="138"/>
                    </a:lnTo>
                    <a:lnTo>
                      <a:pt x="124" y="138"/>
                    </a:lnTo>
                    <a:lnTo>
                      <a:pt x="126" y="138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8" y="136"/>
                    </a:lnTo>
                    <a:lnTo>
                      <a:pt x="128" y="134"/>
                    </a:lnTo>
                    <a:lnTo>
                      <a:pt x="130" y="134"/>
                    </a:lnTo>
                    <a:lnTo>
                      <a:pt x="130" y="132"/>
                    </a:lnTo>
                    <a:lnTo>
                      <a:pt x="130" y="132"/>
                    </a:lnTo>
                    <a:lnTo>
                      <a:pt x="130" y="132"/>
                    </a:lnTo>
                    <a:lnTo>
                      <a:pt x="132" y="130"/>
                    </a:lnTo>
                    <a:lnTo>
                      <a:pt x="132" y="126"/>
                    </a:lnTo>
                    <a:lnTo>
                      <a:pt x="132" y="120"/>
                    </a:lnTo>
                    <a:lnTo>
                      <a:pt x="132" y="112"/>
                    </a:lnTo>
                    <a:lnTo>
                      <a:pt x="132" y="110"/>
                    </a:lnTo>
                    <a:lnTo>
                      <a:pt x="132" y="106"/>
                    </a:lnTo>
                    <a:lnTo>
                      <a:pt x="134" y="104"/>
                    </a:lnTo>
                    <a:lnTo>
                      <a:pt x="132" y="104"/>
                    </a:lnTo>
                    <a:lnTo>
                      <a:pt x="132" y="100"/>
                    </a:lnTo>
                    <a:lnTo>
                      <a:pt x="134" y="94"/>
                    </a:lnTo>
                    <a:lnTo>
                      <a:pt x="134" y="90"/>
                    </a:lnTo>
                    <a:lnTo>
                      <a:pt x="132" y="88"/>
                    </a:lnTo>
                    <a:lnTo>
                      <a:pt x="132" y="8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9">
                <a:extLst>
                  <a:ext uri="{FF2B5EF4-FFF2-40B4-BE49-F238E27FC236}">
                    <a16:creationId xmlns:a16="http://schemas.microsoft.com/office/drawing/2014/main" id="{F101B070-3516-4F67-BF80-FA480977F8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4" y="2101"/>
                <a:ext cx="240" cy="184"/>
              </a:xfrm>
              <a:custGeom>
                <a:avLst/>
                <a:gdLst>
                  <a:gd name="T0" fmla="*/ 196 w 240"/>
                  <a:gd name="T1" fmla="*/ 184 h 184"/>
                  <a:gd name="T2" fmla="*/ 204 w 240"/>
                  <a:gd name="T3" fmla="*/ 178 h 184"/>
                  <a:gd name="T4" fmla="*/ 158 w 240"/>
                  <a:gd name="T5" fmla="*/ 154 h 184"/>
                  <a:gd name="T6" fmla="*/ 160 w 240"/>
                  <a:gd name="T7" fmla="*/ 158 h 184"/>
                  <a:gd name="T8" fmla="*/ 156 w 240"/>
                  <a:gd name="T9" fmla="*/ 148 h 184"/>
                  <a:gd name="T10" fmla="*/ 148 w 240"/>
                  <a:gd name="T11" fmla="*/ 148 h 184"/>
                  <a:gd name="T12" fmla="*/ 188 w 240"/>
                  <a:gd name="T13" fmla="*/ 140 h 184"/>
                  <a:gd name="T14" fmla="*/ 184 w 240"/>
                  <a:gd name="T15" fmla="*/ 140 h 184"/>
                  <a:gd name="T16" fmla="*/ 40 w 240"/>
                  <a:gd name="T17" fmla="*/ 130 h 184"/>
                  <a:gd name="T18" fmla="*/ 160 w 240"/>
                  <a:gd name="T19" fmla="*/ 132 h 184"/>
                  <a:gd name="T20" fmla="*/ 42 w 240"/>
                  <a:gd name="T21" fmla="*/ 126 h 184"/>
                  <a:gd name="T22" fmla="*/ 114 w 240"/>
                  <a:gd name="T23" fmla="*/ 80 h 184"/>
                  <a:gd name="T24" fmla="*/ 228 w 240"/>
                  <a:gd name="T25" fmla="*/ 80 h 184"/>
                  <a:gd name="T26" fmla="*/ 222 w 240"/>
                  <a:gd name="T27" fmla="*/ 82 h 184"/>
                  <a:gd name="T28" fmla="*/ 234 w 240"/>
                  <a:gd name="T29" fmla="*/ 98 h 184"/>
                  <a:gd name="T30" fmla="*/ 102 w 240"/>
                  <a:gd name="T31" fmla="*/ 74 h 184"/>
                  <a:gd name="T32" fmla="*/ 220 w 240"/>
                  <a:gd name="T33" fmla="*/ 68 h 184"/>
                  <a:gd name="T34" fmla="*/ 84 w 240"/>
                  <a:gd name="T35" fmla="*/ 58 h 184"/>
                  <a:gd name="T36" fmla="*/ 186 w 240"/>
                  <a:gd name="T37" fmla="*/ 56 h 184"/>
                  <a:gd name="T38" fmla="*/ 172 w 240"/>
                  <a:gd name="T39" fmla="*/ 52 h 184"/>
                  <a:gd name="T40" fmla="*/ 162 w 240"/>
                  <a:gd name="T41" fmla="*/ 72 h 184"/>
                  <a:gd name="T42" fmla="*/ 148 w 240"/>
                  <a:gd name="T43" fmla="*/ 68 h 184"/>
                  <a:gd name="T44" fmla="*/ 136 w 240"/>
                  <a:gd name="T45" fmla="*/ 76 h 184"/>
                  <a:gd name="T46" fmla="*/ 122 w 240"/>
                  <a:gd name="T47" fmla="*/ 80 h 184"/>
                  <a:gd name="T48" fmla="*/ 142 w 240"/>
                  <a:gd name="T49" fmla="*/ 88 h 184"/>
                  <a:gd name="T50" fmla="*/ 166 w 240"/>
                  <a:gd name="T51" fmla="*/ 82 h 184"/>
                  <a:gd name="T52" fmla="*/ 180 w 240"/>
                  <a:gd name="T53" fmla="*/ 70 h 184"/>
                  <a:gd name="T54" fmla="*/ 192 w 240"/>
                  <a:gd name="T55" fmla="*/ 32 h 184"/>
                  <a:gd name="T56" fmla="*/ 180 w 240"/>
                  <a:gd name="T57" fmla="*/ 26 h 184"/>
                  <a:gd name="T58" fmla="*/ 144 w 240"/>
                  <a:gd name="T59" fmla="*/ 158 h 184"/>
                  <a:gd name="T60" fmla="*/ 142 w 240"/>
                  <a:gd name="T61" fmla="*/ 150 h 184"/>
                  <a:gd name="T62" fmla="*/ 128 w 240"/>
                  <a:gd name="T63" fmla="*/ 138 h 184"/>
                  <a:gd name="T64" fmla="*/ 114 w 240"/>
                  <a:gd name="T65" fmla="*/ 122 h 184"/>
                  <a:gd name="T66" fmla="*/ 98 w 240"/>
                  <a:gd name="T67" fmla="*/ 98 h 184"/>
                  <a:gd name="T68" fmla="*/ 110 w 240"/>
                  <a:gd name="T69" fmla="*/ 86 h 184"/>
                  <a:gd name="T70" fmla="*/ 80 w 240"/>
                  <a:gd name="T71" fmla="*/ 72 h 184"/>
                  <a:gd name="T72" fmla="*/ 62 w 240"/>
                  <a:gd name="T73" fmla="*/ 46 h 184"/>
                  <a:gd name="T74" fmla="*/ 46 w 240"/>
                  <a:gd name="T75" fmla="*/ 38 h 184"/>
                  <a:gd name="T76" fmla="*/ 10 w 240"/>
                  <a:gd name="T77" fmla="*/ 22 h 184"/>
                  <a:gd name="T78" fmla="*/ 6 w 240"/>
                  <a:gd name="T79" fmla="*/ 48 h 184"/>
                  <a:gd name="T80" fmla="*/ 4 w 240"/>
                  <a:gd name="T81" fmla="*/ 90 h 184"/>
                  <a:gd name="T82" fmla="*/ 2 w 240"/>
                  <a:gd name="T83" fmla="*/ 124 h 184"/>
                  <a:gd name="T84" fmla="*/ 12 w 240"/>
                  <a:gd name="T85" fmla="*/ 140 h 184"/>
                  <a:gd name="T86" fmla="*/ 38 w 240"/>
                  <a:gd name="T87" fmla="*/ 136 h 184"/>
                  <a:gd name="T88" fmla="*/ 24 w 240"/>
                  <a:gd name="T89" fmla="*/ 124 h 184"/>
                  <a:gd name="T90" fmla="*/ 32 w 240"/>
                  <a:gd name="T91" fmla="*/ 124 h 184"/>
                  <a:gd name="T92" fmla="*/ 48 w 240"/>
                  <a:gd name="T93" fmla="*/ 120 h 184"/>
                  <a:gd name="T94" fmla="*/ 54 w 240"/>
                  <a:gd name="T95" fmla="*/ 114 h 184"/>
                  <a:gd name="T96" fmla="*/ 64 w 240"/>
                  <a:gd name="T97" fmla="*/ 114 h 184"/>
                  <a:gd name="T98" fmla="*/ 82 w 240"/>
                  <a:gd name="T99" fmla="*/ 120 h 184"/>
                  <a:gd name="T100" fmla="*/ 94 w 240"/>
                  <a:gd name="T101" fmla="*/ 138 h 184"/>
                  <a:gd name="T102" fmla="*/ 108 w 240"/>
                  <a:gd name="T103" fmla="*/ 156 h 184"/>
                  <a:gd name="T104" fmla="*/ 130 w 240"/>
                  <a:gd name="T105" fmla="*/ 160 h 184"/>
                  <a:gd name="T106" fmla="*/ 150 w 240"/>
                  <a:gd name="T107" fmla="*/ 164 h 184"/>
                  <a:gd name="T108" fmla="*/ 186 w 240"/>
                  <a:gd name="T109" fmla="*/ 38 h 184"/>
                  <a:gd name="T110" fmla="*/ 162 w 240"/>
                  <a:gd name="T111" fmla="*/ 22 h 184"/>
                  <a:gd name="T112" fmla="*/ 180 w 240"/>
                  <a:gd name="T113" fmla="*/ 38 h 184"/>
                  <a:gd name="T114" fmla="*/ 192 w 240"/>
                  <a:gd name="T115" fmla="*/ 58 h 184"/>
                  <a:gd name="T116" fmla="*/ 150 w 240"/>
                  <a:gd name="T117" fmla="*/ 20 h 184"/>
                  <a:gd name="T118" fmla="*/ 150 w 240"/>
                  <a:gd name="T119" fmla="*/ 20 h 184"/>
                  <a:gd name="T120" fmla="*/ 98 w 240"/>
                  <a:gd name="T121" fmla="*/ 16 h 184"/>
                  <a:gd name="T122" fmla="*/ 110 w 240"/>
                  <a:gd name="T123" fmla="*/ 12 h 184"/>
                  <a:gd name="T124" fmla="*/ 96 w 240"/>
                  <a:gd name="T125" fmla="*/ 1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0" h="184">
                    <a:moveTo>
                      <a:pt x="194" y="180"/>
                    </a:moveTo>
                    <a:lnTo>
                      <a:pt x="190" y="178"/>
                    </a:lnTo>
                    <a:lnTo>
                      <a:pt x="188" y="178"/>
                    </a:lnTo>
                    <a:lnTo>
                      <a:pt x="188" y="178"/>
                    </a:lnTo>
                    <a:lnTo>
                      <a:pt x="188" y="180"/>
                    </a:lnTo>
                    <a:lnTo>
                      <a:pt x="190" y="180"/>
                    </a:lnTo>
                    <a:lnTo>
                      <a:pt x="190" y="182"/>
                    </a:lnTo>
                    <a:lnTo>
                      <a:pt x="190" y="182"/>
                    </a:lnTo>
                    <a:lnTo>
                      <a:pt x="190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6" y="184"/>
                    </a:lnTo>
                    <a:lnTo>
                      <a:pt x="196" y="182"/>
                    </a:lnTo>
                    <a:lnTo>
                      <a:pt x="196" y="182"/>
                    </a:lnTo>
                    <a:lnTo>
                      <a:pt x="194" y="180"/>
                    </a:lnTo>
                    <a:close/>
                    <a:moveTo>
                      <a:pt x="202" y="178"/>
                    </a:moveTo>
                    <a:lnTo>
                      <a:pt x="202" y="180"/>
                    </a:lnTo>
                    <a:lnTo>
                      <a:pt x="200" y="178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4" y="180"/>
                    </a:lnTo>
                    <a:lnTo>
                      <a:pt x="204" y="180"/>
                    </a:lnTo>
                    <a:lnTo>
                      <a:pt x="204" y="178"/>
                    </a:lnTo>
                    <a:lnTo>
                      <a:pt x="204" y="178"/>
                    </a:lnTo>
                    <a:lnTo>
                      <a:pt x="202" y="178"/>
                    </a:lnTo>
                    <a:close/>
                    <a:moveTo>
                      <a:pt x="152" y="164"/>
                    </a:moveTo>
                    <a:lnTo>
                      <a:pt x="152" y="166"/>
                    </a:lnTo>
                    <a:lnTo>
                      <a:pt x="152" y="166"/>
                    </a:lnTo>
                    <a:lnTo>
                      <a:pt x="154" y="166"/>
                    </a:lnTo>
                    <a:lnTo>
                      <a:pt x="154" y="164"/>
                    </a:lnTo>
                    <a:lnTo>
                      <a:pt x="154" y="164"/>
                    </a:lnTo>
                    <a:lnTo>
                      <a:pt x="152" y="164"/>
                    </a:lnTo>
                    <a:close/>
                    <a:moveTo>
                      <a:pt x="160" y="154"/>
                    </a:moveTo>
                    <a:lnTo>
                      <a:pt x="158" y="154"/>
                    </a:lnTo>
                    <a:lnTo>
                      <a:pt x="158" y="154"/>
                    </a:lnTo>
                    <a:lnTo>
                      <a:pt x="156" y="154"/>
                    </a:lnTo>
                    <a:lnTo>
                      <a:pt x="158" y="154"/>
                    </a:lnTo>
                    <a:lnTo>
                      <a:pt x="154" y="152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2"/>
                    </a:lnTo>
                    <a:lnTo>
                      <a:pt x="154" y="154"/>
                    </a:lnTo>
                    <a:lnTo>
                      <a:pt x="156" y="154"/>
                    </a:lnTo>
                    <a:lnTo>
                      <a:pt x="156" y="156"/>
                    </a:lnTo>
                    <a:lnTo>
                      <a:pt x="158" y="158"/>
                    </a:lnTo>
                    <a:lnTo>
                      <a:pt x="160" y="158"/>
                    </a:lnTo>
                    <a:lnTo>
                      <a:pt x="160" y="154"/>
                    </a:lnTo>
                    <a:lnTo>
                      <a:pt x="160" y="154"/>
                    </a:lnTo>
                    <a:lnTo>
                      <a:pt x="160" y="154"/>
                    </a:lnTo>
                    <a:close/>
                    <a:moveTo>
                      <a:pt x="148" y="148"/>
                    </a:moveTo>
                    <a:lnTo>
                      <a:pt x="150" y="148"/>
                    </a:lnTo>
                    <a:lnTo>
                      <a:pt x="152" y="148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54" y="150"/>
                    </a:lnTo>
                    <a:lnTo>
                      <a:pt x="156" y="148"/>
                    </a:lnTo>
                    <a:lnTo>
                      <a:pt x="156" y="148"/>
                    </a:lnTo>
                    <a:lnTo>
                      <a:pt x="156" y="148"/>
                    </a:lnTo>
                    <a:lnTo>
                      <a:pt x="156" y="146"/>
                    </a:lnTo>
                    <a:lnTo>
                      <a:pt x="154" y="144"/>
                    </a:lnTo>
                    <a:lnTo>
                      <a:pt x="154" y="144"/>
                    </a:lnTo>
                    <a:lnTo>
                      <a:pt x="152" y="144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50" y="146"/>
                    </a:lnTo>
                    <a:lnTo>
                      <a:pt x="150" y="146"/>
                    </a:lnTo>
                    <a:lnTo>
                      <a:pt x="148" y="148"/>
                    </a:lnTo>
                    <a:close/>
                    <a:moveTo>
                      <a:pt x="146" y="146"/>
                    </a:moveTo>
                    <a:lnTo>
                      <a:pt x="146" y="146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46" y="142"/>
                    </a:lnTo>
                    <a:lnTo>
                      <a:pt x="146" y="140"/>
                    </a:lnTo>
                    <a:lnTo>
                      <a:pt x="144" y="142"/>
                    </a:lnTo>
                    <a:lnTo>
                      <a:pt x="144" y="144"/>
                    </a:lnTo>
                    <a:lnTo>
                      <a:pt x="146" y="146"/>
                    </a:lnTo>
                    <a:lnTo>
                      <a:pt x="146" y="146"/>
                    </a:lnTo>
                    <a:close/>
                    <a:moveTo>
                      <a:pt x="188" y="140"/>
                    </a:moveTo>
                    <a:lnTo>
                      <a:pt x="188" y="140"/>
                    </a:lnTo>
                    <a:lnTo>
                      <a:pt x="190" y="140"/>
                    </a:lnTo>
                    <a:lnTo>
                      <a:pt x="190" y="138"/>
                    </a:lnTo>
                    <a:lnTo>
                      <a:pt x="188" y="138"/>
                    </a:lnTo>
                    <a:lnTo>
                      <a:pt x="188" y="138"/>
                    </a:lnTo>
                    <a:lnTo>
                      <a:pt x="186" y="138"/>
                    </a:lnTo>
                    <a:lnTo>
                      <a:pt x="186" y="136"/>
                    </a:lnTo>
                    <a:lnTo>
                      <a:pt x="184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6"/>
                    </a:lnTo>
                    <a:lnTo>
                      <a:pt x="184" y="138"/>
                    </a:lnTo>
                    <a:lnTo>
                      <a:pt x="184" y="140"/>
                    </a:lnTo>
                    <a:lnTo>
                      <a:pt x="184" y="14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8" y="140"/>
                    </a:lnTo>
                    <a:lnTo>
                      <a:pt x="188" y="140"/>
                    </a:lnTo>
                    <a:lnTo>
                      <a:pt x="188" y="140"/>
                    </a:lnTo>
                    <a:close/>
                    <a:moveTo>
                      <a:pt x="40" y="128"/>
                    </a:moveTo>
                    <a:lnTo>
                      <a:pt x="38" y="128"/>
                    </a:lnTo>
                    <a:lnTo>
                      <a:pt x="36" y="126"/>
                    </a:lnTo>
                    <a:lnTo>
                      <a:pt x="36" y="128"/>
                    </a:lnTo>
                    <a:lnTo>
                      <a:pt x="38" y="128"/>
                    </a:lnTo>
                    <a:lnTo>
                      <a:pt x="40" y="130"/>
                    </a:lnTo>
                    <a:lnTo>
                      <a:pt x="42" y="132"/>
                    </a:lnTo>
                    <a:lnTo>
                      <a:pt x="42" y="130"/>
                    </a:lnTo>
                    <a:lnTo>
                      <a:pt x="40" y="128"/>
                    </a:lnTo>
                    <a:close/>
                    <a:moveTo>
                      <a:pt x="160" y="126"/>
                    </a:moveTo>
                    <a:lnTo>
                      <a:pt x="160" y="126"/>
                    </a:lnTo>
                    <a:lnTo>
                      <a:pt x="158" y="128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60" y="132"/>
                    </a:lnTo>
                    <a:lnTo>
                      <a:pt x="160" y="134"/>
                    </a:lnTo>
                    <a:lnTo>
                      <a:pt x="160" y="132"/>
                    </a:lnTo>
                    <a:lnTo>
                      <a:pt x="160" y="130"/>
                    </a:lnTo>
                    <a:lnTo>
                      <a:pt x="160" y="128"/>
                    </a:lnTo>
                    <a:lnTo>
                      <a:pt x="160" y="126"/>
                    </a:lnTo>
                    <a:lnTo>
                      <a:pt x="160" y="126"/>
                    </a:lnTo>
                    <a:close/>
                    <a:moveTo>
                      <a:pt x="42" y="126"/>
                    </a:moveTo>
                    <a:lnTo>
                      <a:pt x="38" y="126"/>
                    </a:lnTo>
                    <a:lnTo>
                      <a:pt x="38" y="126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42" y="126"/>
                    </a:lnTo>
                    <a:lnTo>
                      <a:pt x="42" y="126"/>
                    </a:lnTo>
                    <a:close/>
                    <a:moveTo>
                      <a:pt x="114" y="80"/>
                    </a:moveTo>
                    <a:lnTo>
                      <a:pt x="114" y="80"/>
                    </a:lnTo>
                    <a:lnTo>
                      <a:pt x="116" y="80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6" y="76"/>
                    </a:lnTo>
                    <a:lnTo>
                      <a:pt x="114" y="74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6"/>
                    </a:lnTo>
                    <a:lnTo>
                      <a:pt x="114" y="78"/>
                    </a:lnTo>
                    <a:lnTo>
                      <a:pt x="114" y="80"/>
                    </a:lnTo>
                    <a:close/>
                    <a:moveTo>
                      <a:pt x="240" y="94"/>
                    </a:moveTo>
                    <a:lnTo>
                      <a:pt x="238" y="92"/>
                    </a:lnTo>
                    <a:lnTo>
                      <a:pt x="238" y="90"/>
                    </a:lnTo>
                    <a:lnTo>
                      <a:pt x="236" y="88"/>
                    </a:lnTo>
                    <a:lnTo>
                      <a:pt x="234" y="88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86"/>
                    </a:lnTo>
                    <a:lnTo>
                      <a:pt x="232" y="82"/>
                    </a:lnTo>
                    <a:lnTo>
                      <a:pt x="230" y="82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8" y="76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2" y="76"/>
                    </a:lnTo>
                    <a:lnTo>
                      <a:pt x="220" y="78"/>
                    </a:lnTo>
                    <a:lnTo>
                      <a:pt x="220" y="80"/>
                    </a:lnTo>
                    <a:lnTo>
                      <a:pt x="222" y="82"/>
                    </a:lnTo>
                    <a:lnTo>
                      <a:pt x="222" y="82"/>
                    </a:lnTo>
                    <a:lnTo>
                      <a:pt x="224" y="84"/>
                    </a:lnTo>
                    <a:lnTo>
                      <a:pt x="224" y="86"/>
                    </a:lnTo>
                    <a:lnTo>
                      <a:pt x="226" y="86"/>
                    </a:lnTo>
                    <a:lnTo>
                      <a:pt x="226" y="88"/>
                    </a:lnTo>
                    <a:lnTo>
                      <a:pt x="228" y="88"/>
                    </a:lnTo>
                    <a:lnTo>
                      <a:pt x="228" y="90"/>
                    </a:lnTo>
                    <a:lnTo>
                      <a:pt x="228" y="92"/>
                    </a:lnTo>
                    <a:lnTo>
                      <a:pt x="228" y="94"/>
                    </a:lnTo>
                    <a:lnTo>
                      <a:pt x="230" y="96"/>
                    </a:lnTo>
                    <a:lnTo>
                      <a:pt x="230" y="98"/>
                    </a:lnTo>
                    <a:lnTo>
                      <a:pt x="232" y="98"/>
                    </a:lnTo>
                    <a:lnTo>
                      <a:pt x="234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6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0" y="96"/>
                    </a:lnTo>
                    <a:lnTo>
                      <a:pt x="240" y="94"/>
                    </a:lnTo>
                    <a:close/>
                    <a:moveTo>
                      <a:pt x="100" y="70"/>
                    </a:moveTo>
                    <a:lnTo>
                      <a:pt x="100" y="70"/>
                    </a:lnTo>
                    <a:lnTo>
                      <a:pt x="100" y="72"/>
                    </a:lnTo>
                    <a:lnTo>
                      <a:pt x="102" y="74"/>
                    </a:lnTo>
                    <a:lnTo>
                      <a:pt x="102" y="74"/>
                    </a:lnTo>
                    <a:lnTo>
                      <a:pt x="104" y="72"/>
                    </a:lnTo>
                    <a:lnTo>
                      <a:pt x="104" y="70"/>
                    </a:lnTo>
                    <a:lnTo>
                      <a:pt x="102" y="68"/>
                    </a:lnTo>
                    <a:lnTo>
                      <a:pt x="100" y="70"/>
                    </a:lnTo>
                    <a:close/>
                    <a:moveTo>
                      <a:pt x="222" y="70"/>
                    </a:moveTo>
                    <a:lnTo>
                      <a:pt x="222" y="68"/>
                    </a:lnTo>
                    <a:lnTo>
                      <a:pt x="222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18" y="68"/>
                    </a:lnTo>
                    <a:lnTo>
                      <a:pt x="220" y="68"/>
                    </a:lnTo>
                    <a:lnTo>
                      <a:pt x="220" y="70"/>
                    </a:lnTo>
                    <a:lnTo>
                      <a:pt x="220" y="70"/>
                    </a:lnTo>
                    <a:lnTo>
                      <a:pt x="220" y="74"/>
                    </a:lnTo>
                    <a:lnTo>
                      <a:pt x="220" y="74"/>
                    </a:lnTo>
                    <a:lnTo>
                      <a:pt x="222" y="72"/>
                    </a:lnTo>
                    <a:lnTo>
                      <a:pt x="222" y="70"/>
                    </a:lnTo>
                    <a:close/>
                    <a:moveTo>
                      <a:pt x="84" y="60"/>
                    </a:moveTo>
                    <a:lnTo>
                      <a:pt x="86" y="60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84" y="58"/>
                    </a:lnTo>
                    <a:lnTo>
                      <a:pt x="84" y="58"/>
                    </a:lnTo>
                    <a:lnTo>
                      <a:pt x="84" y="58"/>
                    </a:lnTo>
                    <a:lnTo>
                      <a:pt x="82" y="60"/>
                    </a:lnTo>
                    <a:lnTo>
                      <a:pt x="84" y="60"/>
                    </a:lnTo>
                    <a:lnTo>
                      <a:pt x="84" y="60"/>
                    </a:lnTo>
                    <a:close/>
                    <a:moveTo>
                      <a:pt x="182" y="66"/>
                    </a:moveTo>
                    <a:lnTo>
                      <a:pt x="182" y="64"/>
                    </a:lnTo>
                    <a:lnTo>
                      <a:pt x="184" y="64"/>
                    </a:lnTo>
                    <a:lnTo>
                      <a:pt x="184" y="62"/>
                    </a:lnTo>
                    <a:lnTo>
                      <a:pt x="186" y="60"/>
                    </a:lnTo>
                    <a:lnTo>
                      <a:pt x="186" y="58"/>
                    </a:lnTo>
                    <a:lnTo>
                      <a:pt x="186" y="58"/>
                    </a:lnTo>
                    <a:lnTo>
                      <a:pt x="186" y="56"/>
                    </a:lnTo>
                    <a:lnTo>
                      <a:pt x="186" y="54"/>
                    </a:lnTo>
                    <a:lnTo>
                      <a:pt x="184" y="54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80" y="54"/>
                    </a:lnTo>
                    <a:lnTo>
                      <a:pt x="178" y="52"/>
                    </a:lnTo>
                    <a:lnTo>
                      <a:pt x="178" y="52"/>
                    </a:lnTo>
                    <a:lnTo>
                      <a:pt x="176" y="52"/>
                    </a:lnTo>
                    <a:lnTo>
                      <a:pt x="176" y="52"/>
                    </a:lnTo>
                    <a:lnTo>
                      <a:pt x="174" y="52"/>
                    </a:lnTo>
                    <a:lnTo>
                      <a:pt x="172" y="52"/>
                    </a:lnTo>
                    <a:lnTo>
                      <a:pt x="172" y="52"/>
                    </a:lnTo>
                    <a:lnTo>
                      <a:pt x="172" y="54"/>
                    </a:lnTo>
                    <a:lnTo>
                      <a:pt x="174" y="58"/>
                    </a:lnTo>
                    <a:lnTo>
                      <a:pt x="174" y="62"/>
                    </a:lnTo>
                    <a:lnTo>
                      <a:pt x="174" y="64"/>
                    </a:lnTo>
                    <a:lnTo>
                      <a:pt x="172" y="64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68" y="64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64" y="72"/>
                    </a:lnTo>
                    <a:lnTo>
                      <a:pt x="162" y="72"/>
                    </a:lnTo>
                    <a:lnTo>
                      <a:pt x="162" y="74"/>
                    </a:lnTo>
                    <a:lnTo>
                      <a:pt x="160" y="74"/>
                    </a:lnTo>
                    <a:lnTo>
                      <a:pt x="160" y="74"/>
                    </a:lnTo>
                    <a:lnTo>
                      <a:pt x="158" y="74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50" y="74"/>
                    </a:lnTo>
                    <a:lnTo>
                      <a:pt x="148" y="74"/>
                    </a:lnTo>
                    <a:lnTo>
                      <a:pt x="148" y="70"/>
                    </a:lnTo>
                    <a:lnTo>
                      <a:pt x="148" y="68"/>
                    </a:lnTo>
                    <a:lnTo>
                      <a:pt x="150" y="68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8" y="68"/>
                    </a:lnTo>
                    <a:lnTo>
                      <a:pt x="146" y="74"/>
                    </a:lnTo>
                    <a:lnTo>
                      <a:pt x="144" y="74"/>
                    </a:lnTo>
                    <a:lnTo>
                      <a:pt x="142" y="74"/>
                    </a:lnTo>
                    <a:lnTo>
                      <a:pt x="142" y="74"/>
                    </a:lnTo>
                    <a:lnTo>
                      <a:pt x="138" y="76"/>
                    </a:lnTo>
                    <a:lnTo>
                      <a:pt x="136" y="76"/>
                    </a:lnTo>
                    <a:lnTo>
                      <a:pt x="134" y="76"/>
                    </a:lnTo>
                    <a:lnTo>
                      <a:pt x="134" y="74"/>
                    </a:lnTo>
                    <a:lnTo>
                      <a:pt x="132" y="74"/>
                    </a:lnTo>
                    <a:lnTo>
                      <a:pt x="128" y="74"/>
                    </a:lnTo>
                    <a:lnTo>
                      <a:pt x="126" y="74"/>
                    </a:lnTo>
                    <a:lnTo>
                      <a:pt x="126" y="74"/>
                    </a:lnTo>
                    <a:lnTo>
                      <a:pt x="126" y="74"/>
                    </a:lnTo>
                    <a:lnTo>
                      <a:pt x="124" y="74"/>
                    </a:lnTo>
                    <a:lnTo>
                      <a:pt x="122" y="74"/>
                    </a:lnTo>
                    <a:lnTo>
                      <a:pt x="120" y="76"/>
                    </a:lnTo>
                    <a:lnTo>
                      <a:pt x="120" y="78"/>
                    </a:lnTo>
                    <a:lnTo>
                      <a:pt x="122" y="80"/>
                    </a:lnTo>
                    <a:lnTo>
                      <a:pt x="124" y="80"/>
                    </a:lnTo>
                    <a:lnTo>
                      <a:pt x="124" y="80"/>
                    </a:lnTo>
                    <a:lnTo>
                      <a:pt x="126" y="80"/>
                    </a:lnTo>
                    <a:lnTo>
                      <a:pt x="128" y="82"/>
                    </a:lnTo>
                    <a:lnTo>
                      <a:pt x="132" y="86"/>
                    </a:lnTo>
                    <a:lnTo>
                      <a:pt x="132" y="86"/>
                    </a:lnTo>
                    <a:lnTo>
                      <a:pt x="134" y="84"/>
                    </a:lnTo>
                    <a:lnTo>
                      <a:pt x="136" y="84"/>
                    </a:lnTo>
                    <a:lnTo>
                      <a:pt x="138" y="86"/>
                    </a:lnTo>
                    <a:lnTo>
                      <a:pt x="140" y="88"/>
                    </a:lnTo>
                    <a:lnTo>
                      <a:pt x="140" y="88"/>
                    </a:lnTo>
                    <a:lnTo>
                      <a:pt x="142" y="88"/>
                    </a:lnTo>
                    <a:lnTo>
                      <a:pt x="144" y="88"/>
                    </a:lnTo>
                    <a:lnTo>
                      <a:pt x="150" y="88"/>
                    </a:lnTo>
                    <a:lnTo>
                      <a:pt x="152" y="88"/>
                    </a:lnTo>
                    <a:lnTo>
                      <a:pt x="154" y="88"/>
                    </a:lnTo>
                    <a:lnTo>
                      <a:pt x="156" y="86"/>
                    </a:lnTo>
                    <a:lnTo>
                      <a:pt x="158" y="86"/>
                    </a:lnTo>
                    <a:lnTo>
                      <a:pt x="158" y="86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4" y="84"/>
                    </a:lnTo>
                    <a:lnTo>
                      <a:pt x="166" y="82"/>
                    </a:lnTo>
                    <a:lnTo>
                      <a:pt x="168" y="80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6"/>
                    </a:lnTo>
                    <a:lnTo>
                      <a:pt x="170" y="76"/>
                    </a:lnTo>
                    <a:lnTo>
                      <a:pt x="174" y="76"/>
                    </a:lnTo>
                    <a:lnTo>
                      <a:pt x="176" y="76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80" y="70"/>
                    </a:lnTo>
                    <a:lnTo>
                      <a:pt x="178" y="68"/>
                    </a:lnTo>
                    <a:lnTo>
                      <a:pt x="178" y="66"/>
                    </a:lnTo>
                    <a:lnTo>
                      <a:pt x="180" y="66"/>
                    </a:lnTo>
                    <a:lnTo>
                      <a:pt x="182" y="66"/>
                    </a:lnTo>
                    <a:close/>
                    <a:moveTo>
                      <a:pt x="206" y="50"/>
                    </a:moveTo>
                    <a:lnTo>
                      <a:pt x="206" y="50"/>
                    </a:lnTo>
                    <a:lnTo>
                      <a:pt x="206" y="50"/>
                    </a:lnTo>
                    <a:lnTo>
                      <a:pt x="206" y="48"/>
                    </a:lnTo>
                    <a:lnTo>
                      <a:pt x="206" y="48"/>
                    </a:lnTo>
                    <a:lnTo>
                      <a:pt x="206" y="50"/>
                    </a:lnTo>
                    <a:close/>
                    <a:moveTo>
                      <a:pt x="190" y="34"/>
                    </a:moveTo>
                    <a:lnTo>
                      <a:pt x="192" y="32"/>
                    </a:lnTo>
                    <a:lnTo>
                      <a:pt x="190" y="30"/>
                    </a:lnTo>
                    <a:lnTo>
                      <a:pt x="190" y="30"/>
                    </a:lnTo>
                    <a:lnTo>
                      <a:pt x="190" y="32"/>
                    </a:lnTo>
                    <a:lnTo>
                      <a:pt x="190" y="32"/>
                    </a:lnTo>
                    <a:lnTo>
                      <a:pt x="190" y="34"/>
                    </a:lnTo>
                    <a:close/>
                    <a:moveTo>
                      <a:pt x="180" y="28"/>
                    </a:moveTo>
                    <a:lnTo>
                      <a:pt x="180" y="28"/>
                    </a:lnTo>
                    <a:lnTo>
                      <a:pt x="182" y="30"/>
                    </a:lnTo>
                    <a:lnTo>
                      <a:pt x="182" y="3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80" y="26"/>
                    </a:lnTo>
                    <a:lnTo>
                      <a:pt x="180" y="28"/>
                    </a:lnTo>
                    <a:close/>
                    <a:moveTo>
                      <a:pt x="182" y="26"/>
                    </a:moveTo>
                    <a:lnTo>
                      <a:pt x="182" y="24"/>
                    </a:lnTo>
                    <a:lnTo>
                      <a:pt x="180" y="24"/>
                    </a:lnTo>
                    <a:lnTo>
                      <a:pt x="180" y="26"/>
                    </a:lnTo>
                    <a:lnTo>
                      <a:pt x="180" y="26"/>
                    </a:lnTo>
                    <a:lnTo>
                      <a:pt x="180" y="26"/>
                    </a:lnTo>
                    <a:lnTo>
                      <a:pt x="182" y="26"/>
                    </a:lnTo>
                    <a:close/>
                    <a:moveTo>
                      <a:pt x="150" y="160"/>
                    </a:moveTo>
                    <a:lnTo>
                      <a:pt x="148" y="158"/>
                    </a:lnTo>
                    <a:lnTo>
                      <a:pt x="146" y="158"/>
                    </a:lnTo>
                    <a:lnTo>
                      <a:pt x="144" y="158"/>
                    </a:lnTo>
                    <a:lnTo>
                      <a:pt x="144" y="156"/>
                    </a:lnTo>
                    <a:lnTo>
                      <a:pt x="142" y="156"/>
                    </a:lnTo>
                    <a:lnTo>
                      <a:pt x="140" y="156"/>
                    </a:lnTo>
                    <a:lnTo>
                      <a:pt x="140" y="156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36" y="152"/>
                    </a:lnTo>
                    <a:lnTo>
                      <a:pt x="138" y="152"/>
                    </a:lnTo>
                    <a:lnTo>
                      <a:pt x="138" y="150"/>
                    </a:lnTo>
                    <a:lnTo>
                      <a:pt x="140" y="150"/>
                    </a:lnTo>
                    <a:lnTo>
                      <a:pt x="140" y="150"/>
                    </a:lnTo>
                    <a:lnTo>
                      <a:pt x="142" y="150"/>
                    </a:lnTo>
                    <a:lnTo>
                      <a:pt x="140" y="148"/>
                    </a:lnTo>
                    <a:lnTo>
                      <a:pt x="140" y="148"/>
                    </a:lnTo>
                    <a:lnTo>
                      <a:pt x="138" y="148"/>
                    </a:lnTo>
                    <a:lnTo>
                      <a:pt x="132" y="148"/>
                    </a:lnTo>
                    <a:lnTo>
                      <a:pt x="132" y="146"/>
                    </a:lnTo>
                    <a:lnTo>
                      <a:pt x="130" y="146"/>
                    </a:lnTo>
                    <a:lnTo>
                      <a:pt x="130" y="144"/>
                    </a:lnTo>
                    <a:lnTo>
                      <a:pt x="130" y="142"/>
                    </a:lnTo>
                    <a:lnTo>
                      <a:pt x="130" y="140"/>
                    </a:lnTo>
                    <a:lnTo>
                      <a:pt x="130" y="138"/>
                    </a:lnTo>
                    <a:lnTo>
                      <a:pt x="130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4" y="138"/>
                    </a:lnTo>
                    <a:lnTo>
                      <a:pt x="122" y="138"/>
                    </a:lnTo>
                    <a:lnTo>
                      <a:pt x="120" y="138"/>
                    </a:lnTo>
                    <a:lnTo>
                      <a:pt x="120" y="136"/>
                    </a:lnTo>
                    <a:lnTo>
                      <a:pt x="118" y="132"/>
                    </a:lnTo>
                    <a:lnTo>
                      <a:pt x="118" y="130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16" y="124"/>
                    </a:lnTo>
                    <a:lnTo>
                      <a:pt x="114" y="122"/>
                    </a:lnTo>
                    <a:lnTo>
                      <a:pt x="114" y="120"/>
                    </a:lnTo>
                    <a:lnTo>
                      <a:pt x="112" y="118"/>
                    </a:lnTo>
                    <a:lnTo>
                      <a:pt x="110" y="118"/>
                    </a:lnTo>
                    <a:lnTo>
                      <a:pt x="108" y="116"/>
                    </a:lnTo>
                    <a:lnTo>
                      <a:pt x="106" y="114"/>
                    </a:lnTo>
                    <a:lnTo>
                      <a:pt x="104" y="112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0" y="108"/>
                    </a:lnTo>
                    <a:lnTo>
                      <a:pt x="100" y="104"/>
                    </a:lnTo>
                    <a:lnTo>
                      <a:pt x="98" y="100"/>
                    </a:lnTo>
                    <a:lnTo>
                      <a:pt x="98" y="98"/>
                    </a:lnTo>
                    <a:lnTo>
                      <a:pt x="98" y="98"/>
                    </a:lnTo>
                    <a:lnTo>
                      <a:pt x="100" y="96"/>
                    </a:lnTo>
                    <a:lnTo>
                      <a:pt x="104" y="96"/>
                    </a:lnTo>
                    <a:lnTo>
                      <a:pt x="110" y="96"/>
                    </a:lnTo>
                    <a:lnTo>
                      <a:pt x="112" y="96"/>
                    </a:lnTo>
                    <a:lnTo>
                      <a:pt x="112" y="96"/>
                    </a:lnTo>
                    <a:lnTo>
                      <a:pt x="112" y="94"/>
                    </a:lnTo>
                    <a:lnTo>
                      <a:pt x="112" y="90"/>
                    </a:lnTo>
                    <a:lnTo>
                      <a:pt x="112" y="88"/>
                    </a:lnTo>
                    <a:lnTo>
                      <a:pt x="110" y="88"/>
                    </a:lnTo>
                    <a:lnTo>
                      <a:pt x="110" y="88"/>
                    </a:lnTo>
                    <a:lnTo>
                      <a:pt x="110" y="86"/>
                    </a:lnTo>
                    <a:lnTo>
                      <a:pt x="108" y="84"/>
                    </a:lnTo>
                    <a:lnTo>
                      <a:pt x="108" y="84"/>
                    </a:lnTo>
                    <a:lnTo>
                      <a:pt x="106" y="82"/>
                    </a:lnTo>
                    <a:lnTo>
                      <a:pt x="106" y="82"/>
                    </a:lnTo>
                    <a:lnTo>
                      <a:pt x="104" y="82"/>
                    </a:lnTo>
                    <a:lnTo>
                      <a:pt x="102" y="82"/>
                    </a:lnTo>
                    <a:lnTo>
                      <a:pt x="100" y="82"/>
                    </a:lnTo>
                    <a:lnTo>
                      <a:pt x="90" y="76"/>
                    </a:lnTo>
                    <a:lnTo>
                      <a:pt x="88" y="76"/>
                    </a:lnTo>
                    <a:lnTo>
                      <a:pt x="84" y="74"/>
                    </a:lnTo>
                    <a:lnTo>
                      <a:pt x="82" y="74"/>
                    </a:lnTo>
                    <a:lnTo>
                      <a:pt x="80" y="72"/>
                    </a:lnTo>
                    <a:lnTo>
                      <a:pt x="82" y="68"/>
                    </a:lnTo>
                    <a:lnTo>
                      <a:pt x="82" y="64"/>
                    </a:lnTo>
                    <a:lnTo>
                      <a:pt x="80" y="62"/>
                    </a:lnTo>
                    <a:lnTo>
                      <a:pt x="74" y="54"/>
                    </a:lnTo>
                    <a:lnTo>
                      <a:pt x="72" y="54"/>
                    </a:lnTo>
                    <a:lnTo>
                      <a:pt x="70" y="54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8" y="50"/>
                    </a:lnTo>
                    <a:lnTo>
                      <a:pt x="66" y="48"/>
                    </a:lnTo>
                    <a:lnTo>
                      <a:pt x="64" y="48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4"/>
                    </a:lnTo>
                    <a:lnTo>
                      <a:pt x="56" y="44"/>
                    </a:lnTo>
                    <a:lnTo>
                      <a:pt x="56" y="44"/>
                    </a:lnTo>
                    <a:lnTo>
                      <a:pt x="54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6" y="38"/>
                    </a:lnTo>
                    <a:lnTo>
                      <a:pt x="44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2" y="34"/>
                    </a:lnTo>
                    <a:lnTo>
                      <a:pt x="26" y="32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28"/>
                    </a:lnTo>
                    <a:lnTo>
                      <a:pt x="18" y="26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6" y="30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6" y="66"/>
                    </a:lnTo>
                    <a:lnTo>
                      <a:pt x="6" y="70"/>
                    </a:lnTo>
                    <a:lnTo>
                      <a:pt x="4" y="74"/>
                    </a:lnTo>
                    <a:lnTo>
                      <a:pt x="4" y="76"/>
                    </a:lnTo>
                    <a:lnTo>
                      <a:pt x="4" y="80"/>
                    </a:lnTo>
                    <a:lnTo>
                      <a:pt x="4" y="84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2" y="94"/>
                    </a:lnTo>
                    <a:lnTo>
                      <a:pt x="2" y="96"/>
                    </a:lnTo>
                    <a:lnTo>
                      <a:pt x="2" y="98"/>
                    </a:lnTo>
                    <a:lnTo>
                      <a:pt x="4" y="100"/>
                    </a:lnTo>
                    <a:lnTo>
                      <a:pt x="4" y="102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2" y="120"/>
                    </a:lnTo>
                    <a:lnTo>
                      <a:pt x="2" y="124"/>
                    </a:lnTo>
                    <a:lnTo>
                      <a:pt x="2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8" y="140"/>
                    </a:lnTo>
                    <a:lnTo>
                      <a:pt x="10" y="140"/>
                    </a:lnTo>
                    <a:lnTo>
                      <a:pt x="12" y="140"/>
                    </a:lnTo>
                    <a:lnTo>
                      <a:pt x="16" y="140"/>
                    </a:lnTo>
                    <a:lnTo>
                      <a:pt x="20" y="140"/>
                    </a:lnTo>
                    <a:lnTo>
                      <a:pt x="20" y="140"/>
                    </a:lnTo>
                    <a:lnTo>
                      <a:pt x="22" y="140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6" y="142"/>
                    </a:lnTo>
                    <a:lnTo>
                      <a:pt x="30" y="140"/>
                    </a:lnTo>
                    <a:lnTo>
                      <a:pt x="34" y="138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6"/>
                    </a:lnTo>
                    <a:lnTo>
                      <a:pt x="30" y="126"/>
                    </a:lnTo>
                    <a:lnTo>
                      <a:pt x="26" y="124"/>
                    </a:lnTo>
                    <a:lnTo>
                      <a:pt x="24" y="126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2" y="122"/>
                    </a:lnTo>
                    <a:lnTo>
                      <a:pt x="20" y="122"/>
                    </a:lnTo>
                    <a:lnTo>
                      <a:pt x="22" y="122"/>
                    </a:lnTo>
                    <a:lnTo>
                      <a:pt x="24" y="122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6" y="124"/>
                    </a:lnTo>
                    <a:lnTo>
                      <a:pt x="28" y="124"/>
                    </a:lnTo>
                    <a:lnTo>
                      <a:pt x="28" y="124"/>
                    </a:lnTo>
                    <a:lnTo>
                      <a:pt x="30" y="124"/>
                    </a:lnTo>
                    <a:lnTo>
                      <a:pt x="32" y="124"/>
                    </a:lnTo>
                    <a:lnTo>
                      <a:pt x="34" y="124"/>
                    </a:lnTo>
                    <a:lnTo>
                      <a:pt x="38" y="124"/>
                    </a:lnTo>
                    <a:lnTo>
                      <a:pt x="40" y="124"/>
                    </a:lnTo>
                    <a:lnTo>
                      <a:pt x="44" y="122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2" y="118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6" y="120"/>
                    </a:lnTo>
                    <a:lnTo>
                      <a:pt x="46" y="120"/>
                    </a:lnTo>
                    <a:lnTo>
                      <a:pt x="48" y="120"/>
                    </a:lnTo>
                    <a:lnTo>
                      <a:pt x="46" y="118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6" y="110"/>
                    </a:lnTo>
                    <a:lnTo>
                      <a:pt x="44" y="110"/>
                    </a:lnTo>
                    <a:lnTo>
                      <a:pt x="46" y="110"/>
                    </a:lnTo>
                    <a:lnTo>
                      <a:pt x="46" y="110"/>
                    </a:lnTo>
                    <a:lnTo>
                      <a:pt x="48" y="112"/>
                    </a:lnTo>
                    <a:lnTo>
                      <a:pt x="48" y="114"/>
                    </a:lnTo>
                    <a:lnTo>
                      <a:pt x="50" y="114"/>
                    </a:lnTo>
                    <a:lnTo>
                      <a:pt x="52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6" y="112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60" y="112"/>
                    </a:lnTo>
                    <a:lnTo>
                      <a:pt x="60" y="112"/>
                    </a:lnTo>
                    <a:lnTo>
                      <a:pt x="62" y="112"/>
                    </a:lnTo>
                    <a:lnTo>
                      <a:pt x="64" y="112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4" y="116"/>
                    </a:lnTo>
                    <a:lnTo>
                      <a:pt x="66" y="116"/>
                    </a:lnTo>
                    <a:lnTo>
                      <a:pt x="68" y="116"/>
                    </a:lnTo>
                    <a:lnTo>
                      <a:pt x="70" y="116"/>
                    </a:lnTo>
                    <a:lnTo>
                      <a:pt x="72" y="118"/>
                    </a:lnTo>
                    <a:lnTo>
                      <a:pt x="74" y="118"/>
                    </a:lnTo>
                    <a:lnTo>
                      <a:pt x="76" y="118"/>
                    </a:lnTo>
                    <a:lnTo>
                      <a:pt x="78" y="118"/>
                    </a:lnTo>
                    <a:lnTo>
                      <a:pt x="78" y="118"/>
                    </a:lnTo>
                    <a:lnTo>
                      <a:pt x="82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4" y="124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8" y="130"/>
                    </a:lnTo>
                    <a:lnTo>
                      <a:pt x="88" y="132"/>
                    </a:lnTo>
                    <a:lnTo>
                      <a:pt x="90" y="136"/>
                    </a:lnTo>
                    <a:lnTo>
                      <a:pt x="90" y="138"/>
                    </a:lnTo>
                    <a:lnTo>
                      <a:pt x="92" y="138"/>
                    </a:lnTo>
                    <a:lnTo>
                      <a:pt x="94" y="138"/>
                    </a:lnTo>
                    <a:lnTo>
                      <a:pt x="94" y="138"/>
                    </a:lnTo>
                    <a:lnTo>
                      <a:pt x="94" y="140"/>
                    </a:lnTo>
                    <a:lnTo>
                      <a:pt x="94" y="142"/>
                    </a:lnTo>
                    <a:lnTo>
                      <a:pt x="94" y="144"/>
                    </a:lnTo>
                    <a:lnTo>
                      <a:pt x="96" y="144"/>
                    </a:lnTo>
                    <a:lnTo>
                      <a:pt x="98" y="148"/>
                    </a:lnTo>
                    <a:lnTo>
                      <a:pt x="100" y="148"/>
                    </a:lnTo>
                    <a:lnTo>
                      <a:pt x="102" y="150"/>
                    </a:lnTo>
                    <a:lnTo>
                      <a:pt x="102" y="15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56"/>
                    </a:lnTo>
                    <a:lnTo>
                      <a:pt x="108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4" y="158"/>
                    </a:lnTo>
                    <a:lnTo>
                      <a:pt x="116" y="158"/>
                    </a:lnTo>
                    <a:lnTo>
                      <a:pt x="118" y="158"/>
                    </a:lnTo>
                    <a:lnTo>
                      <a:pt x="120" y="158"/>
                    </a:lnTo>
                    <a:lnTo>
                      <a:pt x="120" y="158"/>
                    </a:lnTo>
                    <a:lnTo>
                      <a:pt x="122" y="158"/>
                    </a:lnTo>
                    <a:lnTo>
                      <a:pt x="124" y="160"/>
                    </a:lnTo>
                    <a:lnTo>
                      <a:pt x="130" y="160"/>
                    </a:lnTo>
                    <a:lnTo>
                      <a:pt x="132" y="160"/>
                    </a:lnTo>
                    <a:lnTo>
                      <a:pt x="134" y="160"/>
                    </a:lnTo>
                    <a:lnTo>
                      <a:pt x="136" y="160"/>
                    </a:lnTo>
                    <a:lnTo>
                      <a:pt x="138" y="162"/>
                    </a:lnTo>
                    <a:lnTo>
                      <a:pt x="138" y="164"/>
                    </a:lnTo>
                    <a:lnTo>
                      <a:pt x="140" y="164"/>
                    </a:lnTo>
                    <a:lnTo>
                      <a:pt x="140" y="164"/>
                    </a:lnTo>
                    <a:lnTo>
                      <a:pt x="142" y="166"/>
                    </a:lnTo>
                    <a:lnTo>
                      <a:pt x="144" y="166"/>
                    </a:lnTo>
                    <a:lnTo>
                      <a:pt x="146" y="166"/>
                    </a:lnTo>
                    <a:lnTo>
                      <a:pt x="146" y="166"/>
                    </a:lnTo>
                    <a:lnTo>
                      <a:pt x="150" y="164"/>
                    </a:lnTo>
                    <a:lnTo>
                      <a:pt x="150" y="164"/>
                    </a:lnTo>
                    <a:lnTo>
                      <a:pt x="150" y="164"/>
                    </a:lnTo>
                    <a:lnTo>
                      <a:pt x="148" y="162"/>
                    </a:lnTo>
                    <a:lnTo>
                      <a:pt x="146" y="160"/>
                    </a:lnTo>
                    <a:lnTo>
                      <a:pt x="146" y="160"/>
                    </a:lnTo>
                    <a:lnTo>
                      <a:pt x="150" y="160"/>
                    </a:lnTo>
                    <a:lnTo>
                      <a:pt x="150" y="160"/>
                    </a:lnTo>
                    <a:lnTo>
                      <a:pt x="154" y="158"/>
                    </a:lnTo>
                    <a:lnTo>
                      <a:pt x="150" y="160"/>
                    </a:lnTo>
                    <a:close/>
                    <a:moveTo>
                      <a:pt x="196" y="50"/>
                    </a:moveTo>
                    <a:lnTo>
                      <a:pt x="186" y="40"/>
                    </a:lnTo>
                    <a:lnTo>
                      <a:pt x="186" y="38"/>
                    </a:lnTo>
                    <a:lnTo>
                      <a:pt x="184" y="36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78" y="32"/>
                    </a:lnTo>
                    <a:lnTo>
                      <a:pt x="176" y="30"/>
                    </a:lnTo>
                    <a:lnTo>
                      <a:pt x="174" y="30"/>
                    </a:lnTo>
                    <a:lnTo>
                      <a:pt x="172" y="28"/>
                    </a:lnTo>
                    <a:lnTo>
                      <a:pt x="170" y="28"/>
                    </a:lnTo>
                    <a:lnTo>
                      <a:pt x="168" y="28"/>
                    </a:lnTo>
                    <a:lnTo>
                      <a:pt x="168" y="26"/>
                    </a:lnTo>
                    <a:lnTo>
                      <a:pt x="166" y="24"/>
                    </a:lnTo>
                    <a:lnTo>
                      <a:pt x="162" y="22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6"/>
                    </a:lnTo>
                    <a:lnTo>
                      <a:pt x="164" y="26"/>
                    </a:lnTo>
                    <a:lnTo>
                      <a:pt x="166" y="26"/>
                    </a:lnTo>
                    <a:lnTo>
                      <a:pt x="172" y="30"/>
                    </a:lnTo>
                    <a:lnTo>
                      <a:pt x="172" y="32"/>
                    </a:lnTo>
                    <a:lnTo>
                      <a:pt x="174" y="32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8"/>
                    </a:lnTo>
                    <a:lnTo>
                      <a:pt x="184" y="38"/>
                    </a:lnTo>
                    <a:lnTo>
                      <a:pt x="184" y="40"/>
                    </a:lnTo>
                    <a:lnTo>
                      <a:pt x="186" y="42"/>
                    </a:lnTo>
                    <a:lnTo>
                      <a:pt x="190" y="48"/>
                    </a:lnTo>
                    <a:lnTo>
                      <a:pt x="190" y="50"/>
                    </a:lnTo>
                    <a:lnTo>
                      <a:pt x="190" y="52"/>
                    </a:lnTo>
                    <a:lnTo>
                      <a:pt x="190" y="54"/>
                    </a:lnTo>
                    <a:lnTo>
                      <a:pt x="190" y="56"/>
                    </a:lnTo>
                    <a:lnTo>
                      <a:pt x="190" y="56"/>
                    </a:lnTo>
                    <a:lnTo>
                      <a:pt x="192" y="58"/>
                    </a:lnTo>
                    <a:lnTo>
                      <a:pt x="192" y="60"/>
                    </a:lnTo>
                    <a:lnTo>
                      <a:pt x="192" y="62"/>
                    </a:lnTo>
                    <a:lnTo>
                      <a:pt x="194" y="62"/>
                    </a:lnTo>
                    <a:lnTo>
                      <a:pt x="194" y="60"/>
                    </a:lnTo>
                    <a:lnTo>
                      <a:pt x="196" y="60"/>
                    </a:lnTo>
                    <a:lnTo>
                      <a:pt x="196" y="58"/>
                    </a:lnTo>
                    <a:lnTo>
                      <a:pt x="196" y="56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2"/>
                    </a:lnTo>
                    <a:lnTo>
                      <a:pt x="196" y="50"/>
                    </a:lnTo>
                    <a:close/>
                    <a:moveTo>
                      <a:pt x="150" y="20"/>
                    </a:moveTo>
                    <a:lnTo>
                      <a:pt x="152" y="22"/>
                    </a:lnTo>
                    <a:lnTo>
                      <a:pt x="152" y="24"/>
                    </a:lnTo>
                    <a:lnTo>
                      <a:pt x="154" y="24"/>
                    </a:lnTo>
                    <a:lnTo>
                      <a:pt x="156" y="24"/>
                    </a:lnTo>
                    <a:lnTo>
                      <a:pt x="156" y="24"/>
                    </a:lnTo>
                    <a:lnTo>
                      <a:pt x="156" y="22"/>
                    </a:lnTo>
                    <a:lnTo>
                      <a:pt x="156" y="20"/>
                    </a:lnTo>
                    <a:lnTo>
                      <a:pt x="156" y="20"/>
                    </a:lnTo>
                    <a:lnTo>
                      <a:pt x="154" y="18"/>
                    </a:lnTo>
                    <a:lnTo>
                      <a:pt x="152" y="20"/>
                    </a:lnTo>
                    <a:lnTo>
                      <a:pt x="150" y="20"/>
                    </a:lnTo>
                    <a:lnTo>
                      <a:pt x="150" y="20"/>
                    </a:lnTo>
                    <a:lnTo>
                      <a:pt x="150" y="20"/>
                    </a:lnTo>
                    <a:close/>
                    <a:moveTo>
                      <a:pt x="116" y="18"/>
                    </a:move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6" y="18"/>
                    </a:lnTo>
                    <a:close/>
                    <a:moveTo>
                      <a:pt x="96" y="16"/>
                    </a:moveTo>
                    <a:lnTo>
                      <a:pt x="96" y="14"/>
                    </a:lnTo>
                    <a:lnTo>
                      <a:pt x="98" y="16"/>
                    </a:lnTo>
                    <a:lnTo>
                      <a:pt x="98" y="14"/>
                    </a:lnTo>
                    <a:lnTo>
                      <a:pt x="102" y="16"/>
                    </a:lnTo>
                    <a:lnTo>
                      <a:pt x="104" y="16"/>
                    </a:lnTo>
                    <a:lnTo>
                      <a:pt x="104" y="14"/>
                    </a:lnTo>
                    <a:lnTo>
                      <a:pt x="106" y="16"/>
                    </a:lnTo>
                    <a:lnTo>
                      <a:pt x="108" y="14"/>
                    </a:lnTo>
                    <a:lnTo>
                      <a:pt x="108" y="12"/>
                    </a:lnTo>
                    <a:lnTo>
                      <a:pt x="108" y="14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4" y="12"/>
                    </a:lnTo>
                    <a:lnTo>
                      <a:pt x="100" y="10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6" y="16"/>
                    </a:lnTo>
                    <a:close/>
                    <a:moveTo>
                      <a:pt x="146" y="4"/>
                    </a:moveTo>
                    <a:lnTo>
                      <a:pt x="146" y="4"/>
                    </a:lnTo>
                    <a:lnTo>
                      <a:pt x="146" y="4"/>
                    </a:lnTo>
                    <a:lnTo>
                      <a:pt x="146" y="2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146" y="4"/>
                    </a:lnTo>
                    <a:lnTo>
                      <a:pt x="146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0">
                <a:extLst>
                  <a:ext uri="{FF2B5EF4-FFF2-40B4-BE49-F238E27FC236}">
                    <a16:creationId xmlns:a16="http://schemas.microsoft.com/office/drawing/2014/main" id="{F5AF9B95-AA3D-434B-B6EE-3AA48F68E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60" y="1905"/>
                <a:ext cx="92" cy="44"/>
              </a:xfrm>
              <a:custGeom>
                <a:avLst/>
                <a:gdLst>
                  <a:gd name="T0" fmla="*/ 20 w 92"/>
                  <a:gd name="T1" fmla="*/ 36 h 44"/>
                  <a:gd name="T2" fmla="*/ 18 w 92"/>
                  <a:gd name="T3" fmla="*/ 38 h 44"/>
                  <a:gd name="T4" fmla="*/ 22 w 92"/>
                  <a:gd name="T5" fmla="*/ 42 h 44"/>
                  <a:gd name="T6" fmla="*/ 62 w 92"/>
                  <a:gd name="T7" fmla="*/ 24 h 44"/>
                  <a:gd name="T8" fmla="*/ 62 w 92"/>
                  <a:gd name="T9" fmla="*/ 24 h 44"/>
                  <a:gd name="T10" fmla="*/ 64 w 92"/>
                  <a:gd name="T11" fmla="*/ 22 h 44"/>
                  <a:gd name="T12" fmla="*/ 66 w 92"/>
                  <a:gd name="T13" fmla="*/ 24 h 44"/>
                  <a:gd name="T14" fmla="*/ 14 w 92"/>
                  <a:gd name="T15" fmla="*/ 4 h 44"/>
                  <a:gd name="T16" fmla="*/ 14 w 92"/>
                  <a:gd name="T17" fmla="*/ 6 h 44"/>
                  <a:gd name="T18" fmla="*/ 90 w 92"/>
                  <a:gd name="T19" fmla="*/ 24 h 44"/>
                  <a:gd name="T20" fmla="*/ 88 w 92"/>
                  <a:gd name="T21" fmla="*/ 20 h 44"/>
                  <a:gd name="T22" fmla="*/ 84 w 92"/>
                  <a:gd name="T23" fmla="*/ 10 h 44"/>
                  <a:gd name="T24" fmla="*/ 66 w 92"/>
                  <a:gd name="T25" fmla="*/ 4 h 44"/>
                  <a:gd name="T26" fmla="*/ 62 w 92"/>
                  <a:gd name="T27" fmla="*/ 2 h 44"/>
                  <a:gd name="T28" fmla="*/ 54 w 92"/>
                  <a:gd name="T29" fmla="*/ 2 h 44"/>
                  <a:gd name="T30" fmla="*/ 48 w 92"/>
                  <a:gd name="T31" fmla="*/ 8 h 44"/>
                  <a:gd name="T32" fmla="*/ 32 w 92"/>
                  <a:gd name="T33" fmla="*/ 14 h 44"/>
                  <a:gd name="T34" fmla="*/ 22 w 92"/>
                  <a:gd name="T35" fmla="*/ 12 h 44"/>
                  <a:gd name="T36" fmla="*/ 20 w 92"/>
                  <a:gd name="T37" fmla="*/ 10 h 44"/>
                  <a:gd name="T38" fmla="*/ 20 w 92"/>
                  <a:gd name="T39" fmla="*/ 12 h 44"/>
                  <a:gd name="T40" fmla="*/ 14 w 92"/>
                  <a:gd name="T41" fmla="*/ 8 h 44"/>
                  <a:gd name="T42" fmla="*/ 14 w 92"/>
                  <a:gd name="T43" fmla="*/ 8 h 44"/>
                  <a:gd name="T44" fmla="*/ 12 w 92"/>
                  <a:gd name="T45" fmla="*/ 4 h 44"/>
                  <a:gd name="T46" fmla="*/ 10 w 92"/>
                  <a:gd name="T47" fmla="*/ 2 h 44"/>
                  <a:gd name="T48" fmla="*/ 6 w 92"/>
                  <a:gd name="T49" fmla="*/ 0 h 44"/>
                  <a:gd name="T50" fmla="*/ 4 w 92"/>
                  <a:gd name="T51" fmla="*/ 2 h 44"/>
                  <a:gd name="T52" fmla="*/ 4 w 92"/>
                  <a:gd name="T53" fmla="*/ 10 h 44"/>
                  <a:gd name="T54" fmla="*/ 6 w 92"/>
                  <a:gd name="T55" fmla="*/ 14 h 44"/>
                  <a:gd name="T56" fmla="*/ 4 w 92"/>
                  <a:gd name="T57" fmla="*/ 18 h 44"/>
                  <a:gd name="T58" fmla="*/ 2 w 92"/>
                  <a:gd name="T59" fmla="*/ 22 h 44"/>
                  <a:gd name="T60" fmla="*/ 2 w 92"/>
                  <a:gd name="T61" fmla="*/ 26 h 44"/>
                  <a:gd name="T62" fmla="*/ 4 w 92"/>
                  <a:gd name="T63" fmla="*/ 24 h 44"/>
                  <a:gd name="T64" fmla="*/ 12 w 92"/>
                  <a:gd name="T65" fmla="*/ 24 h 44"/>
                  <a:gd name="T66" fmla="*/ 16 w 92"/>
                  <a:gd name="T67" fmla="*/ 26 h 44"/>
                  <a:gd name="T68" fmla="*/ 22 w 92"/>
                  <a:gd name="T69" fmla="*/ 28 h 44"/>
                  <a:gd name="T70" fmla="*/ 28 w 92"/>
                  <a:gd name="T71" fmla="*/ 36 h 44"/>
                  <a:gd name="T72" fmla="*/ 30 w 92"/>
                  <a:gd name="T73" fmla="*/ 32 h 44"/>
                  <a:gd name="T74" fmla="*/ 34 w 92"/>
                  <a:gd name="T75" fmla="*/ 40 h 44"/>
                  <a:gd name="T76" fmla="*/ 40 w 92"/>
                  <a:gd name="T77" fmla="*/ 42 h 44"/>
                  <a:gd name="T78" fmla="*/ 46 w 92"/>
                  <a:gd name="T79" fmla="*/ 40 h 44"/>
                  <a:gd name="T80" fmla="*/ 46 w 92"/>
                  <a:gd name="T81" fmla="*/ 36 h 44"/>
                  <a:gd name="T82" fmla="*/ 40 w 92"/>
                  <a:gd name="T83" fmla="*/ 28 h 44"/>
                  <a:gd name="T84" fmla="*/ 42 w 92"/>
                  <a:gd name="T85" fmla="*/ 24 h 44"/>
                  <a:gd name="T86" fmla="*/ 52 w 92"/>
                  <a:gd name="T87" fmla="*/ 18 h 44"/>
                  <a:gd name="T88" fmla="*/ 56 w 92"/>
                  <a:gd name="T89" fmla="*/ 14 h 44"/>
                  <a:gd name="T90" fmla="*/ 60 w 92"/>
                  <a:gd name="T91" fmla="*/ 10 h 44"/>
                  <a:gd name="T92" fmla="*/ 68 w 92"/>
                  <a:gd name="T93" fmla="*/ 14 h 44"/>
                  <a:gd name="T94" fmla="*/ 72 w 92"/>
                  <a:gd name="T95" fmla="*/ 18 h 44"/>
                  <a:gd name="T96" fmla="*/ 74 w 92"/>
                  <a:gd name="T97" fmla="*/ 22 h 44"/>
                  <a:gd name="T98" fmla="*/ 74 w 92"/>
                  <a:gd name="T99" fmla="*/ 20 h 44"/>
                  <a:gd name="T100" fmla="*/ 76 w 92"/>
                  <a:gd name="T101" fmla="*/ 22 h 44"/>
                  <a:gd name="T102" fmla="*/ 80 w 92"/>
                  <a:gd name="T103" fmla="*/ 22 h 44"/>
                  <a:gd name="T104" fmla="*/ 82 w 92"/>
                  <a:gd name="T105" fmla="*/ 26 h 44"/>
                  <a:gd name="T106" fmla="*/ 78 w 92"/>
                  <a:gd name="T107" fmla="*/ 22 h 44"/>
                  <a:gd name="T108" fmla="*/ 76 w 92"/>
                  <a:gd name="T109" fmla="*/ 28 h 44"/>
                  <a:gd name="T110" fmla="*/ 74 w 92"/>
                  <a:gd name="T111" fmla="*/ 30 h 44"/>
                  <a:gd name="T112" fmla="*/ 82 w 92"/>
                  <a:gd name="T113" fmla="*/ 40 h 44"/>
                  <a:gd name="T114" fmla="*/ 84 w 92"/>
                  <a:gd name="T115" fmla="*/ 34 h 44"/>
                  <a:gd name="T116" fmla="*/ 84 w 92"/>
                  <a:gd name="T117" fmla="*/ 36 h 44"/>
                  <a:gd name="T118" fmla="*/ 90 w 92"/>
                  <a:gd name="T119" fmla="*/ 34 h 44"/>
                  <a:gd name="T120" fmla="*/ 92 w 92"/>
                  <a:gd name="T121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2" h="44">
                    <a:moveTo>
                      <a:pt x="20" y="40"/>
                    </a:moveTo>
                    <a:lnTo>
                      <a:pt x="20" y="38"/>
                    </a:lnTo>
                    <a:lnTo>
                      <a:pt x="22" y="38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0"/>
                    </a:lnTo>
                    <a:lnTo>
                      <a:pt x="20" y="40"/>
                    </a:lnTo>
                    <a:close/>
                    <a:moveTo>
                      <a:pt x="62" y="24"/>
                    </a:moveTo>
                    <a:lnTo>
                      <a:pt x="62" y="24"/>
                    </a:lnTo>
                    <a:lnTo>
                      <a:pt x="62" y="26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62" y="24"/>
                    </a:lnTo>
                    <a:close/>
                    <a:moveTo>
                      <a:pt x="66" y="20"/>
                    </a:moveTo>
                    <a:lnTo>
                      <a:pt x="66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0"/>
                    </a:lnTo>
                    <a:close/>
                    <a:moveTo>
                      <a:pt x="14" y="4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4"/>
                    </a:lnTo>
                    <a:close/>
                    <a:moveTo>
                      <a:pt x="92" y="28"/>
                    </a:moveTo>
                    <a:lnTo>
                      <a:pt x="92" y="26"/>
                    </a:lnTo>
                    <a:lnTo>
                      <a:pt x="90" y="24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6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4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48" y="8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6" y="14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2" y="30"/>
                    </a:lnTo>
                    <a:lnTo>
                      <a:pt x="32" y="34"/>
                    </a:lnTo>
                    <a:lnTo>
                      <a:pt x="34" y="40"/>
                    </a:lnTo>
                    <a:lnTo>
                      <a:pt x="34" y="42"/>
                    </a:lnTo>
                    <a:lnTo>
                      <a:pt x="34" y="44"/>
                    </a:lnTo>
                    <a:lnTo>
                      <a:pt x="36" y="44"/>
                    </a:lnTo>
                    <a:lnTo>
                      <a:pt x="40" y="42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46" y="22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6"/>
                    </a:lnTo>
                    <a:lnTo>
                      <a:pt x="54" y="16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0"/>
                    </a:lnTo>
                    <a:lnTo>
                      <a:pt x="64" y="12"/>
                    </a:lnTo>
                    <a:lnTo>
                      <a:pt x="66" y="1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2" y="18"/>
                    </a:lnTo>
                    <a:lnTo>
                      <a:pt x="72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8" y="22"/>
                    </a:lnTo>
                    <a:lnTo>
                      <a:pt x="78" y="20"/>
                    </a:lnTo>
                    <a:lnTo>
                      <a:pt x="80" y="22"/>
                    </a:lnTo>
                    <a:lnTo>
                      <a:pt x="80" y="24"/>
                    </a:lnTo>
                    <a:lnTo>
                      <a:pt x="82" y="26"/>
                    </a:lnTo>
                    <a:lnTo>
                      <a:pt x="84" y="26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80" y="24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8" y="24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4" y="30"/>
                    </a:lnTo>
                    <a:lnTo>
                      <a:pt x="76" y="38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4" y="38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6"/>
                    </a:lnTo>
                    <a:lnTo>
                      <a:pt x="86" y="36"/>
                    </a:lnTo>
                    <a:lnTo>
                      <a:pt x="86" y="38"/>
                    </a:lnTo>
                    <a:lnTo>
                      <a:pt x="86" y="36"/>
                    </a:lnTo>
                    <a:lnTo>
                      <a:pt x="90" y="34"/>
                    </a:lnTo>
                    <a:lnTo>
                      <a:pt x="90" y="34"/>
                    </a:lnTo>
                    <a:lnTo>
                      <a:pt x="90" y="32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1">
                <a:extLst>
                  <a:ext uri="{FF2B5EF4-FFF2-40B4-BE49-F238E27FC236}">
                    <a16:creationId xmlns:a16="http://schemas.microsoft.com/office/drawing/2014/main" id="{DCE83FDA-CBE6-434F-8951-CD94DB27D3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6" y="1939"/>
                <a:ext cx="50" cy="84"/>
              </a:xfrm>
              <a:custGeom>
                <a:avLst/>
                <a:gdLst>
                  <a:gd name="T0" fmla="*/ 0 w 50"/>
                  <a:gd name="T1" fmla="*/ 84 h 84"/>
                  <a:gd name="T2" fmla="*/ 0 w 50"/>
                  <a:gd name="T3" fmla="*/ 84 h 84"/>
                  <a:gd name="T4" fmla="*/ 0 w 50"/>
                  <a:gd name="T5" fmla="*/ 84 h 84"/>
                  <a:gd name="T6" fmla="*/ 0 w 50"/>
                  <a:gd name="T7" fmla="*/ 84 h 84"/>
                  <a:gd name="T8" fmla="*/ 0 w 50"/>
                  <a:gd name="T9" fmla="*/ 84 h 84"/>
                  <a:gd name="T10" fmla="*/ 0 w 50"/>
                  <a:gd name="T11" fmla="*/ 84 h 84"/>
                  <a:gd name="T12" fmla="*/ 0 w 50"/>
                  <a:gd name="T13" fmla="*/ 84 h 84"/>
                  <a:gd name="T14" fmla="*/ 0 w 50"/>
                  <a:gd name="T15" fmla="*/ 84 h 84"/>
                  <a:gd name="T16" fmla="*/ 0 w 50"/>
                  <a:gd name="T17" fmla="*/ 84 h 84"/>
                  <a:gd name="T18" fmla="*/ 50 w 50"/>
                  <a:gd name="T19" fmla="*/ 2 h 84"/>
                  <a:gd name="T20" fmla="*/ 50 w 50"/>
                  <a:gd name="T21" fmla="*/ 0 h 84"/>
                  <a:gd name="T22" fmla="*/ 50 w 50"/>
                  <a:gd name="T23" fmla="*/ 2 h 84"/>
                  <a:gd name="T24" fmla="*/ 50 w 50"/>
                  <a:gd name="T25" fmla="*/ 2 h 84"/>
                  <a:gd name="T26" fmla="*/ 50 w 50"/>
                  <a:gd name="T27" fmla="*/ 2 h 84"/>
                  <a:gd name="T28" fmla="*/ 48 w 50"/>
                  <a:gd name="T29" fmla="*/ 4 h 84"/>
                  <a:gd name="T30" fmla="*/ 48 w 50"/>
                  <a:gd name="T31" fmla="*/ 6 h 84"/>
                  <a:gd name="T32" fmla="*/ 50 w 50"/>
                  <a:gd name="T33" fmla="*/ 6 h 84"/>
                  <a:gd name="T34" fmla="*/ 50 w 50"/>
                  <a:gd name="T35" fmla="*/ 6 h 84"/>
                  <a:gd name="T36" fmla="*/ 50 w 50"/>
                  <a:gd name="T37" fmla="*/ 6 h 84"/>
                  <a:gd name="T38" fmla="*/ 50 w 50"/>
                  <a:gd name="T39" fmla="*/ 4 h 84"/>
                  <a:gd name="T40" fmla="*/ 50 w 50"/>
                  <a:gd name="T41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84">
                    <a:moveTo>
                      <a:pt x="0" y="84"/>
                    </a:move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  <a:moveTo>
                      <a:pt x="50" y="2"/>
                    </a:moveTo>
                    <a:lnTo>
                      <a:pt x="50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8" y="4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5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2">
                <a:extLst>
                  <a:ext uri="{FF2B5EF4-FFF2-40B4-BE49-F238E27FC236}">
                    <a16:creationId xmlns:a16="http://schemas.microsoft.com/office/drawing/2014/main" id="{B169042A-B503-4707-8F2D-1AE15E117C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1" y="1496"/>
                <a:ext cx="20" cy="22"/>
              </a:xfrm>
              <a:custGeom>
                <a:avLst/>
                <a:gdLst>
                  <a:gd name="T0" fmla="*/ 4 w 20"/>
                  <a:gd name="T1" fmla="*/ 16 h 22"/>
                  <a:gd name="T2" fmla="*/ 4 w 20"/>
                  <a:gd name="T3" fmla="*/ 16 h 22"/>
                  <a:gd name="T4" fmla="*/ 2 w 20"/>
                  <a:gd name="T5" fmla="*/ 18 h 22"/>
                  <a:gd name="T6" fmla="*/ 0 w 20"/>
                  <a:gd name="T7" fmla="*/ 20 h 22"/>
                  <a:gd name="T8" fmla="*/ 0 w 20"/>
                  <a:gd name="T9" fmla="*/ 22 h 22"/>
                  <a:gd name="T10" fmla="*/ 0 w 20"/>
                  <a:gd name="T11" fmla="*/ 22 h 22"/>
                  <a:gd name="T12" fmla="*/ 2 w 20"/>
                  <a:gd name="T13" fmla="*/ 22 h 22"/>
                  <a:gd name="T14" fmla="*/ 2 w 20"/>
                  <a:gd name="T15" fmla="*/ 20 h 22"/>
                  <a:gd name="T16" fmla="*/ 4 w 20"/>
                  <a:gd name="T17" fmla="*/ 18 h 22"/>
                  <a:gd name="T18" fmla="*/ 4 w 20"/>
                  <a:gd name="T19" fmla="*/ 16 h 22"/>
                  <a:gd name="T20" fmla="*/ 18 w 20"/>
                  <a:gd name="T21" fmla="*/ 10 h 22"/>
                  <a:gd name="T22" fmla="*/ 18 w 20"/>
                  <a:gd name="T23" fmla="*/ 6 h 22"/>
                  <a:gd name="T24" fmla="*/ 18 w 20"/>
                  <a:gd name="T25" fmla="*/ 4 h 22"/>
                  <a:gd name="T26" fmla="*/ 18 w 20"/>
                  <a:gd name="T27" fmla="*/ 2 h 22"/>
                  <a:gd name="T28" fmla="*/ 18 w 20"/>
                  <a:gd name="T29" fmla="*/ 2 h 22"/>
                  <a:gd name="T30" fmla="*/ 16 w 20"/>
                  <a:gd name="T31" fmla="*/ 0 h 22"/>
                  <a:gd name="T32" fmla="*/ 16 w 20"/>
                  <a:gd name="T33" fmla="*/ 0 h 22"/>
                  <a:gd name="T34" fmla="*/ 16 w 20"/>
                  <a:gd name="T35" fmla="*/ 0 h 22"/>
                  <a:gd name="T36" fmla="*/ 14 w 20"/>
                  <a:gd name="T37" fmla="*/ 0 h 22"/>
                  <a:gd name="T38" fmla="*/ 12 w 20"/>
                  <a:gd name="T39" fmla="*/ 0 h 22"/>
                  <a:gd name="T40" fmla="*/ 10 w 20"/>
                  <a:gd name="T41" fmla="*/ 0 h 22"/>
                  <a:gd name="T42" fmla="*/ 10 w 20"/>
                  <a:gd name="T43" fmla="*/ 2 h 22"/>
                  <a:gd name="T44" fmla="*/ 10 w 20"/>
                  <a:gd name="T45" fmla="*/ 4 h 22"/>
                  <a:gd name="T46" fmla="*/ 10 w 20"/>
                  <a:gd name="T47" fmla="*/ 6 h 22"/>
                  <a:gd name="T48" fmla="*/ 10 w 20"/>
                  <a:gd name="T49" fmla="*/ 8 h 22"/>
                  <a:gd name="T50" fmla="*/ 10 w 20"/>
                  <a:gd name="T51" fmla="*/ 8 h 22"/>
                  <a:gd name="T52" fmla="*/ 10 w 20"/>
                  <a:gd name="T53" fmla="*/ 10 h 22"/>
                  <a:gd name="T54" fmla="*/ 10 w 20"/>
                  <a:gd name="T55" fmla="*/ 12 h 22"/>
                  <a:gd name="T56" fmla="*/ 10 w 20"/>
                  <a:gd name="T57" fmla="*/ 12 h 22"/>
                  <a:gd name="T58" fmla="*/ 10 w 20"/>
                  <a:gd name="T59" fmla="*/ 12 h 22"/>
                  <a:gd name="T60" fmla="*/ 10 w 20"/>
                  <a:gd name="T61" fmla="*/ 12 h 22"/>
                  <a:gd name="T62" fmla="*/ 12 w 20"/>
                  <a:gd name="T63" fmla="*/ 12 h 22"/>
                  <a:gd name="T64" fmla="*/ 12 w 20"/>
                  <a:gd name="T65" fmla="*/ 12 h 22"/>
                  <a:gd name="T66" fmla="*/ 14 w 20"/>
                  <a:gd name="T67" fmla="*/ 12 h 22"/>
                  <a:gd name="T68" fmla="*/ 14 w 20"/>
                  <a:gd name="T69" fmla="*/ 14 h 22"/>
                  <a:gd name="T70" fmla="*/ 14 w 20"/>
                  <a:gd name="T71" fmla="*/ 14 h 22"/>
                  <a:gd name="T72" fmla="*/ 12 w 20"/>
                  <a:gd name="T73" fmla="*/ 14 h 22"/>
                  <a:gd name="T74" fmla="*/ 10 w 20"/>
                  <a:gd name="T75" fmla="*/ 16 h 22"/>
                  <a:gd name="T76" fmla="*/ 10 w 20"/>
                  <a:gd name="T77" fmla="*/ 18 h 22"/>
                  <a:gd name="T78" fmla="*/ 10 w 20"/>
                  <a:gd name="T79" fmla="*/ 20 h 22"/>
                  <a:gd name="T80" fmla="*/ 10 w 20"/>
                  <a:gd name="T81" fmla="*/ 20 h 22"/>
                  <a:gd name="T82" fmla="*/ 10 w 20"/>
                  <a:gd name="T83" fmla="*/ 20 h 22"/>
                  <a:gd name="T84" fmla="*/ 12 w 20"/>
                  <a:gd name="T85" fmla="*/ 20 h 22"/>
                  <a:gd name="T86" fmla="*/ 16 w 20"/>
                  <a:gd name="T87" fmla="*/ 20 h 22"/>
                  <a:gd name="T88" fmla="*/ 18 w 20"/>
                  <a:gd name="T89" fmla="*/ 18 h 22"/>
                  <a:gd name="T90" fmla="*/ 18 w 20"/>
                  <a:gd name="T91" fmla="*/ 18 h 22"/>
                  <a:gd name="T92" fmla="*/ 18 w 20"/>
                  <a:gd name="T93" fmla="*/ 16 h 22"/>
                  <a:gd name="T94" fmla="*/ 18 w 20"/>
                  <a:gd name="T95" fmla="*/ 14 h 22"/>
                  <a:gd name="T96" fmla="*/ 20 w 20"/>
                  <a:gd name="T97" fmla="*/ 12 h 22"/>
                  <a:gd name="T98" fmla="*/ 18 w 20"/>
                  <a:gd name="T9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" h="22">
                    <a:moveTo>
                      <a:pt x="4" y="16"/>
                    </a:moveTo>
                    <a:lnTo>
                      <a:pt x="4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6"/>
                    </a:lnTo>
                    <a:close/>
                    <a:moveTo>
                      <a:pt x="18" y="10"/>
                    </a:move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3">
                <a:extLst>
                  <a:ext uri="{FF2B5EF4-FFF2-40B4-BE49-F238E27FC236}">
                    <a16:creationId xmlns:a16="http://schemas.microsoft.com/office/drawing/2014/main" id="{550F1164-8908-4124-8631-3E333B17E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5" y="1413"/>
                <a:ext cx="228" cy="239"/>
              </a:xfrm>
              <a:custGeom>
                <a:avLst/>
                <a:gdLst>
                  <a:gd name="T0" fmla="*/ 218 w 228"/>
                  <a:gd name="T1" fmla="*/ 25 h 239"/>
                  <a:gd name="T2" fmla="*/ 208 w 228"/>
                  <a:gd name="T3" fmla="*/ 21 h 239"/>
                  <a:gd name="T4" fmla="*/ 204 w 228"/>
                  <a:gd name="T5" fmla="*/ 9 h 239"/>
                  <a:gd name="T6" fmla="*/ 192 w 228"/>
                  <a:gd name="T7" fmla="*/ 3 h 239"/>
                  <a:gd name="T8" fmla="*/ 182 w 228"/>
                  <a:gd name="T9" fmla="*/ 3 h 239"/>
                  <a:gd name="T10" fmla="*/ 160 w 228"/>
                  <a:gd name="T11" fmla="*/ 5 h 239"/>
                  <a:gd name="T12" fmla="*/ 146 w 228"/>
                  <a:gd name="T13" fmla="*/ 11 h 239"/>
                  <a:gd name="T14" fmla="*/ 136 w 228"/>
                  <a:gd name="T15" fmla="*/ 19 h 239"/>
                  <a:gd name="T16" fmla="*/ 146 w 228"/>
                  <a:gd name="T17" fmla="*/ 31 h 239"/>
                  <a:gd name="T18" fmla="*/ 146 w 228"/>
                  <a:gd name="T19" fmla="*/ 37 h 239"/>
                  <a:gd name="T20" fmla="*/ 140 w 228"/>
                  <a:gd name="T21" fmla="*/ 47 h 239"/>
                  <a:gd name="T22" fmla="*/ 132 w 228"/>
                  <a:gd name="T23" fmla="*/ 57 h 239"/>
                  <a:gd name="T24" fmla="*/ 132 w 228"/>
                  <a:gd name="T25" fmla="*/ 67 h 239"/>
                  <a:gd name="T26" fmla="*/ 122 w 228"/>
                  <a:gd name="T27" fmla="*/ 79 h 239"/>
                  <a:gd name="T28" fmla="*/ 118 w 228"/>
                  <a:gd name="T29" fmla="*/ 99 h 239"/>
                  <a:gd name="T30" fmla="*/ 106 w 228"/>
                  <a:gd name="T31" fmla="*/ 95 h 239"/>
                  <a:gd name="T32" fmla="*/ 102 w 228"/>
                  <a:gd name="T33" fmla="*/ 103 h 239"/>
                  <a:gd name="T34" fmla="*/ 86 w 228"/>
                  <a:gd name="T35" fmla="*/ 107 h 239"/>
                  <a:gd name="T36" fmla="*/ 82 w 228"/>
                  <a:gd name="T37" fmla="*/ 121 h 239"/>
                  <a:gd name="T38" fmla="*/ 74 w 228"/>
                  <a:gd name="T39" fmla="*/ 133 h 239"/>
                  <a:gd name="T40" fmla="*/ 54 w 228"/>
                  <a:gd name="T41" fmla="*/ 137 h 239"/>
                  <a:gd name="T42" fmla="*/ 12 w 228"/>
                  <a:gd name="T43" fmla="*/ 133 h 239"/>
                  <a:gd name="T44" fmla="*/ 14 w 228"/>
                  <a:gd name="T45" fmla="*/ 147 h 239"/>
                  <a:gd name="T46" fmla="*/ 32 w 228"/>
                  <a:gd name="T47" fmla="*/ 159 h 239"/>
                  <a:gd name="T48" fmla="*/ 36 w 228"/>
                  <a:gd name="T49" fmla="*/ 175 h 239"/>
                  <a:gd name="T50" fmla="*/ 44 w 228"/>
                  <a:gd name="T51" fmla="*/ 179 h 239"/>
                  <a:gd name="T52" fmla="*/ 38 w 228"/>
                  <a:gd name="T53" fmla="*/ 187 h 239"/>
                  <a:gd name="T54" fmla="*/ 28 w 228"/>
                  <a:gd name="T55" fmla="*/ 193 h 239"/>
                  <a:gd name="T56" fmla="*/ 22 w 228"/>
                  <a:gd name="T57" fmla="*/ 203 h 239"/>
                  <a:gd name="T58" fmla="*/ 30 w 228"/>
                  <a:gd name="T59" fmla="*/ 213 h 239"/>
                  <a:gd name="T60" fmla="*/ 46 w 228"/>
                  <a:gd name="T61" fmla="*/ 213 h 239"/>
                  <a:gd name="T62" fmla="*/ 60 w 228"/>
                  <a:gd name="T63" fmla="*/ 209 h 239"/>
                  <a:gd name="T64" fmla="*/ 88 w 228"/>
                  <a:gd name="T65" fmla="*/ 209 h 239"/>
                  <a:gd name="T66" fmla="*/ 92 w 228"/>
                  <a:gd name="T67" fmla="*/ 207 h 239"/>
                  <a:gd name="T68" fmla="*/ 108 w 228"/>
                  <a:gd name="T69" fmla="*/ 221 h 239"/>
                  <a:gd name="T70" fmla="*/ 114 w 228"/>
                  <a:gd name="T71" fmla="*/ 235 h 239"/>
                  <a:gd name="T72" fmla="*/ 124 w 228"/>
                  <a:gd name="T73" fmla="*/ 237 h 239"/>
                  <a:gd name="T74" fmla="*/ 132 w 228"/>
                  <a:gd name="T75" fmla="*/ 235 h 239"/>
                  <a:gd name="T76" fmla="*/ 136 w 228"/>
                  <a:gd name="T77" fmla="*/ 229 h 239"/>
                  <a:gd name="T78" fmla="*/ 150 w 228"/>
                  <a:gd name="T79" fmla="*/ 231 h 239"/>
                  <a:gd name="T80" fmla="*/ 162 w 228"/>
                  <a:gd name="T81" fmla="*/ 229 h 239"/>
                  <a:gd name="T82" fmla="*/ 168 w 228"/>
                  <a:gd name="T83" fmla="*/ 227 h 239"/>
                  <a:gd name="T84" fmla="*/ 168 w 228"/>
                  <a:gd name="T85" fmla="*/ 221 h 239"/>
                  <a:gd name="T86" fmla="*/ 158 w 228"/>
                  <a:gd name="T87" fmla="*/ 205 h 239"/>
                  <a:gd name="T88" fmla="*/ 150 w 228"/>
                  <a:gd name="T89" fmla="*/ 193 h 239"/>
                  <a:gd name="T90" fmla="*/ 140 w 228"/>
                  <a:gd name="T91" fmla="*/ 185 h 239"/>
                  <a:gd name="T92" fmla="*/ 146 w 228"/>
                  <a:gd name="T93" fmla="*/ 169 h 239"/>
                  <a:gd name="T94" fmla="*/ 154 w 228"/>
                  <a:gd name="T95" fmla="*/ 165 h 239"/>
                  <a:gd name="T96" fmla="*/ 174 w 228"/>
                  <a:gd name="T97" fmla="*/ 163 h 239"/>
                  <a:gd name="T98" fmla="*/ 186 w 228"/>
                  <a:gd name="T99" fmla="*/ 145 h 239"/>
                  <a:gd name="T100" fmla="*/ 196 w 228"/>
                  <a:gd name="T101" fmla="*/ 125 h 239"/>
                  <a:gd name="T102" fmla="*/ 202 w 228"/>
                  <a:gd name="T103" fmla="*/ 111 h 239"/>
                  <a:gd name="T104" fmla="*/ 204 w 228"/>
                  <a:gd name="T105" fmla="*/ 101 h 239"/>
                  <a:gd name="T106" fmla="*/ 212 w 228"/>
                  <a:gd name="T107" fmla="*/ 89 h 239"/>
                  <a:gd name="T108" fmla="*/ 202 w 228"/>
                  <a:gd name="T109" fmla="*/ 83 h 239"/>
                  <a:gd name="T110" fmla="*/ 194 w 228"/>
                  <a:gd name="T111" fmla="*/ 75 h 239"/>
                  <a:gd name="T112" fmla="*/ 190 w 228"/>
                  <a:gd name="T113" fmla="*/ 69 h 239"/>
                  <a:gd name="T114" fmla="*/ 188 w 228"/>
                  <a:gd name="T115" fmla="*/ 59 h 239"/>
                  <a:gd name="T116" fmla="*/ 184 w 228"/>
                  <a:gd name="T117" fmla="*/ 55 h 239"/>
                  <a:gd name="T118" fmla="*/ 182 w 228"/>
                  <a:gd name="T119" fmla="*/ 47 h 239"/>
                  <a:gd name="T120" fmla="*/ 198 w 228"/>
                  <a:gd name="T121" fmla="*/ 45 h 239"/>
                  <a:gd name="T122" fmla="*/ 214 w 228"/>
                  <a:gd name="T123" fmla="*/ 45 h 239"/>
                  <a:gd name="T124" fmla="*/ 226 w 228"/>
                  <a:gd name="T125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8" h="239">
                    <a:moveTo>
                      <a:pt x="226" y="35"/>
                    </a:moveTo>
                    <a:lnTo>
                      <a:pt x="226" y="33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2" y="27"/>
                    </a:lnTo>
                    <a:lnTo>
                      <a:pt x="220" y="27"/>
                    </a:lnTo>
                    <a:lnTo>
                      <a:pt x="220" y="25"/>
                    </a:lnTo>
                    <a:lnTo>
                      <a:pt x="218" y="25"/>
                    </a:lnTo>
                    <a:lnTo>
                      <a:pt x="218" y="25"/>
                    </a:lnTo>
                    <a:lnTo>
                      <a:pt x="216" y="21"/>
                    </a:lnTo>
                    <a:lnTo>
                      <a:pt x="216" y="23"/>
                    </a:lnTo>
                    <a:lnTo>
                      <a:pt x="214" y="23"/>
                    </a:lnTo>
                    <a:lnTo>
                      <a:pt x="212" y="23"/>
                    </a:lnTo>
                    <a:lnTo>
                      <a:pt x="212" y="23"/>
                    </a:lnTo>
                    <a:lnTo>
                      <a:pt x="212" y="23"/>
                    </a:lnTo>
                    <a:lnTo>
                      <a:pt x="210" y="21"/>
                    </a:lnTo>
                    <a:lnTo>
                      <a:pt x="210" y="21"/>
                    </a:lnTo>
                    <a:lnTo>
                      <a:pt x="208" y="21"/>
                    </a:lnTo>
                    <a:lnTo>
                      <a:pt x="208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06" y="17"/>
                    </a:lnTo>
                    <a:lnTo>
                      <a:pt x="208" y="17"/>
                    </a:lnTo>
                    <a:lnTo>
                      <a:pt x="206" y="13"/>
                    </a:lnTo>
                    <a:lnTo>
                      <a:pt x="206" y="11"/>
                    </a:lnTo>
                    <a:lnTo>
                      <a:pt x="206" y="11"/>
                    </a:lnTo>
                    <a:lnTo>
                      <a:pt x="204" y="9"/>
                    </a:lnTo>
                    <a:lnTo>
                      <a:pt x="204" y="9"/>
                    </a:lnTo>
                    <a:lnTo>
                      <a:pt x="202" y="7"/>
                    </a:lnTo>
                    <a:lnTo>
                      <a:pt x="200" y="7"/>
                    </a:lnTo>
                    <a:lnTo>
                      <a:pt x="198" y="7"/>
                    </a:lnTo>
                    <a:lnTo>
                      <a:pt x="198" y="7"/>
                    </a:lnTo>
                    <a:lnTo>
                      <a:pt x="196" y="7"/>
                    </a:lnTo>
                    <a:lnTo>
                      <a:pt x="196" y="3"/>
                    </a:lnTo>
                    <a:lnTo>
                      <a:pt x="194" y="3"/>
                    </a:lnTo>
                    <a:lnTo>
                      <a:pt x="192" y="3"/>
                    </a:lnTo>
                    <a:lnTo>
                      <a:pt x="190" y="0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78" y="3"/>
                    </a:lnTo>
                    <a:lnTo>
                      <a:pt x="176" y="5"/>
                    </a:lnTo>
                    <a:lnTo>
                      <a:pt x="176" y="5"/>
                    </a:lnTo>
                    <a:lnTo>
                      <a:pt x="174" y="5"/>
                    </a:lnTo>
                    <a:lnTo>
                      <a:pt x="172" y="3"/>
                    </a:lnTo>
                    <a:lnTo>
                      <a:pt x="172" y="3"/>
                    </a:lnTo>
                    <a:lnTo>
                      <a:pt x="166" y="3"/>
                    </a:lnTo>
                    <a:lnTo>
                      <a:pt x="162" y="5"/>
                    </a:lnTo>
                    <a:lnTo>
                      <a:pt x="160" y="5"/>
                    </a:lnTo>
                    <a:lnTo>
                      <a:pt x="158" y="5"/>
                    </a:lnTo>
                    <a:lnTo>
                      <a:pt x="154" y="5"/>
                    </a:lnTo>
                    <a:lnTo>
                      <a:pt x="154" y="5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50" y="7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46" y="11"/>
                    </a:lnTo>
                    <a:lnTo>
                      <a:pt x="144" y="11"/>
                    </a:lnTo>
                    <a:lnTo>
                      <a:pt x="144" y="13"/>
                    </a:lnTo>
                    <a:lnTo>
                      <a:pt x="144" y="13"/>
                    </a:lnTo>
                    <a:lnTo>
                      <a:pt x="142" y="13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38" y="17"/>
                    </a:lnTo>
                    <a:lnTo>
                      <a:pt x="138" y="17"/>
                    </a:lnTo>
                    <a:lnTo>
                      <a:pt x="136" y="19"/>
                    </a:lnTo>
                    <a:lnTo>
                      <a:pt x="138" y="19"/>
                    </a:lnTo>
                    <a:lnTo>
                      <a:pt x="140" y="21"/>
                    </a:lnTo>
                    <a:lnTo>
                      <a:pt x="140" y="23"/>
                    </a:lnTo>
                    <a:lnTo>
                      <a:pt x="142" y="23"/>
                    </a:lnTo>
                    <a:lnTo>
                      <a:pt x="142" y="25"/>
                    </a:lnTo>
                    <a:lnTo>
                      <a:pt x="144" y="27"/>
                    </a:lnTo>
                    <a:lnTo>
                      <a:pt x="144" y="29"/>
                    </a:lnTo>
                    <a:lnTo>
                      <a:pt x="144" y="29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44" y="33"/>
                    </a:lnTo>
                    <a:lnTo>
                      <a:pt x="144" y="33"/>
                    </a:lnTo>
                    <a:lnTo>
                      <a:pt x="146" y="33"/>
                    </a:lnTo>
                    <a:lnTo>
                      <a:pt x="146" y="35"/>
                    </a:lnTo>
                    <a:lnTo>
                      <a:pt x="146" y="35"/>
                    </a:lnTo>
                    <a:lnTo>
                      <a:pt x="146" y="35"/>
                    </a:lnTo>
                    <a:lnTo>
                      <a:pt x="146" y="37"/>
                    </a:lnTo>
                    <a:lnTo>
                      <a:pt x="146" y="37"/>
                    </a:lnTo>
                    <a:lnTo>
                      <a:pt x="144" y="39"/>
                    </a:lnTo>
                    <a:lnTo>
                      <a:pt x="144" y="39"/>
                    </a:lnTo>
                    <a:lnTo>
                      <a:pt x="142" y="41"/>
                    </a:lnTo>
                    <a:lnTo>
                      <a:pt x="142" y="43"/>
                    </a:lnTo>
                    <a:lnTo>
                      <a:pt x="140" y="43"/>
                    </a:lnTo>
                    <a:lnTo>
                      <a:pt x="140" y="45"/>
                    </a:lnTo>
                    <a:lnTo>
                      <a:pt x="140" y="47"/>
                    </a:lnTo>
                    <a:lnTo>
                      <a:pt x="140" y="47"/>
                    </a:lnTo>
                    <a:lnTo>
                      <a:pt x="140" y="47"/>
                    </a:lnTo>
                    <a:lnTo>
                      <a:pt x="140" y="49"/>
                    </a:lnTo>
                    <a:lnTo>
                      <a:pt x="142" y="49"/>
                    </a:lnTo>
                    <a:lnTo>
                      <a:pt x="142" y="51"/>
                    </a:lnTo>
                    <a:lnTo>
                      <a:pt x="142" y="53"/>
                    </a:lnTo>
                    <a:lnTo>
                      <a:pt x="142" y="53"/>
                    </a:lnTo>
                    <a:lnTo>
                      <a:pt x="142" y="55"/>
                    </a:lnTo>
                    <a:lnTo>
                      <a:pt x="140" y="57"/>
                    </a:lnTo>
                    <a:lnTo>
                      <a:pt x="136" y="57"/>
                    </a:lnTo>
                    <a:lnTo>
                      <a:pt x="132" y="57"/>
                    </a:lnTo>
                    <a:lnTo>
                      <a:pt x="132" y="57"/>
                    </a:lnTo>
                    <a:lnTo>
                      <a:pt x="130" y="57"/>
                    </a:lnTo>
                    <a:lnTo>
                      <a:pt x="126" y="55"/>
                    </a:lnTo>
                    <a:lnTo>
                      <a:pt x="124" y="55"/>
                    </a:lnTo>
                    <a:lnTo>
                      <a:pt x="124" y="57"/>
                    </a:lnTo>
                    <a:lnTo>
                      <a:pt x="128" y="61"/>
                    </a:lnTo>
                    <a:lnTo>
                      <a:pt x="130" y="63"/>
                    </a:lnTo>
                    <a:lnTo>
                      <a:pt x="132" y="65"/>
                    </a:lnTo>
                    <a:lnTo>
                      <a:pt x="132" y="67"/>
                    </a:lnTo>
                    <a:lnTo>
                      <a:pt x="132" y="69"/>
                    </a:lnTo>
                    <a:lnTo>
                      <a:pt x="130" y="71"/>
                    </a:lnTo>
                    <a:lnTo>
                      <a:pt x="128" y="71"/>
                    </a:lnTo>
                    <a:lnTo>
                      <a:pt x="126" y="73"/>
                    </a:lnTo>
                    <a:lnTo>
                      <a:pt x="124" y="73"/>
                    </a:lnTo>
                    <a:lnTo>
                      <a:pt x="122" y="73"/>
                    </a:lnTo>
                    <a:lnTo>
                      <a:pt x="122" y="77"/>
                    </a:lnTo>
                    <a:lnTo>
                      <a:pt x="122" y="79"/>
                    </a:lnTo>
                    <a:lnTo>
                      <a:pt x="122" y="79"/>
                    </a:lnTo>
                    <a:lnTo>
                      <a:pt x="122" y="81"/>
                    </a:lnTo>
                    <a:lnTo>
                      <a:pt x="120" y="83"/>
                    </a:lnTo>
                    <a:lnTo>
                      <a:pt x="120" y="85"/>
                    </a:lnTo>
                    <a:lnTo>
                      <a:pt x="122" y="87"/>
                    </a:lnTo>
                    <a:lnTo>
                      <a:pt x="122" y="93"/>
                    </a:lnTo>
                    <a:lnTo>
                      <a:pt x="122" y="95"/>
                    </a:lnTo>
                    <a:lnTo>
                      <a:pt x="120" y="97"/>
                    </a:lnTo>
                    <a:lnTo>
                      <a:pt x="118" y="97"/>
                    </a:lnTo>
                    <a:lnTo>
                      <a:pt x="118" y="99"/>
                    </a:lnTo>
                    <a:lnTo>
                      <a:pt x="116" y="99"/>
                    </a:lnTo>
                    <a:lnTo>
                      <a:pt x="114" y="97"/>
                    </a:lnTo>
                    <a:lnTo>
                      <a:pt x="114" y="97"/>
                    </a:lnTo>
                    <a:lnTo>
                      <a:pt x="112" y="95"/>
                    </a:lnTo>
                    <a:lnTo>
                      <a:pt x="112" y="95"/>
                    </a:lnTo>
                    <a:lnTo>
                      <a:pt x="110" y="97"/>
                    </a:lnTo>
                    <a:lnTo>
                      <a:pt x="108" y="95"/>
                    </a:lnTo>
                    <a:lnTo>
                      <a:pt x="106" y="95"/>
                    </a:lnTo>
                    <a:lnTo>
                      <a:pt x="106" y="95"/>
                    </a:lnTo>
                    <a:lnTo>
                      <a:pt x="106" y="97"/>
                    </a:lnTo>
                    <a:lnTo>
                      <a:pt x="104" y="97"/>
                    </a:lnTo>
                    <a:lnTo>
                      <a:pt x="100" y="99"/>
                    </a:lnTo>
                    <a:lnTo>
                      <a:pt x="98" y="99"/>
                    </a:lnTo>
                    <a:lnTo>
                      <a:pt x="98" y="101"/>
                    </a:lnTo>
                    <a:lnTo>
                      <a:pt x="98" y="101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2" y="103"/>
                    </a:lnTo>
                    <a:lnTo>
                      <a:pt x="100" y="105"/>
                    </a:lnTo>
                    <a:lnTo>
                      <a:pt x="100" y="105"/>
                    </a:lnTo>
                    <a:lnTo>
                      <a:pt x="98" y="105"/>
                    </a:lnTo>
                    <a:lnTo>
                      <a:pt x="94" y="105"/>
                    </a:lnTo>
                    <a:lnTo>
                      <a:pt x="92" y="105"/>
                    </a:lnTo>
                    <a:lnTo>
                      <a:pt x="90" y="105"/>
                    </a:lnTo>
                    <a:lnTo>
                      <a:pt x="88" y="105"/>
                    </a:lnTo>
                    <a:lnTo>
                      <a:pt x="88" y="105"/>
                    </a:lnTo>
                    <a:lnTo>
                      <a:pt x="86" y="107"/>
                    </a:lnTo>
                    <a:lnTo>
                      <a:pt x="86" y="109"/>
                    </a:lnTo>
                    <a:lnTo>
                      <a:pt x="84" y="109"/>
                    </a:lnTo>
                    <a:lnTo>
                      <a:pt x="84" y="109"/>
                    </a:lnTo>
                    <a:lnTo>
                      <a:pt x="84" y="111"/>
                    </a:lnTo>
                    <a:lnTo>
                      <a:pt x="82" y="111"/>
                    </a:lnTo>
                    <a:lnTo>
                      <a:pt x="82" y="113"/>
                    </a:lnTo>
                    <a:lnTo>
                      <a:pt x="82" y="117"/>
                    </a:lnTo>
                    <a:lnTo>
                      <a:pt x="82" y="119"/>
                    </a:lnTo>
                    <a:lnTo>
                      <a:pt x="82" y="121"/>
                    </a:lnTo>
                    <a:lnTo>
                      <a:pt x="82" y="123"/>
                    </a:lnTo>
                    <a:lnTo>
                      <a:pt x="82" y="125"/>
                    </a:lnTo>
                    <a:lnTo>
                      <a:pt x="82" y="127"/>
                    </a:lnTo>
                    <a:lnTo>
                      <a:pt x="84" y="127"/>
                    </a:lnTo>
                    <a:lnTo>
                      <a:pt x="84" y="129"/>
                    </a:lnTo>
                    <a:lnTo>
                      <a:pt x="82" y="129"/>
                    </a:lnTo>
                    <a:lnTo>
                      <a:pt x="82" y="131"/>
                    </a:lnTo>
                    <a:lnTo>
                      <a:pt x="78" y="131"/>
                    </a:lnTo>
                    <a:lnTo>
                      <a:pt x="74" y="133"/>
                    </a:lnTo>
                    <a:lnTo>
                      <a:pt x="72" y="133"/>
                    </a:lnTo>
                    <a:lnTo>
                      <a:pt x="68" y="135"/>
                    </a:lnTo>
                    <a:lnTo>
                      <a:pt x="66" y="135"/>
                    </a:lnTo>
                    <a:lnTo>
                      <a:pt x="64" y="135"/>
                    </a:lnTo>
                    <a:lnTo>
                      <a:pt x="62" y="135"/>
                    </a:lnTo>
                    <a:lnTo>
                      <a:pt x="60" y="135"/>
                    </a:lnTo>
                    <a:lnTo>
                      <a:pt x="58" y="135"/>
                    </a:lnTo>
                    <a:lnTo>
                      <a:pt x="56" y="135"/>
                    </a:lnTo>
                    <a:lnTo>
                      <a:pt x="54" y="137"/>
                    </a:lnTo>
                    <a:lnTo>
                      <a:pt x="52" y="137"/>
                    </a:lnTo>
                    <a:lnTo>
                      <a:pt x="52" y="137"/>
                    </a:lnTo>
                    <a:lnTo>
                      <a:pt x="52" y="139"/>
                    </a:lnTo>
                    <a:lnTo>
                      <a:pt x="50" y="137"/>
                    </a:lnTo>
                    <a:lnTo>
                      <a:pt x="42" y="137"/>
                    </a:lnTo>
                    <a:lnTo>
                      <a:pt x="26" y="137"/>
                    </a:lnTo>
                    <a:lnTo>
                      <a:pt x="24" y="137"/>
                    </a:lnTo>
                    <a:lnTo>
                      <a:pt x="20" y="135"/>
                    </a:lnTo>
                    <a:lnTo>
                      <a:pt x="12" y="133"/>
                    </a:lnTo>
                    <a:lnTo>
                      <a:pt x="6" y="131"/>
                    </a:lnTo>
                    <a:lnTo>
                      <a:pt x="0" y="129"/>
                    </a:lnTo>
                    <a:lnTo>
                      <a:pt x="4" y="133"/>
                    </a:lnTo>
                    <a:lnTo>
                      <a:pt x="6" y="135"/>
                    </a:lnTo>
                    <a:lnTo>
                      <a:pt x="10" y="139"/>
                    </a:lnTo>
                    <a:lnTo>
                      <a:pt x="10" y="139"/>
                    </a:lnTo>
                    <a:lnTo>
                      <a:pt x="10" y="141"/>
                    </a:lnTo>
                    <a:lnTo>
                      <a:pt x="12" y="145"/>
                    </a:lnTo>
                    <a:lnTo>
                      <a:pt x="14" y="147"/>
                    </a:lnTo>
                    <a:lnTo>
                      <a:pt x="16" y="149"/>
                    </a:lnTo>
                    <a:lnTo>
                      <a:pt x="18" y="151"/>
                    </a:lnTo>
                    <a:lnTo>
                      <a:pt x="20" y="153"/>
                    </a:lnTo>
                    <a:lnTo>
                      <a:pt x="22" y="155"/>
                    </a:lnTo>
                    <a:lnTo>
                      <a:pt x="24" y="155"/>
                    </a:lnTo>
                    <a:lnTo>
                      <a:pt x="28" y="155"/>
                    </a:lnTo>
                    <a:lnTo>
                      <a:pt x="28" y="157"/>
                    </a:lnTo>
                    <a:lnTo>
                      <a:pt x="30" y="159"/>
                    </a:lnTo>
                    <a:lnTo>
                      <a:pt x="32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63"/>
                    </a:lnTo>
                    <a:lnTo>
                      <a:pt x="34" y="167"/>
                    </a:lnTo>
                    <a:lnTo>
                      <a:pt x="36" y="173"/>
                    </a:lnTo>
                    <a:lnTo>
                      <a:pt x="36" y="173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6" y="177"/>
                    </a:lnTo>
                    <a:lnTo>
                      <a:pt x="36" y="177"/>
                    </a:lnTo>
                    <a:lnTo>
                      <a:pt x="36" y="177"/>
                    </a:lnTo>
                    <a:lnTo>
                      <a:pt x="38" y="177"/>
                    </a:lnTo>
                    <a:lnTo>
                      <a:pt x="42" y="177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4" y="181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2" y="187"/>
                    </a:lnTo>
                    <a:lnTo>
                      <a:pt x="38" y="187"/>
                    </a:lnTo>
                    <a:lnTo>
                      <a:pt x="36" y="187"/>
                    </a:lnTo>
                    <a:lnTo>
                      <a:pt x="36" y="189"/>
                    </a:lnTo>
                    <a:lnTo>
                      <a:pt x="32" y="189"/>
                    </a:lnTo>
                    <a:lnTo>
                      <a:pt x="32" y="189"/>
                    </a:lnTo>
                    <a:lnTo>
                      <a:pt x="30" y="189"/>
                    </a:lnTo>
                    <a:lnTo>
                      <a:pt x="30" y="191"/>
                    </a:lnTo>
                    <a:lnTo>
                      <a:pt x="30" y="193"/>
                    </a:lnTo>
                    <a:lnTo>
                      <a:pt x="30" y="193"/>
                    </a:lnTo>
                    <a:lnTo>
                      <a:pt x="28" y="193"/>
                    </a:lnTo>
                    <a:lnTo>
                      <a:pt x="28" y="193"/>
                    </a:lnTo>
                    <a:lnTo>
                      <a:pt x="24" y="195"/>
                    </a:lnTo>
                    <a:lnTo>
                      <a:pt x="24" y="195"/>
                    </a:lnTo>
                    <a:lnTo>
                      <a:pt x="24" y="195"/>
                    </a:lnTo>
                    <a:lnTo>
                      <a:pt x="24" y="199"/>
                    </a:lnTo>
                    <a:lnTo>
                      <a:pt x="24" y="201"/>
                    </a:lnTo>
                    <a:lnTo>
                      <a:pt x="22" y="201"/>
                    </a:lnTo>
                    <a:lnTo>
                      <a:pt x="22" y="203"/>
                    </a:lnTo>
                    <a:lnTo>
                      <a:pt x="22" y="203"/>
                    </a:lnTo>
                    <a:lnTo>
                      <a:pt x="22" y="205"/>
                    </a:lnTo>
                    <a:lnTo>
                      <a:pt x="22" y="207"/>
                    </a:lnTo>
                    <a:lnTo>
                      <a:pt x="22" y="211"/>
                    </a:lnTo>
                    <a:lnTo>
                      <a:pt x="22" y="213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6" y="215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32" y="213"/>
                    </a:lnTo>
                    <a:lnTo>
                      <a:pt x="32" y="213"/>
                    </a:lnTo>
                    <a:lnTo>
                      <a:pt x="32" y="215"/>
                    </a:lnTo>
                    <a:lnTo>
                      <a:pt x="34" y="213"/>
                    </a:lnTo>
                    <a:lnTo>
                      <a:pt x="34" y="213"/>
                    </a:lnTo>
                    <a:lnTo>
                      <a:pt x="36" y="213"/>
                    </a:lnTo>
                    <a:lnTo>
                      <a:pt x="38" y="211"/>
                    </a:lnTo>
                    <a:lnTo>
                      <a:pt x="44" y="213"/>
                    </a:lnTo>
                    <a:lnTo>
                      <a:pt x="46" y="213"/>
                    </a:lnTo>
                    <a:lnTo>
                      <a:pt x="48" y="213"/>
                    </a:lnTo>
                    <a:lnTo>
                      <a:pt x="50" y="213"/>
                    </a:lnTo>
                    <a:lnTo>
                      <a:pt x="50" y="211"/>
                    </a:lnTo>
                    <a:lnTo>
                      <a:pt x="52" y="211"/>
                    </a:lnTo>
                    <a:lnTo>
                      <a:pt x="54" y="209"/>
                    </a:lnTo>
                    <a:lnTo>
                      <a:pt x="58" y="211"/>
                    </a:lnTo>
                    <a:lnTo>
                      <a:pt x="58" y="211"/>
                    </a:lnTo>
                    <a:lnTo>
                      <a:pt x="60" y="209"/>
                    </a:lnTo>
                    <a:lnTo>
                      <a:pt x="60" y="209"/>
                    </a:lnTo>
                    <a:lnTo>
                      <a:pt x="60" y="211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70" y="211"/>
                    </a:lnTo>
                    <a:lnTo>
                      <a:pt x="74" y="211"/>
                    </a:lnTo>
                    <a:lnTo>
                      <a:pt x="80" y="209"/>
                    </a:lnTo>
                    <a:lnTo>
                      <a:pt x="84" y="211"/>
                    </a:lnTo>
                    <a:lnTo>
                      <a:pt x="88" y="209"/>
                    </a:lnTo>
                    <a:lnTo>
                      <a:pt x="92" y="209"/>
                    </a:lnTo>
                    <a:lnTo>
                      <a:pt x="94" y="209"/>
                    </a:lnTo>
                    <a:lnTo>
                      <a:pt x="96" y="209"/>
                    </a:lnTo>
                    <a:lnTo>
                      <a:pt x="96" y="209"/>
                    </a:lnTo>
                    <a:lnTo>
                      <a:pt x="96" y="207"/>
                    </a:lnTo>
                    <a:lnTo>
                      <a:pt x="94" y="207"/>
                    </a:lnTo>
                    <a:lnTo>
                      <a:pt x="90" y="207"/>
                    </a:lnTo>
                    <a:lnTo>
                      <a:pt x="92" y="207"/>
                    </a:lnTo>
                    <a:lnTo>
                      <a:pt x="92" y="207"/>
                    </a:lnTo>
                    <a:lnTo>
                      <a:pt x="94" y="205"/>
                    </a:lnTo>
                    <a:lnTo>
                      <a:pt x="96" y="207"/>
                    </a:lnTo>
                    <a:lnTo>
                      <a:pt x="98" y="207"/>
                    </a:lnTo>
                    <a:lnTo>
                      <a:pt x="98" y="209"/>
                    </a:lnTo>
                    <a:lnTo>
                      <a:pt x="100" y="213"/>
                    </a:lnTo>
                    <a:lnTo>
                      <a:pt x="100" y="215"/>
                    </a:lnTo>
                    <a:lnTo>
                      <a:pt x="100" y="217"/>
                    </a:lnTo>
                    <a:lnTo>
                      <a:pt x="100" y="219"/>
                    </a:lnTo>
                    <a:lnTo>
                      <a:pt x="108" y="221"/>
                    </a:lnTo>
                    <a:lnTo>
                      <a:pt x="108" y="221"/>
                    </a:lnTo>
                    <a:lnTo>
                      <a:pt x="110" y="227"/>
                    </a:lnTo>
                    <a:lnTo>
                      <a:pt x="112" y="229"/>
                    </a:lnTo>
                    <a:lnTo>
                      <a:pt x="112" y="231"/>
                    </a:lnTo>
                    <a:lnTo>
                      <a:pt x="112" y="233"/>
                    </a:lnTo>
                    <a:lnTo>
                      <a:pt x="114" y="233"/>
                    </a:lnTo>
                    <a:lnTo>
                      <a:pt x="114" y="233"/>
                    </a:lnTo>
                    <a:lnTo>
                      <a:pt x="114" y="235"/>
                    </a:lnTo>
                    <a:lnTo>
                      <a:pt x="114" y="235"/>
                    </a:lnTo>
                    <a:lnTo>
                      <a:pt x="116" y="237"/>
                    </a:lnTo>
                    <a:lnTo>
                      <a:pt x="118" y="235"/>
                    </a:lnTo>
                    <a:lnTo>
                      <a:pt x="118" y="237"/>
                    </a:lnTo>
                    <a:lnTo>
                      <a:pt x="118" y="237"/>
                    </a:lnTo>
                    <a:lnTo>
                      <a:pt x="120" y="237"/>
                    </a:lnTo>
                    <a:lnTo>
                      <a:pt x="120" y="237"/>
                    </a:lnTo>
                    <a:lnTo>
                      <a:pt x="122" y="237"/>
                    </a:lnTo>
                    <a:lnTo>
                      <a:pt x="122" y="237"/>
                    </a:lnTo>
                    <a:lnTo>
                      <a:pt x="124" y="237"/>
                    </a:lnTo>
                    <a:lnTo>
                      <a:pt x="124" y="237"/>
                    </a:lnTo>
                    <a:lnTo>
                      <a:pt x="124" y="239"/>
                    </a:lnTo>
                    <a:lnTo>
                      <a:pt x="126" y="239"/>
                    </a:lnTo>
                    <a:lnTo>
                      <a:pt x="126" y="237"/>
                    </a:lnTo>
                    <a:lnTo>
                      <a:pt x="126" y="237"/>
                    </a:lnTo>
                    <a:lnTo>
                      <a:pt x="126" y="235"/>
                    </a:lnTo>
                    <a:lnTo>
                      <a:pt x="128" y="235"/>
                    </a:lnTo>
                    <a:lnTo>
                      <a:pt x="130" y="235"/>
                    </a:lnTo>
                    <a:lnTo>
                      <a:pt x="132" y="235"/>
                    </a:lnTo>
                    <a:lnTo>
                      <a:pt x="134" y="235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6" y="229"/>
                    </a:lnTo>
                    <a:lnTo>
                      <a:pt x="136" y="229"/>
                    </a:lnTo>
                    <a:lnTo>
                      <a:pt x="136" y="229"/>
                    </a:lnTo>
                    <a:lnTo>
                      <a:pt x="138" y="229"/>
                    </a:lnTo>
                    <a:lnTo>
                      <a:pt x="140" y="229"/>
                    </a:lnTo>
                    <a:lnTo>
                      <a:pt x="140" y="229"/>
                    </a:lnTo>
                    <a:lnTo>
                      <a:pt x="144" y="229"/>
                    </a:lnTo>
                    <a:lnTo>
                      <a:pt x="146" y="229"/>
                    </a:lnTo>
                    <a:lnTo>
                      <a:pt x="148" y="231"/>
                    </a:lnTo>
                    <a:lnTo>
                      <a:pt x="148" y="231"/>
                    </a:lnTo>
                    <a:lnTo>
                      <a:pt x="150" y="231"/>
                    </a:lnTo>
                    <a:lnTo>
                      <a:pt x="152" y="231"/>
                    </a:lnTo>
                    <a:lnTo>
                      <a:pt x="154" y="231"/>
                    </a:lnTo>
                    <a:lnTo>
                      <a:pt x="154" y="231"/>
                    </a:lnTo>
                    <a:lnTo>
                      <a:pt x="154" y="229"/>
                    </a:lnTo>
                    <a:lnTo>
                      <a:pt x="156" y="229"/>
                    </a:lnTo>
                    <a:lnTo>
                      <a:pt x="160" y="227"/>
                    </a:lnTo>
                    <a:lnTo>
                      <a:pt x="160" y="227"/>
                    </a:lnTo>
                    <a:lnTo>
                      <a:pt x="162" y="227"/>
                    </a:lnTo>
                    <a:lnTo>
                      <a:pt x="162" y="229"/>
                    </a:lnTo>
                    <a:lnTo>
                      <a:pt x="162" y="229"/>
                    </a:lnTo>
                    <a:lnTo>
                      <a:pt x="162" y="231"/>
                    </a:lnTo>
                    <a:lnTo>
                      <a:pt x="164" y="231"/>
                    </a:lnTo>
                    <a:lnTo>
                      <a:pt x="164" y="231"/>
                    </a:lnTo>
                    <a:lnTo>
                      <a:pt x="166" y="229"/>
                    </a:lnTo>
                    <a:lnTo>
                      <a:pt x="166" y="229"/>
                    </a:lnTo>
                    <a:lnTo>
                      <a:pt x="166" y="229"/>
                    </a:lnTo>
                    <a:lnTo>
                      <a:pt x="168" y="229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66" y="225"/>
                    </a:lnTo>
                    <a:lnTo>
                      <a:pt x="166" y="223"/>
                    </a:lnTo>
                    <a:lnTo>
                      <a:pt x="168" y="223"/>
                    </a:lnTo>
                    <a:lnTo>
                      <a:pt x="168" y="223"/>
                    </a:lnTo>
                    <a:lnTo>
                      <a:pt x="168" y="221"/>
                    </a:lnTo>
                    <a:lnTo>
                      <a:pt x="166" y="219"/>
                    </a:lnTo>
                    <a:lnTo>
                      <a:pt x="164" y="215"/>
                    </a:lnTo>
                    <a:lnTo>
                      <a:pt x="164" y="213"/>
                    </a:lnTo>
                    <a:lnTo>
                      <a:pt x="162" y="211"/>
                    </a:lnTo>
                    <a:lnTo>
                      <a:pt x="160" y="209"/>
                    </a:lnTo>
                    <a:lnTo>
                      <a:pt x="160" y="205"/>
                    </a:lnTo>
                    <a:lnTo>
                      <a:pt x="160" y="205"/>
                    </a:lnTo>
                    <a:lnTo>
                      <a:pt x="160" y="205"/>
                    </a:lnTo>
                    <a:lnTo>
                      <a:pt x="158" y="205"/>
                    </a:lnTo>
                    <a:lnTo>
                      <a:pt x="158" y="205"/>
                    </a:lnTo>
                    <a:lnTo>
                      <a:pt x="156" y="205"/>
                    </a:lnTo>
                    <a:lnTo>
                      <a:pt x="154" y="205"/>
                    </a:lnTo>
                    <a:lnTo>
                      <a:pt x="154" y="205"/>
                    </a:lnTo>
                    <a:lnTo>
                      <a:pt x="150" y="201"/>
                    </a:lnTo>
                    <a:lnTo>
                      <a:pt x="150" y="199"/>
                    </a:lnTo>
                    <a:lnTo>
                      <a:pt x="150" y="197"/>
                    </a:lnTo>
                    <a:lnTo>
                      <a:pt x="150" y="195"/>
                    </a:lnTo>
                    <a:lnTo>
                      <a:pt x="150" y="193"/>
                    </a:lnTo>
                    <a:lnTo>
                      <a:pt x="150" y="191"/>
                    </a:lnTo>
                    <a:lnTo>
                      <a:pt x="150" y="189"/>
                    </a:lnTo>
                    <a:lnTo>
                      <a:pt x="150" y="189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7"/>
                    </a:lnTo>
                    <a:lnTo>
                      <a:pt x="142" y="187"/>
                    </a:lnTo>
                    <a:lnTo>
                      <a:pt x="140" y="185"/>
                    </a:lnTo>
                    <a:lnTo>
                      <a:pt x="140" y="185"/>
                    </a:lnTo>
                    <a:lnTo>
                      <a:pt x="140" y="185"/>
                    </a:lnTo>
                    <a:lnTo>
                      <a:pt x="140" y="181"/>
                    </a:lnTo>
                    <a:lnTo>
                      <a:pt x="140" y="179"/>
                    </a:lnTo>
                    <a:lnTo>
                      <a:pt x="140" y="177"/>
                    </a:lnTo>
                    <a:lnTo>
                      <a:pt x="140" y="177"/>
                    </a:lnTo>
                    <a:lnTo>
                      <a:pt x="142" y="177"/>
                    </a:lnTo>
                    <a:lnTo>
                      <a:pt x="142" y="175"/>
                    </a:lnTo>
                    <a:lnTo>
                      <a:pt x="144" y="173"/>
                    </a:lnTo>
                    <a:lnTo>
                      <a:pt x="146" y="169"/>
                    </a:lnTo>
                    <a:lnTo>
                      <a:pt x="148" y="165"/>
                    </a:lnTo>
                    <a:lnTo>
                      <a:pt x="148" y="165"/>
                    </a:lnTo>
                    <a:lnTo>
                      <a:pt x="148" y="165"/>
                    </a:lnTo>
                    <a:lnTo>
                      <a:pt x="150" y="163"/>
                    </a:lnTo>
                    <a:lnTo>
                      <a:pt x="150" y="163"/>
                    </a:lnTo>
                    <a:lnTo>
                      <a:pt x="152" y="163"/>
                    </a:lnTo>
                    <a:lnTo>
                      <a:pt x="154" y="163"/>
                    </a:lnTo>
                    <a:lnTo>
                      <a:pt x="154" y="165"/>
                    </a:lnTo>
                    <a:lnTo>
                      <a:pt x="154" y="165"/>
                    </a:lnTo>
                    <a:lnTo>
                      <a:pt x="156" y="167"/>
                    </a:lnTo>
                    <a:lnTo>
                      <a:pt x="156" y="167"/>
                    </a:lnTo>
                    <a:lnTo>
                      <a:pt x="158" y="169"/>
                    </a:lnTo>
                    <a:lnTo>
                      <a:pt x="158" y="169"/>
                    </a:lnTo>
                    <a:lnTo>
                      <a:pt x="162" y="167"/>
                    </a:lnTo>
                    <a:lnTo>
                      <a:pt x="164" y="165"/>
                    </a:lnTo>
                    <a:lnTo>
                      <a:pt x="168" y="165"/>
                    </a:lnTo>
                    <a:lnTo>
                      <a:pt x="170" y="165"/>
                    </a:lnTo>
                    <a:lnTo>
                      <a:pt x="174" y="163"/>
                    </a:lnTo>
                    <a:lnTo>
                      <a:pt x="174" y="163"/>
                    </a:lnTo>
                    <a:lnTo>
                      <a:pt x="174" y="159"/>
                    </a:lnTo>
                    <a:lnTo>
                      <a:pt x="176" y="157"/>
                    </a:lnTo>
                    <a:lnTo>
                      <a:pt x="176" y="155"/>
                    </a:lnTo>
                    <a:lnTo>
                      <a:pt x="176" y="153"/>
                    </a:lnTo>
                    <a:lnTo>
                      <a:pt x="178" y="151"/>
                    </a:lnTo>
                    <a:lnTo>
                      <a:pt x="178" y="149"/>
                    </a:lnTo>
                    <a:lnTo>
                      <a:pt x="182" y="147"/>
                    </a:lnTo>
                    <a:lnTo>
                      <a:pt x="186" y="145"/>
                    </a:lnTo>
                    <a:lnTo>
                      <a:pt x="186" y="143"/>
                    </a:lnTo>
                    <a:lnTo>
                      <a:pt x="188" y="139"/>
                    </a:lnTo>
                    <a:lnTo>
                      <a:pt x="190" y="135"/>
                    </a:lnTo>
                    <a:lnTo>
                      <a:pt x="190" y="135"/>
                    </a:lnTo>
                    <a:lnTo>
                      <a:pt x="190" y="131"/>
                    </a:lnTo>
                    <a:lnTo>
                      <a:pt x="190" y="129"/>
                    </a:lnTo>
                    <a:lnTo>
                      <a:pt x="192" y="127"/>
                    </a:lnTo>
                    <a:lnTo>
                      <a:pt x="194" y="127"/>
                    </a:lnTo>
                    <a:lnTo>
                      <a:pt x="196" y="125"/>
                    </a:lnTo>
                    <a:lnTo>
                      <a:pt x="198" y="125"/>
                    </a:lnTo>
                    <a:lnTo>
                      <a:pt x="198" y="123"/>
                    </a:lnTo>
                    <a:lnTo>
                      <a:pt x="198" y="123"/>
                    </a:lnTo>
                    <a:lnTo>
                      <a:pt x="196" y="121"/>
                    </a:lnTo>
                    <a:lnTo>
                      <a:pt x="196" y="121"/>
                    </a:lnTo>
                    <a:lnTo>
                      <a:pt x="196" y="119"/>
                    </a:lnTo>
                    <a:lnTo>
                      <a:pt x="198" y="119"/>
                    </a:lnTo>
                    <a:lnTo>
                      <a:pt x="200" y="113"/>
                    </a:lnTo>
                    <a:lnTo>
                      <a:pt x="202" y="111"/>
                    </a:lnTo>
                    <a:lnTo>
                      <a:pt x="202" y="111"/>
                    </a:lnTo>
                    <a:lnTo>
                      <a:pt x="204" y="111"/>
                    </a:lnTo>
                    <a:lnTo>
                      <a:pt x="206" y="109"/>
                    </a:lnTo>
                    <a:lnTo>
                      <a:pt x="206" y="109"/>
                    </a:lnTo>
                    <a:lnTo>
                      <a:pt x="206" y="107"/>
                    </a:lnTo>
                    <a:lnTo>
                      <a:pt x="204" y="107"/>
                    </a:lnTo>
                    <a:lnTo>
                      <a:pt x="204" y="107"/>
                    </a:lnTo>
                    <a:lnTo>
                      <a:pt x="204" y="105"/>
                    </a:lnTo>
                    <a:lnTo>
                      <a:pt x="204" y="101"/>
                    </a:lnTo>
                    <a:lnTo>
                      <a:pt x="204" y="101"/>
                    </a:lnTo>
                    <a:lnTo>
                      <a:pt x="202" y="97"/>
                    </a:lnTo>
                    <a:lnTo>
                      <a:pt x="202" y="95"/>
                    </a:lnTo>
                    <a:lnTo>
                      <a:pt x="202" y="95"/>
                    </a:lnTo>
                    <a:lnTo>
                      <a:pt x="204" y="93"/>
                    </a:lnTo>
                    <a:lnTo>
                      <a:pt x="204" y="93"/>
                    </a:lnTo>
                    <a:lnTo>
                      <a:pt x="210" y="91"/>
                    </a:lnTo>
                    <a:lnTo>
                      <a:pt x="210" y="89"/>
                    </a:lnTo>
                    <a:lnTo>
                      <a:pt x="212" y="89"/>
                    </a:lnTo>
                    <a:lnTo>
                      <a:pt x="212" y="87"/>
                    </a:lnTo>
                    <a:lnTo>
                      <a:pt x="212" y="87"/>
                    </a:lnTo>
                    <a:lnTo>
                      <a:pt x="212" y="87"/>
                    </a:lnTo>
                    <a:lnTo>
                      <a:pt x="210" y="85"/>
                    </a:lnTo>
                    <a:lnTo>
                      <a:pt x="208" y="85"/>
                    </a:lnTo>
                    <a:lnTo>
                      <a:pt x="206" y="83"/>
                    </a:lnTo>
                    <a:lnTo>
                      <a:pt x="204" y="83"/>
                    </a:lnTo>
                    <a:lnTo>
                      <a:pt x="202" y="83"/>
                    </a:lnTo>
                    <a:lnTo>
                      <a:pt x="202" y="83"/>
                    </a:lnTo>
                    <a:lnTo>
                      <a:pt x="200" y="81"/>
                    </a:lnTo>
                    <a:lnTo>
                      <a:pt x="200" y="79"/>
                    </a:lnTo>
                    <a:lnTo>
                      <a:pt x="200" y="79"/>
                    </a:lnTo>
                    <a:lnTo>
                      <a:pt x="200" y="79"/>
                    </a:lnTo>
                    <a:lnTo>
                      <a:pt x="198" y="79"/>
                    </a:lnTo>
                    <a:lnTo>
                      <a:pt x="196" y="79"/>
                    </a:lnTo>
                    <a:lnTo>
                      <a:pt x="196" y="77"/>
                    </a:lnTo>
                    <a:lnTo>
                      <a:pt x="196" y="77"/>
                    </a:lnTo>
                    <a:lnTo>
                      <a:pt x="194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4" y="73"/>
                    </a:lnTo>
                    <a:lnTo>
                      <a:pt x="192" y="73"/>
                    </a:lnTo>
                    <a:lnTo>
                      <a:pt x="190" y="71"/>
                    </a:lnTo>
                    <a:lnTo>
                      <a:pt x="190" y="71"/>
                    </a:lnTo>
                    <a:lnTo>
                      <a:pt x="188" y="71"/>
                    </a:lnTo>
                    <a:lnTo>
                      <a:pt x="188" y="69"/>
                    </a:lnTo>
                    <a:lnTo>
                      <a:pt x="190" y="69"/>
                    </a:lnTo>
                    <a:lnTo>
                      <a:pt x="190" y="67"/>
                    </a:lnTo>
                    <a:lnTo>
                      <a:pt x="190" y="65"/>
                    </a:lnTo>
                    <a:lnTo>
                      <a:pt x="190" y="65"/>
                    </a:lnTo>
                    <a:lnTo>
                      <a:pt x="190" y="65"/>
                    </a:lnTo>
                    <a:lnTo>
                      <a:pt x="188" y="63"/>
                    </a:lnTo>
                    <a:lnTo>
                      <a:pt x="188" y="63"/>
                    </a:lnTo>
                    <a:lnTo>
                      <a:pt x="188" y="63"/>
                    </a:lnTo>
                    <a:lnTo>
                      <a:pt x="186" y="61"/>
                    </a:lnTo>
                    <a:lnTo>
                      <a:pt x="188" y="59"/>
                    </a:lnTo>
                    <a:lnTo>
                      <a:pt x="188" y="59"/>
                    </a:lnTo>
                    <a:lnTo>
                      <a:pt x="190" y="59"/>
                    </a:lnTo>
                    <a:lnTo>
                      <a:pt x="190" y="57"/>
                    </a:lnTo>
                    <a:lnTo>
                      <a:pt x="190" y="57"/>
                    </a:lnTo>
                    <a:lnTo>
                      <a:pt x="190" y="57"/>
                    </a:lnTo>
                    <a:lnTo>
                      <a:pt x="188" y="57"/>
                    </a:lnTo>
                    <a:lnTo>
                      <a:pt x="186" y="55"/>
                    </a:lnTo>
                    <a:lnTo>
                      <a:pt x="184" y="55"/>
                    </a:lnTo>
                    <a:lnTo>
                      <a:pt x="184" y="55"/>
                    </a:lnTo>
                    <a:lnTo>
                      <a:pt x="184" y="55"/>
                    </a:lnTo>
                    <a:lnTo>
                      <a:pt x="184" y="53"/>
                    </a:lnTo>
                    <a:lnTo>
                      <a:pt x="186" y="53"/>
                    </a:lnTo>
                    <a:lnTo>
                      <a:pt x="184" y="51"/>
                    </a:lnTo>
                    <a:lnTo>
                      <a:pt x="184" y="51"/>
                    </a:lnTo>
                    <a:lnTo>
                      <a:pt x="182" y="51"/>
                    </a:lnTo>
                    <a:lnTo>
                      <a:pt x="182" y="49"/>
                    </a:lnTo>
                    <a:lnTo>
                      <a:pt x="182" y="49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84" y="45"/>
                    </a:lnTo>
                    <a:lnTo>
                      <a:pt x="184" y="43"/>
                    </a:lnTo>
                    <a:lnTo>
                      <a:pt x="186" y="43"/>
                    </a:lnTo>
                    <a:lnTo>
                      <a:pt x="188" y="43"/>
                    </a:lnTo>
                    <a:lnTo>
                      <a:pt x="190" y="43"/>
                    </a:lnTo>
                    <a:lnTo>
                      <a:pt x="192" y="43"/>
                    </a:lnTo>
                    <a:lnTo>
                      <a:pt x="196" y="43"/>
                    </a:lnTo>
                    <a:lnTo>
                      <a:pt x="198" y="45"/>
                    </a:lnTo>
                    <a:lnTo>
                      <a:pt x="200" y="45"/>
                    </a:lnTo>
                    <a:lnTo>
                      <a:pt x="202" y="45"/>
                    </a:lnTo>
                    <a:lnTo>
                      <a:pt x="202" y="45"/>
                    </a:lnTo>
                    <a:lnTo>
                      <a:pt x="206" y="47"/>
                    </a:lnTo>
                    <a:lnTo>
                      <a:pt x="208" y="47"/>
                    </a:lnTo>
                    <a:lnTo>
                      <a:pt x="210" y="47"/>
                    </a:lnTo>
                    <a:lnTo>
                      <a:pt x="212" y="47"/>
                    </a:lnTo>
                    <a:lnTo>
                      <a:pt x="212" y="45"/>
                    </a:lnTo>
                    <a:lnTo>
                      <a:pt x="214" y="45"/>
                    </a:lnTo>
                    <a:lnTo>
                      <a:pt x="216" y="45"/>
                    </a:lnTo>
                    <a:lnTo>
                      <a:pt x="220" y="43"/>
                    </a:lnTo>
                    <a:lnTo>
                      <a:pt x="220" y="43"/>
                    </a:lnTo>
                    <a:lnTo>
                      <a:pt x="222" y="43"/>
                    </a:lnTo>
                    <a:lnTo>
                      <a:pt x="224" y="41"/>
                    </a:lnTo>
                    <a:lnTo>
                      <a:pt x="224" y="41"/>
                    </a:lnTo>
                    <a:lnTo>
                      <a:pt x="224" y="41"/>
                    </a:lnTo>
                    <a:lnTo>
                      <a:pt x="224" y="39"/>
                    </a:lnTo>
                    <a:lnTo>
                      <a:pt x="226" y="39"/>
                    </a:lnTo>
                    <a:lnTo>
                      <a:pt x="228" y="39"/>
                    </a:lnTo>
                    <a:lnTo>
                      <a:pt x="228" y="37"/>
                    </a:lnTo>
                    <a:lnTo>
                      <a:pt x="228" y="37"/>
                    </a:lnTo>
                    <a:lnTo>
                      <a:pt x="226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4">
                <a:extLst>
                  <a:ext uri="{FF2B5EF4-FFF2-40B4-BE49-F238E27FC236}">
                    <a16:creationId xmlns:a16="http://schemas.microsoft.com/office/drawing/2014/main" id="{F4F8BA47-BCBE-47AA-A1F1-84DEFC75B1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7" y="1606"/>
                <a:ext cx="118" cy="172"/>
              </a:xfrm>
              <a:custGeom>
                <a:avLst/>
                <a:gdLst>
                  <a:gd name="T0" fmla="*/ 102 w 118"/>
                  <a:gd name="T1" fmla="*/ 110 h 172"/>
                  <a:gd name="T2" fmla="*/ 106 w 118"/>
                  <a:gd name="T3" fmla="*/ 104 h 172"/>
                  <a:gd name="T4" fmla="*/ 114 w 118"/>
                  <a:gd name="T5" fmla="*/ 68 h 172"/>
                  <a:gd name="T6" fmla="*/ 106 w 118"/>
                  <a:gd name="T7" fmla="*/ 60 h 172"/>
                  <a:gd name="T8" fmla="*/ 100 w 118"/>
                  <a:gd name="T9" fmla="*/ 52 h 172"/>
                  <a:gd name="T10" fmla="*/ 94 w 118"/>
                  <a:gd name="T11" fmla="*/ 48 h 172"/>
                  <a:gd name="T12" fmla="*/ 80 w 118"/>
                  <a:gd name="T13" fmla="*/ 46 h 172"/>
                  <a:gd name="T14" fmla="*/ 68 w 118"/>
                  <a:gd name="T15" fmla="*/ 36 h 172"/>
                  <a:gd name="T16" fmla="*/ 60 w 118"/>
                  <a:gd name="T17" fmla="*/ 24 h 172"/>
                  <a:gd name="T18" fmla="*/ 56 w 118"/>
                  <a:gd name="T19" fmla="*/ 28 h 172"/>
                  <a:gd name="T20" fmla="*/ 54 w 118"/>
                  <a:gd name="T21" fmla="*/ 26 h 172"/>
                  <a:gd name="T22" fmla="*/ 54 w 118"/>
                  <a:gd name="T23" fmla="*/ 24 h 172"/>
                  <a:gd name="T24" fmla="*/ 52 w 118"/>
                  <a:gd name="T25" fmla="*/ 26 h 172"/>
                  <a:gd name="T26" fmla="*/ 52 w 118"/>
                  <a:gd name="T27" fmla="*/ 30 h 172"/>
                  <a:gd name="T28" fmla="*/ 52 w 118"/>
                  <a:gd name="T29" fmla="*/ 34 h 172"/>
                  <a:gd name="T30" fmla="*/ 54 w 118"/>
                  <a:gd name="T31" fmla="*/ 38 h 172"/>
                  <a:gd name="T32" fmla="*/ 54 w 118"/>
                  <a:gd name="T33" fmla="*/ 40 h 172"/>
                  <a:gd name="T34" fmla="*/ 48 w 118"/>
                  <a:gd name="T35" fmla="*/ 42 h 172"/>
                  <a:gd name="T36" fmla="*/ 48 w 118"/>
                  <a:gd name="T37" fmla="*/ 46 h 172"/>
                  <a:gd name="T38" fmla="*/ 46 w 118"/>
                  <a:gd name="T39" fmla="*/ 56 h 172"/>
                  <a:gd name="T40" fmla="*/ 44 w 118"/>
                  <a:gd name="T41" fmla="*/ 64 h 172"/>
                  <a:gd name="T42" fmla="*/ 50 w 118"/>
                  <a:gd name="T43" fmla="*/ 74 h 172"/>
                  <a:gd name="T44" fmla="*/ 52 w 118"/>
                  <a:gd name="T45" fmla="*/ 80 h 172"/>
                  <a:gd name="T46" fmla="*/ 50 w 118"/>
                  <a:gd name="T47" fmla="*/ 90 h 172"/>
                  <a:gd name="T48" fmla="*/ 48 w 118"/>
                  <a:gd name="T49" fmla="*/ 98 h 172"/>
                  <a:gd name="T50" fmla="*/ 46 w 118"/>
                  <a:gd name="T51" fmla="*/ 106 h 172"/>
                  <a:gd name="T52" fmla="*/ 44 w 118"/>
                  <a:gd name="T53" fmla="*/ 114 h 172"/>
                  <a:gd name="T54" fmla="*/ 32 w 118"/>
                  <a:gd name="T55" fmla="*/ 118 h 172"/>
                  <a:gd name="T56" fmla="*/ 22 w 118"/>
                  <a:gd name="T57" fmla="*/ 122 h 172"/>
                  <a:gd name="T58" fmla="*/ 12 w 118"/>
                  <a:gd name="T59" fmla="*/ 126 h 172"/>
                  <a:gd name="T60" fmla="*/ 2 w 118"/>
                  <a:gd name="T61" fmla="*/ 130 h 172"/>
                  <a:gd name="T62" fmla="*/ 2 w 118"/>
                  <a:gd name="T63" fmla="*/ 136 h 172"/>
                  <a:gd name="T64" fmla="*/ 6 w 118"/>
                  <a:gd name="T65" fmla="*/ 144 h 172"/>
                  <a:gd name="T66" fmla="*/ 8 w 118"/>
                  <a:gd name="T67" fmla="*/ 150 h 172"/>
                  <a:gd name="T68" fmla="*/ 12 w 118"/>
                  <a:gd name="T69" fmla="*/ 158 h 172"/>
                  <a:gd name="T70" fmla="*/ 14 w 118"/>
                  <a:gd name="T71" fmla="*/ 164 h 172"/>
                  <a:gd name="T72" fmla="*/ 20 w 118"/>
                  <a:gd name="T73" fmla="*/ 172 h 172"/>
                  <a:gd name="T74" fmla="*/ 32 w 118"/>
                  <a:gd name="T75" fmla="*/ 168 h 172"/>
                  <a:gd name="T76" fmla="*/ 44 w 118"/>
                  <a:gd name="T77" fmla="*/ 166 h 172"/>
                  <a:gd name="T78" fmla="*/ 52 w 118"/>
                  <a:gd name="T79" fmla="*/ 160 h 172"/>
                  <a:gd name="T80" fmla="*/ 52 w 118"/>
                  <a:gd name="T81" fmla="*/ 156 h 172"/>
                  <a:gd name="T82" fmla="*/ 68 w 118"/>
                  <a:gd name="T83" fmla="*/ 150 h 172"/>
                  <a:gd name="T84" fmla="*/ 76 w 118"/>
                  <a:gd name="T85" fmla="*/ 136 h 172"/>
                  <a:gd name="T86" fmla="*/ 88 w 118"/>
                  <a:gd name="T87" fmla="*/ 132 h 172"/>
                  <a:gd name="T88" fmla="*/ 90 w 118"/>
                  <a:gd name="T89" fmla="*/ 126 h 172"/>
                  <a:gd name="T90" fmla="*/ 88 w 118"/>
                  <a:gd name="T91" fmla="*/ 116 h 172"/>
                  <a:gd name="T92" fmla="*/ 90 w 118"/>
                  <a:gd name="T93" fmla="*/ 106 h 172"/>
                  <a:gd name="T94" fmla="*/ 94 w 118"/>
                  <a:gd name="T95" fmla="*/ 104 h 172"/>
                  <a:gd name="T96" fmla="*/ 98 w 118"/>
                  <a:gd name="T97" fmla="*/ 106 h 172"/>
                  <a:gd name="T98" fmla="*/ 106 w 118"/>
                  <a:gd name="T99" fmla="*/ 90 h 172"/>
                  <a:gd name="T100" fmla="*/ 114 w 118"/>
                  <a:gd name="T101" fmla="*/ 78 h 172"/>
                  <a:gd name="T102" fmla="*/ 118 w 118"/>
                  <a:gd name="T103" fmla="*/ 70 h 172"/>
                  <a:gd name="T104" fmla="*/ 58 w 118"/>
                  <a:gd name="T105" fmla="*/ 20 h 172"/>
                  <a:gd name="T106" fmla="*/ 58 w 118"/>
                  <a:gd name="T107" fmla="*/ 18 h 172"/>
                  <a:gd name="T108" fmla="*/ 56 w 118"/>
                  <a:gd name="T109" fmla="*/ 8 h 172"/>
                  <a:gd name="T110" fmla="*/ 58 w 118"/>
                  <a:gd name="T111" fmla="*/ 12 h 172"/>
                  <a:gd name="T112" fmla="*/ 58 w 118"/>
                  <a:gd name="T113" fmla="*/ 10 h 172"/>
                  <a:gd name="T114" fmla="*/ 58 w 118"/>
                  <a:gd name="T115" fmla="*/ 0 h 172"/>
                  <a:gd name="T116" fmla="*/ 56 w 118"/>
                  <a:gd name="T117" fmla="*/ 2 h 172"/>
                  <a:gd name="T118" fmla="*/ 54 w 118"/>
                  <a:gd name="T119" fmla="*/ 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72">
                    <a:moveTo>
                      <a:pt x="104" y="104"/>
                    </a:moveTo>
                    <a:lnTo>
                      <a:pt x="102" y="106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4" y="108"/>
                    </a:lnTo>
                    <a:lnTo>
                      <a:pt x="104" y="106"/>
                    </a:lnTo>
                    <a:lnTo>
                      <a:pt x="106" y="104"/>
                    </a:lnTo>
                    <a:lnTo>
                      <a:pt x="104" y="100"/>
                    </a:lnTo>
                    <a:lnTo>
                      <a:pt x="104" y="104"/>
                    </a:lnTo>
                    <a:close/>
                    <a:moveTo>
                      <a:pt x="116" y="68"/>
                    </a:moveTo>
                    <a:lnTo>
                      <a:pt x="114" y="68"/>
                    </a:lnTo>
                    <a:lnTo>
                      <a:pt x="112" y="66"/>
                    </a:lnTo>
                    <a:lnTo>
                      <a:pt x="110" y="66"/>
                    </a:lnTo>
                    <a:lnTo>
                      <a:pt x="108" y="64"/>
                    </a:lnTo>
                    <a:lnTo>
                      <a:pt x="106" y="60"/>
                    </a:lnTo>
                    <a:lnTo>
                      <a:pt x="104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0" y="52"/>
                    </a:lnTo>
                    <a:lnTo>
                      <a:pt x="100" y="50"/>
                    </a:lnTo>
                    <a:lnTo>
                      <a:pt x="96" y="48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2" y="48"/>
                    </a:lnTo>
                    <a:lnTo>
                      <a:pt x="88" y="46"/>
                    </a:lnTo>
                    <a:lnTo>
                      <a:pt x="84" y="46"/>
                    </a:lnTo>
                    <a:lnTo>
                      <a:pt x="80" y="46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0" y="38"/>
                    </a:lnTo>
                    <a:lnTo>
                      <a:pt x="68" y="36"/>
                    </a:lnTo>
                    <a:lnTo>
                      <a:pt x="64" y="34"/>
                    </a:lnTo>
                    <a:lnTo>
                      <a:pt x="62" y="28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2" y="36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6" y="52"/>
                    </a:lnTo>
                    <a:lnTo>
                      <a:pt x="46" y="56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4" y="62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8" y="68"/>
                    </a:lnTo>
                    <a:lnTo>
                      <a:pt x="48" y="70"/>
                    </a:lnTo>
                    <a:lnTo>
                      <a:pt x="50" y="74"/>
                    </a:lnTo>
                    <a:lnTo>
                      <a:pt x="52" y="76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0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6"/>
                    </a:lnTo>
                    <a:lnTo>
                      <a:pt x="48" y="98"/>
                    </a:lnTo>
                    <a:lnTo>
                      <a:pt x="48" y="100"/>
                    </a:lnTo>
                    <a:lnTo>
                      <a:pt x="48" y="102"/>
                    </a:lnTo>
                    <a:lnTo>
                      <a:pt x="46" y="104"/>
                    </a:lnTo>
                    <a:lnTo>
                      <a:pt x="46" y="106"/>
                    </a:lnTo>
                    <a:lnTo>
                      <a:pt x="46" y="108"/>
                    </a:lnTo>
                    <a:lnTo>
                      <a:pt x="46" y="110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0" y="114"/>
                    </a:lnTo>
                    <a:lnTo>
                      <a:pt x="38" y="116"/>
                    </a:lnTo>
                    <a:lnTo>
                      <a:pt x="36" y="116"/>
                    </a:lnTo>
                    <a:lnTo>
                      <a:pt x="32" y="118"/>
                    </a:lnTo>
                    <a:lnTo>
                      <a:pt x="30" y="118"/>
                    </a:lnTo>
                    <a:lnTo>
                      <a:pt x="28" y="120"/>
                    </a:lnTo>
                    <a:lnTo>
                      <a:pt x="26" y="120"/>
                    </a:lnTo>
                    <a:lnTo>
                      <a:pt x="22" y="122"/>
                    </a:lnTo>
                    <a:lnTo>
                      <a:pt x="20" y="122"/>
                    </a:lnTo>
                    <a:lnTo>
                      <a:pt x="18" y="124"/>
                    </a:lnTo>
                    <a:lnTo>
                      <a:pt x="14" y="124"/>
                    </a:lnTo>
                    <a:lnTo>
                      <a:pt x="12" y="126"/>
                    </a:lnTo>
                    <a:lnTo>
                      <a:pt x="10" y="126"/>
                    </a:lnTo>
                    <a:lnTo>
                      <a:pt x="6" y="128"/>
                    </a:lnTo>
                    <a:lnTo>
                      <a:pt x="4" y="128"/>
                    </a:lnTo>
                    <a:lnTo>
                      <a:pt x="2" y="130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2" y="134"/>
                    </a:lnTo>
                    <a:lnTo>
                      <a:pt x="2" y="136"/>
                    </a:lnTo>
                    <a:lnTo>
                      <a:pt x="2" y="138"/>
                    </a:lnTo>
                    <a:lnTo>
                      <a:pt x="4" y="140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6" y="146"/>
                    </a:lnTo>
                    <a:lnTo>
                      <a:pt x="6" y="146"/>
                    </a:lnTo>
                    <a:lnTo>
                      <a:pt x="8" y="148"/>
                    </a:lnTo>
                    <a:lnTo>
                      <a:pt x="8" y="150"/>
                    </a:lnTo>
                    <a:lnTo>
                      <a:pt x="10" y="152"/>
                    </a:lnTo>
                    <a:lnTo>
                      <a:pt x="10" y="154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2" y="16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8" y="168"/>
                    </a:lnTo>
                    <a:lnTo>
                      <a:pt x="18" y="170"/>
                    </a:lnTo>
                    <a:lnTo>
                      <a:pt x="20" y="172"/>
                    </a:lnTo>
                    <a:lnTo>
                      <a:pt x="22" y="172"/>
                    </a:lnTo>
                    <a:lnTo>
                      <a:pt x="28" y="170"/>
                    </a:lnTo>
                    <a:lnTo>
                      <a:pt x="30" y="170"/>
                    </a:lnTo>
                    <a:lnTo>
                      <a:pt x="32" y="168"/>
                    </a:lnTo>
                    <a:lnTo>
                      <a:pt x="34" y="166"/>
                    </a:lnTo>
                    <a:lnTo>
                      <a:pt x="38" y="166"/>
                    </a:lnTo>
                    <a:lnTo>
                      <a:pt x="42" y="166"/>
                    </a:lnTo>
                    <a:lnTo>
                      <a:pt x="44" y="166"/>
                    </a:lnTo>
                    <a:lnTo>
                      <a:pt x="46" y="168"/>
                    </a:lnTo>
                    <a:lnTo>
                      <a:pt x="50" y="166"/>
                    </a:lnTo>
                    <a:lnTo>
                      <a:pt x="52" y="164"/>
                    </a:lnTo>
                    <a:lnTo>
                      <a:pt x="52" y="160"/>
                    </a:lnTo>
                    <a:lnTo>
                      <a:pt x="52" y="160"/>
                    </a:lnTo>
                    <a:lnTo>
                      <a:pt x="52" y="158"/>
                    </a:lnTo>
                    <a:lnTo>
                      <a:pt x="52" y="158"/>
                    </a:lnTo>
                    <a:lnTo>
                      <a:pt x="52" y="156"/>
                    </a:lnTo>
                    <a:lnTo>
                      <a:pt x="56" y="152"/>
                    </a:lnTo>
                    <a:lnTo>
                      <a:pt x="58" y="150"/>
                    </a:lnTo>
                    <a:lnTo>
                      <a:pt x="64" y="150"/>
                    </a:lnTo>
                    <a:lnTo>
                      <a:pt x="68" y="150"/>
                    </a:lnTo>
                    <a:lnTo>
                      <a:pt x="70" y="148"/>
                    </a:lnTo>
                    <a:lnTo>
                      <a:pt x="72" y="146"/>
                    </a:lnTo>
                    <a:lnTo>
                      <a:pt x="72" y="138"/>
                    </a:lnTo>
                    <a:lnTo>
                      <a:pt x="76" y="136"/>
                    </a:lnTo>
                    <a:lnTo>
                      <a:pt x="78" y="134"/>
                    </a:lnTo>
                    <a:lnTo>
                      <a:pt x="80" y="132"/>
                    </a:lnTo>
                    <a:lnTo>
                      <a:pt x="84" y="132"/>
                    </a:lnTo>
                    <a:lnTo>
                      <a:pt x="88" y="132"/>
                    </a:lnTo>
                    <a:lnTo>
                      <a:pt x="90" y="132"/>
                    </a:lnTo>
                    <a:lnTo>
                      <a:pt x="90" y="130"/>
                    </a:lnTo>
                    <a:lnTo>
                      <a:pt x="90" y="128"/>
                    </a:lnTo>
                    <a:lnTo>
                      <a:pt x="90" y="126"/>
                    </a:lnTo>
                    <a:lnTo>
                      <a:pt x="88" y="124"/>
                    </a:lnTo>
                    <a:lnTo>
                      <a:pt x="88" y="120"/>
                    </a:lnTo>
                    <a:lnTo>
                      <a:pt x="88" y="118"/>
                    </a:lnTo>
                    <a:lnTo>
                      <a:pt x="88" y="116"/>
                    </a:lnTo>
                    <a:lnTo>
                      <a:pt x="88" y="114"/>
                    </a:lnTo>
                    <a:lnTo>
                      <a:pt x="90" y="110"/>
                    </a:lnTo>
                    <a:lnTo>
                      <a:pt x="90" y="108"/>
                    </a:lnTo>
                    <a:lnTo>
                      <a:pt x="90" y="106"/>
                    </a:lnTo>
                    <a:lnTo>
                      <a:pt x="92" y="102"/>
                    </a:lnTo>
                    <a:lnTo>
                      <a:pt x="94" y="102"/>
                    </a:lnTo>
                    <a:lnTo>
                      <a:pt x="94" y="102"/>
                    </a:lnTo>
                    <a:lnTo>
                      <a:pt x="94" y="104"/>
                    </a:lnTo>
                    <a:lnTo>
                      <a:pt x="94" y="106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98" y="106"/>
                    </a:lnTo>
                    <a:lnTo>
                      <a:pt x="100" y="104"/>
                    </a:lnTo>
                    <a:lnTo>
                      <a:pt x="102" y="98"/>
                    </a:lnTo>
                    <a:lnTo>
                      <a:pt x="104" y="94"/>
                    </a:lnTo>
                    <a:lnTo>
                      <a:pt x="106" y="90"/>
                    </a:lnTo>
                    <a:lnTo>
                      <a:pt x="110" y="88"/>
                    </a:lnTo>
                    <a:lnTo>
                      <a:pt x="112" y="86"/>
                    </a:lnTo>
                    <a:lnTo>
                      <a:pt x="112" y="82"/>
                    </a:lnTo>
                    <a:lnTo>
                      <a:pt x="114" y="78"/>
                    </a:lnTo>
                    <a:lnTo>
                      <a:pt x="116" y="76"/>
                    </a:lnTo>
                    <a:lnTo>
                      <a:pt x="116" y="74"/>
                    </a:lnTo>
                    <a:lnTo>
                      <a:pt x="118" y="72"/>
                    </a:lnTo>
                    <a:lnTo>
                      <a:pt x="118" y="70"/>
                    </a:lnTo>
                    <a:lnTo>
                      <a:pt x="116" y="68"/>
                    </a:lnTo>
                    <a:close/>
                    <a:moveTo>
                      <a:pt x="58" y="18"/>
                    </a:moveTo>
                    <a:lnTo>
                      <a:pt x="58" y="18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8"/>
                    </a:lnTo>
                    <a:close/>
                    <a:moveTo>
                      <a:pt x="56" y="4"/>
                    </a:moveTo>
                    <a:lnTo>
                      <a:pt x="56" y="6"/>
                    </a:lnTo>
                    <a:lnTo>
                      <a:pt x="56" y="8"/>
                    </a:lnTo>
                    <a:lnTo>
                      <a:pt x="56" y="10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4"/>
                    </a:lnTo>
                    <a:lnTo>
                      <a:pt x="58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6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85">
                <a:extLst>
                  <a:ext uri="{FF2B5EF4-FFF2-40B4-BE49-F238E27FC236}">
                    <a16:creationId xmlns:a16="http://schemas.microsoft.com/office/drawing/2014/main" id="{9DD9F3AF-73D9-4A47-94D1-A32F5C9F30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5" y="716"/>
                <a:ext cx="452" cy="333"/>
              </a:xfrm>
              <a:custGeom>
                <a:avLst/>
                <a:gdLst>
                  <a:gd name="T0" fmla="*/ 198 w 452"/>
                  <a:gd name="T1" fmla="*/ 241 h 333"/>
                  <a:gd name="T2" fmla="*/ 244 w 452"/>
                  <a:gd name="T3" fmla="*/ 204 h 333"/>
                  <a:gd name="T4" fmla="*/ 254 w 452"/>
                  <a:gd name="T5" fmla="*/ 172 h 333"/>
                  <a:gd name="T6" fmla="*/ 270 w 452"/>
                  <a:gd name="T7" fmla="*/ 164 h 333"/>
                  <a:gd name="T8" fmla="*/ 282 w 452"/>
                  <a:gd name="T9" fmla="*/ 168 h 333"/>
                  <a:gd name="T10" fmla="*/ 280 w 452"/>
                  <a:gd name="T11" fmla="*/ 156 h 333"/>
                  <a:gd name="T12" fmla="*/ 298 w 452"/>
                  <a:gd name="T13" fmla="*/ 152 h 333"/>
                  <a:gd name="T14" fmla="*/ 332 w 452"/>
                  <a:gd name="T15" fmla="*/ 140 h 333"/>
                  <a:gd name="T16" fmla="*/ 318 w 452"/>
                  <a:gd name="T17" fmla="*/ 140 h 333"/>
                  <a:gd name="T18" fmla="*/ 326 w 452"/>
                  <a:gd name="T19" fmla="*/ 140 h 333"/>
                  <a:gd name="T20" fmla="*/ 372 w 452"/>
                  <a:gd name="T21" fmla="*/ 134 h 333"/>
                  <a:gd name="T22" fmla="*/ 352 w 452"/>
                  <a:gd name="T23" fmla="*/ 134 h 333"/>
                  <a:gd name="T24" fmla="*/ 450 w 452"/>
                  <a:gd name="T25" fmla="*/ 138 h 333"/>
                  <a:gd name="T26" fmla="*/ 416 w 452"/>
                  <a:gd name="T27" fmla="*/ 132 h 333"/>
                  <a:gd name="T28" fmla="*/ 388 w 452"/>
                  <a:gd name="T29" fmla="*/ 138 h 333"/>
                  <a:gd name="T30" fmla="*/ 372 w 452"/>
                  <a:gd name="T31" fmla="*/ 136 h 333"/>
                  <a:gd name="T32" fmla="*/ 348 w 452"/>
                  <a:gd name="T33" fmla="*/ 146 h 333"/>
                  <a:gd name="T34" fmla="*/ 324 w 452"/>
                  <a:gd name="T35" fmla="*/ 152 h 333"/>
                  <a:gd name="T36" fmla="*/ 296 w 452"/>
                  <a:gd name="T37" fmla="*/ 162 h 333"/>
                  <a:gd name="T38" fmla="*/ 284 w 452"/>
                  <a:gd name="T39" fmla="*/ 170 h 333"/>
                  <a:gd name="T40" fmla="*/ 278 w 452"/>
                  <a:gd name="T41" fmla="*/ 182 h 333"/>
                  <a:gd name="T42" fmla="*/ 256 w 452"/>
                  <a:gd name="T43" fmla="*/ 192 h 333"/>
                  <a:gd name="T44" fmla="*/ 240 w 452"/>
                  <a:gd name="T45" fmla="*/ 217 h 333"/>
                  <a:gd name="T46" fmla="*/ 208 w 452"/>
                  <a:gd name="T47" fmla="*/ 241 h 333"/>
                  <a:gd name="T48" fmla="*/ 222 w 452"/>
                  <a:gd name="T49" fmla="*/ 245 h 333"/>
                  <a:gd name="T50" fmla="*/ 192 w 452"/>
                  <a:gd name="T51" fmla="*/ 249 h 333"/>
                  <a:gd name="T52" fmla="*/ 184 w 452"/>
                  <a:gd name="T53" fmla="*/ 259 h 333"/>
                  <a:gd name="T54" fmla="*/ 152 w 452"/>
                  <a:gd name="T55" fmla="*/ 269 h 333"/>
                  <a:gd name="T56" fmla="*/ 164 w 452"/>
                  <a:gd name="T57" fmla="*/ 283 h 333"/>
                  <a:gd name="T58" fmla="*/ 162 w 452"/>
                  <a:gd name="T59" fmla="*/ 283 h 333"/>
                  <a:gd name="T60" fmla="*/ 150 w 452"/>
                  <a:gd name="T61" fmla="*/ 307 h 333"/>
                  <a:gd name="T62" fmla="*/ 160 w 452"/>
                  <a:gd name="T63" fmla="*/ 303 h 333"/>
                  <a:gd name="T64" fmla="*/ 164 w 452"/>
                  <a:gd name="T65" fmla="*/ 311 h 333"/>
                  <a:gd name="T66" fmla="*/ 168 w 452"/>
                  <a:gd name="T67" fmla="*/ 333 h 333"/>
                  <a:gd name="T68" fmla="*/ 210 w 452"/>
                  <a:gd name="T69" fmla="*/ 317 h 333"/>
                  <a:gd name="T70" fmla="*/ 234 w 452"/>
                  <a:gd name="T71" fmla="*/ 317 h 333"/>
                  <a:gd name="T72" fmla="*/ 248 w 452"/>
                  <a:gd name="T73" fmla="*/ 277 h 333"/>
                  <a:gd name="T74" fmla="*/ 262 w 452"/>
                  <a:gd name="T75" fmla="*/ 235 h 333"/>
                  <a:gd name="T76" fmla="*/ 286 w 452"/>
                  <a:gd name="T77" fmla="*/ 182 h 333"/>
                  <a:gd name="T78" fmla="*/ 332 w 452"/>
                  <a:gd name="T79" fmla="*/ 160 h 333"/>
                  <a:gd name="T80" fmla="*/ 374 w 452"/>
                  <a:gd name="T81" fmla="*/ 162 h 333"/>
                  <a:gd name="T82" fmla="*/ 410 w 452"/>
                  <a:gd name="T83" fmla="*/ 144 h 333"/>
                  <a:gd name="T84" fmla="*/ 446 w 452"/>
                  <a:gd name="T85" fmla="*/ 150 h 333"/>
                  <a:gd name="T86" fmla="*/ 14 w 452"/>
                  <a:gd name="T87" fmla="*/ 126 h 333"/>
                  <a:gd name="T88" fmla="*/ 350 w 452"/>
                  <a:gd name="T89" fmla="*/ 28 h 333"/>
                  <a:gd name="T90" fmla="*/ 336 w 452"/>
                  <a:gd name="T91" fmla="*/ 38 h 333"/>
                  <a:gd name="T92" fmla="*/ 234 w 452"/>
                  <a:gd name="T93" fmla="*/ 26 h 333"/>
                  <a:gd name="T94" fmla="*/ 224 w 452"/>
                  <a:gd name="T95" fmla="*/ 10 h 333"/>
                  <a:gd name="T96" fmla="*/ 230 w 452"/>
                  <a:gd name="T97" fmla="*/ 18 h 333"/>
                  <a:gd name="T98" fmla="*/ 264 w 452"/>
                  <a:gd name="T99" fmla="*/ 22 h 333"/>
                  <a:gd name="T100" fmla="*/ 274 w 452"/>
                  <a:gd name="T101" fmla="*/ 26 h 333"/>
                  <a:gd name="T102" fmla="*/ 282 w 452"/>
                  <a:gd name="T103" fmla="*/ 34 h 333"/>
                  <a:gd name="T104" fmla="*/ 290 w 452"/>
                  <a:gd name="T105" fmla="*/ 44 h 333"/>
                  <a:gd name="T106" fmla="*/ 330 w 452"/>
                  <a:gd name="T107" fmla="*/ 20 h 333"/>
                  <a:gd name="T108" fmla="*/ 292 w 452"/>
                  <a:gd name="T109" fmla="*/ 12 h 333"/>
                  <a:gd name="T110" fmla="*/ 274 w 452"/>
                  <a:gd name="T111" fmla="*/ 16 h 333"/>
                  <a:gd name="T112" fmla="*/ 246 w 452"/>
                  <a:gd name="T113" fmla="*/ 8 h 333"/>
                  <a:gd name="T114" fmla="*/ 296 w 452"/>
                  <a:gd name="T115" fmla="*/ 0 h 333"/>
                  <a:gd name="T116" fmla="*/ 322 w 452"/>
                  <a:gd name="T117" fmla="*/ 12 h 333"/>
                  <a:gd name="T118" fmla="*/ 362 w 452"/>
                  <a:gd name="T119" fmla="*/ 2 h 333"/>
                  <a:gd name="T120" fmla="*/ 330 w 452"/>
                  <a:gd name="T121" fmla="*/ 4 h 333"/>
                  <a:gd name="T122" fmla="*/ 296 w 452"/>
                  <a:gd name="T123" fmla="*/ 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2" h="333">
                    <a:moveTo>
                      <a:pt x="152" y="297"/>
                    </a:moveTo>
                    <a:lnTo>
                      <a:pt x="150" y="295"/>
                    </a:lnTo>
                    <a:lnTo>
                      <a:pt x="150" y="293"/>
                    </a:lnTo>
                    <a:lnTo>
                      <a:pt x="150" y="293"/>
                    </a:lnTo>
                    <a:lnTo>
                      <a:pt x="150" y="295"/>
                    </a:lnTo>
                    <a:lnTo>
                      <a:pt x="150" y="295"/>
                    </a:lnTo>
                    <a:lnTo>
                      <a:pt x="150" y="297"/>
                    </a:lnTo>
                    <a:lnTo>
                      <a:pt x="150" y="297"/>
                    </a:lnTo>
                    <a:lnTo>
                      <a:pt x="150" y="297"/>
                    </a:lnTo>
                    <a:lnTo>
                      <a:pt x="152" y="299"/>
                    </a:lnTo>
                    <a:lnTo>
                      <a:pt x="152" y="297"/>
                    </a:lnTo>
                    <a:close/>
                    <a:moveTo>
                      <a:pt x="150" y="283"/>
                    </a:moveTo>
                    <a:lnTo>
                      <a:pt x="150" y="281"/>
                    </a:lnTo>
                    <a:lnTo>
                      <a:pt x="148" y="281"/>
                    </a:lnTo>
                    <a:lnTo>
                      <a:pt x="148" y="283"/>
                    </a:lnTo>
                    <a:lnTo>
                      <a:pt x="148" y="283"/>
                    </a:lnTo>
                    <a:lnTo>
                      <a:pt x="148" y="283"/>
                    </a:lnTo>
                    <a:lnTo>
                      <a:pt x="150" y="283"/>
                    </a:lnTo>
                    <a:lnTo>
                      <a:pt x="150" y="283"/>
                    </a:lnTo>
                    <a:close/>
                    <a:moveTo>
                      <a:pt x="188" y="247"/>
                    </a:moveTo>
                    <a:lnTo>
                      <a:pt x="188" y="247"/>
                    </a:lnTo>
                    <a:lnTo>
                      <a:pt x="190" y="247"/>
                    </a:lnTo>
                    <a:lnTo>
                      <a:pt x="190" y="247"/>
                    </a:lnTo>
                    <a:lnTo>
                      <a:pt x="190" y="245"/>
                    </a:lnTo>
                    <a:lnTo>
                      <a:pt x="190" y="245"/>
                    </a:lnTo>
                    <a:lnTo>
                      <a:pt x="188" y="245"/>
                    </a:lnTo>
                    <a:lnTo>
                      <a:pt x="186" y="247"/>
                    </a:lnTo>
                    <a:lnTo>
                      <a:pt x="186" y="247"/>
                    </a:lnTo>
                    <a:lnTo>
                      <a:pt x="188" y="247"/>
                    </a:lnTo>
                    <a:close/>
                    <a:moveTo>
                      <a:pt x="194" y="243"/>
                    </a:moveTo>
                    <a:lnTo>
                      <a:pt x="198" y="241"/>
                    </a:lnTo>
                    <a:lnTo>
                      <a:pt x="198" y="241"/>
                    </a:lnTo>
                    <a:lnTo>
                      <a:pt x="198" y="241"/>
                    </a:lnTo>
                    <a:lnTo>
                      <a:pt x="198" y="239"/>
                    </a:lnTo>
                    <a:lnTo>
                      <a:pt x="198" y="239"/>
                    </a:lnTo>
                    <a:lnTo>
                      <a:pt x="198" y="241"/>
                    </a:lnTo>
                    <a:lnTo>
                      <a:pt x="194" y="241"/>
                    </a:lnTo>
                    <a:lnTo>
                      <a:pt x="192" y="241"/>
                    </a:lnTo>
                    <a:lnTo>
                      <a:pt x="194" y="243"/>
                    </a:lnTo>
                    <a:lnTo>
                      <a:pt x="194" y="243"/>
                    </a:lnTo>
                    <a:close/>
                    <a:moveTo>
                      <a:pt x="226" y="221"/>
                    </a:moveTo>
                    <a:lnTo>
                      <a:pt x="224" y="223"/>
                    </a:lnTo>
                    <a:lnTo>
                      <a:pt x="222" y="223"/>
                    </a:lnTo>
                    <a:lnTo>
                      <a:pt x="224" y="223"/>
                    </a:lnTo>
                    <a:lnTo>
                      <a:pt x="226" y="223"/>
                    </a:lnTo>
                    <a:lnTo>
                      <a:pt x="228" y="223"/>
                    </a:lnTo>
                    <a:lnTo>
                      <a:pt x="228" y="223"/>
                    </a:lnTo>
                    <a:lnTo>
                      <a:pt x="228" y="223"/>
                    </a:lnTo>
                    <a:lnTo>
                      <a:pt x="228" y="221"/>
                    </a:lnTo>
                    <a:lnTo>
                      <a:pt x="226" y="221"/>
                    </a:lnTo>
                    <a:close/>
                    <a:moveTo>
                      <a:pt x="234" y="210"/>
                    </a:moveTo>
                    <a:lnTo>
                      <a:pt x="234" y="210"/>
                    </a:lnTo>
                    <a:lnTo>
                      <a:pt x="234" y="210"/>
                    </a:lnTo>
                    <a:lnTo>
                      <a:pt x="236" y="210"/>
                    </a:lnTo>
                    <a:lnTo>
                      <a:pt x="236" y="210"/>
                    </a:lnTo>
                    <a:lnTo>
                      <a:pt x="238" y="210"/>
                    </a:lnTo>
                    <a:lnTo>
                      <a:pt x="238" y="210"/>
                    </a:lnTo>
                    <a:lnTo>
                      <a:pt x="236" y="208"/>
                    </a:lnTo>
                    <a:lnTo>
                      <a:pt x="234" y="210"/>
                    </a:lnTo>
                    <a:close/>
                    <a:moveTo>
                      <a:pt x="246" y="204"/>
                    </a:moveTo>
                    <a:lnTo>
                      <a:pt x="246" y="204"/>
                    </a:lnTo>
                    <a:lnTo>
                      <a:pt x="246" y="204"/>
                    </a:lnTo>
                    <a:lnTo>
                      <a:pt x="244" y="204"/>
                    </a:lnTo>
                    <a:lnTo>
                      <a:pt x="244" y="204"/>
                    </a:lnTo>
                    <a:lnTo>
                      <a:pt x="242" y="204"/>
                    </a:lnTo>
                    <a:lnTo>
                      <a:pt x="242" y="206"/>
                    </a:lnTo>
                    <a:lnTo>
                      <a:pt x="242" y="206"/>
                    </a:lnTo>
                    <a:lnTo>
                      <a:pt x="244" y="206"/>
                    </a:lnTo>
                    <a:lnTo>
                      <a:pt x="246" y="204"/>
                    </a:lnTo>
                    <a:close/>
                    <a:moveTo>
                      <a:pt x="244" y="202"/>
                    </a:moveTo>
                    <a:lnTo>
                      <a:pt x="244" y="202"/>
                    </a:lnTo>
                    <a:lnTo>
                      <a:pt x="244" y="202"/>
                    </a:lnTo>
                    <a:lnTo>
                      <a:pt x="242" y="202"/>
                    </a:lnTo>
                    <a:lnTo>
                      <a:pt x="242" y="202"/>
                    </a:lnTo>
                    <a:lnTo>
                      <a:pt x="242" y="202"/>
                    </a:lnTo>
                    <a:lnTo>
                      <a:pt x="242" y="204"/>
                    </a:lnTo>
                    <a:lnTo>
                      <a:pt x="242" y="204"/>
                    </a:lnTo>
                    <a:lnTo>
                      <a:pt x="242" y="204"/>
                    </a:lnTo>
                    <a:lnTo>
                      <a:pt x="244" y="204"/>
                    </a:lnTo>
                    <a:lnTo>
                      <a:pt x="244" y="202"/>
                    </a:lnTo>
                    <a:close/>
                    <a:moveTo>
                      <a:pt x="250" y="172"/>
                    </a:moveTo>
                    <a:lnTo>
                      <a:pt x="248" y="174"/>
                    </a:lnTo>
                    <a:lnTo>
                      <a:pt x="248" y="174"/>
                    </a:lnTo>
                    <a:lnTo>
                      <a:pt x="246" y="176"/>
                    </a:lnTo>
                    <a:lnTo>
                      <a:pt x="248" y="176"/>
                    </a:lnTo>
                    <a:lnTo>
                      <a:pt x="250" y="174"/>
                    </a:lnTo>
                    <a:lnTo>
                      <a:pt x="250" y="174"/>
                    </a:lnTo>
                    <a:lnTo>
                      <a:pt x="250" y="174"/>
                    </a:lnTo>
                    <a:lnTo>
                      <a:pt x="250" y="172"/>
                    </a:lnTo>
                    <a:lnTo>
                      <a:pt x="250" y="172"/>
                    </a:lnTo>
                    <a:close/>
                    <a:moveTo>
                      <a:pt x="260" y="170"/>
                    </a:moveTo>
                    <a:lnTo>
                      <a:pt x="258" y="170"/>
                    </a:lnTo>
                    <a:lnTo>
                      <a:pt x="258" y="170"/>
                    </a:lnTo>
                    <a:lnTo>
                      <a:pt x="256" y="170"/>
                    </a:lnTo>
                    <a:lnTo>
                      <a:pt x="254" y="170"/>
                    </a:lnTo>
                    <a:lnTo>
                      <a:pt x="254" y="172"/>
                    </a:lnTo>
                    <a:lnTo>
                      <a:pt x="252" y="170"/>
                    </a:lnTo>
                    <a:lnTo>
                      <a:pt x="252" y="172"/>
                    </a:lnTo>
                    <a:lnTo>
                      <a:pt x="252" y="172"/>
                    </a:lnTo>
                    <a:lnTo>
                      <a:pt x="250" y="172"/>
                    </a:lnTo>
                    <a:lnTo>
                      <a:pt x="252" y="174"/>
                    </a:lnTo>
                    <a:lnTo>
                      <a:pt x="252" y="174"/>
                    </a:lnTo>
                    <a:lnTo>
                      <a:pt x="254" y="174"/>
                    </a:lnTo>
                    <a:lnTo>
                      <a:pt x="254" y="172"/>
                    </a:lnTo>
                    <a:lnTo>
                      <a:pt x="254" y="172"/>
                    </a:lnTo>
                    <a:lnTo>
                      <a:pt x="254" y="172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58" y="172"/>
                    </a:lnTo>
                    <a:lnTo>
                      <a:pt x="258" y="172"/>
                    </a:lnTo>
                    <a:lnTo>
                      <a:pt x="258" y="170"/>
                    </a:lnTo>
                    <a:lnTo>
                      <a:pt x="260" y="170"/>
                    </a:lnTo>
                    <a:lnTo>
                      <a:pt x="262" y="170"/>
                    </a:lnTo>
                    <a:lnTo>
                      <a:pt x="262" y="170"/>
                    </a:lnTo>
                    <a:lnTo>
                      <a:pt x="262" y="170"/>
                    </a:lnTo>
                    <a:lnTo>
                      <a:pt x="260" y="170"/>
                    </a:lnTo>
                    <a:close/>
                    <a:moveTo>
                      <a:pt x="268" y="162"/>
                    </a:moveTo>
                    <a:lnTo>
                      <a:pt x="268" y="162"/>
                    </a:lnTo>
                    <a:lnTo>
                      <a:pt x="266" y="162"/>
                    </a:lnTo>
                    <a:lnTo>
                      <a:pt x="266" y="162"/>
                    </a:lnTo>
                    <a:lnTo>
                      <a:pt x="264" y="162"/>
                    </a:lnTo>
                    <a:lnTo>
                      <a:pt x="264" y="164"/>
                    </a:lnTo>
                    <a:lnTo>
                      <a:pt x="266" y="164"/>
                    </a:lnTo>
                    <a:lnTo>
                      <a:pt x="268" y="164"/>
                    </a:lnTo>
                    <a:lnTo>
                      <a:pt x="268" y="164"/>
                    </a:lnTo>
                    <a:lnTo>
                      <a:pt x="270" y="164"/>
                    </a:lnTo>
                    <a:lnTo>
                      <a:pt x="270" y="164"/>
                    </a:lnTo>
                    <a:lnTo>
                      <a:pt x="270" y="164"/>
                    </a:lnTo>
                    <a:lnTo>
                      <a:pt x="272" y="164"/>
                    </a:lnTo>
                    <a:lnTo>
                      <a:pt x="274" y="164"/>
                    </a:lnTo>
                    <a:lnTo>
                      <a:pt x="276" y="164"/>
                    </a:lnTo>
                    <a:lnTo>
                      <a:pt x="276" y="162"/>
                    </a:lnTo>
                    <a:lnTo>
                      <a:pt x="276" y="160"/>
                    </a:lnTo>
                    <a:lnTo>
                      <a:pt x="274" y="160"/>
                    </a:lnTo>
                    <a:lnTo>
                      <a:pt x="274" y="158"/>
                    </a:lnTo>
                    <a:lnTo>
                      <a:pt x="272" y="158"/>
                    </a:lnTo>
                    <a:lnTo>
                      <a:pt x="272" y="158"/>
                    </a:lnTo>
                    <a:lnTo>
                      <a:pt x="272" y="158"/>
                    </a:lnTo>
                    <a:lnTo>
                      <a:pt x="272" y="160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2"/>
                    </a:lnTo>
                    <a:lnTo>
                      <a:pt x="268" y="162"/>
                    </a:lnTo>
                    <a:close/>
                    <a:moveTo>
                      <a:pt x="264" y="170"/>
                    </a:moveTo>
                    <a:lnTo>
                      <a:pt x="264" y="170"/>
                    </a:lnTo>
                    <a:lnTo>
                      <a:pt x="268" y="170"/>
                    </a:lnTo>
                    <a:lnTo>
                      <a:pt x="270" y="168"/>
                    </a:lnTo>
                    <a:lnTo>
                      <a:pt x="272" y="170"/>
                    </a:lnTo>
                    <a:lnTo>
                      <a:pt x="272" y="170"/>
                    </a:lnTo>
                    <a:lnTo>
                      <a:pt x="274" y="168"/>
                    </a:lnTo>
                    <a:lnTo>
                      <a:pt x="274" y="168"/>
                    </a:lnTo>
                    <a:lnTo>
                      <a:pt x="276" y="168"/>
                    </a:lnTo>
                    <a:lnTo>
                      <a:pt x="276" y="168"/>
                    </a:lnTo>
                    <a:lnTo>
                      <a:pt x="276" y="168"/>
                    </a:lnTo>
                    <a:lnTo>
                      <a:pt x="280" y="168"/>
                    </a:lnTo>
                    <a:lnTo>
                      <a:pt x="280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4" y="166"/>
                    </a:lnTo>
                    <a:lnTo>
                      <a:pt x="286" y="166"/>
                    </a:lnTo>
                    <a:lnTo>
                      <a:pt x="286" y="164"/>
                    </a:lnTo>
                    <a:lnTo>
                      <a:pt x="290" y="164"/>
                    </a:lnTo>
                    <a:lnTo>
                      <a:pt x="290" y="162"/>
                    </a:lnTo>
                    <a:lnTo>
                      <a:pt x="288" y="162"/>
                    </a:lnTo>
                    <a:lnTo>
                      <a:pt x="288" y="160"/>
                    </a:lnTo>
                    <a:lnTo>
                      <a:pt x="286" y="160"/>
                    </a:lnTo>
                    <a:lnTo>
                      <a:pt x="286" y="160"/>
                    </a:lnTo>
                    <a:lnTo>
                      <a:pt x="286" y="160"/>
                    </a:lnTo>
                    <a:lnTo>
                      <a:pt x="284" y="160"/>
                    </a:lnTo>
                    <a:lnTo>
                      <a:pt x="284" y="162"/>
                    </a:lnTo>
                    <a:lnTo>
                      <a:pt x="284" y="162"/>
                    </a:lnTo>
                    <a:lnTo>
                      <a:pt x="284" y="162"/>
                    </a:lnTo>
                    <a:lnTo>
                      <a:pt x="284" y="164"/>
                    </a:lnTo>
                    <a:lnTo>
                      <a:pt x="282" y="164"/>
                    </a:lnTo>
                    <a:lnTo>
                      <a:pt x="280" y="166"/>
                    </a:lnTo>
                    <a:lnTo>
                      <a:pt x="280" y="164"/>
                    </a:lnTo>
                    <a:lnTo>
                      <a:pt x="280" y="164"/>
                    </a:lnTo>
                    <a:lnTo>
                      <a:pt x="282" y="162"/>
                    </a:lnTo>
                    <a:lnTo>
                      <a:pt x="282" y="162"/>
                    </a:lnTo>
                    <a:lnTo>
                      <a:pt x="282" y="160"/>
                    </a:lnTo>
                    <a:lnTo>
                      <a:pt x="280" y="158"/>
                    </a:lnTo>
                    <a:lnTo>
                      <a:pt x="280" y="158"/>
                    </a:lnTo>
                    <a:lnTo>
                      <a:pt x="282" y="156"/>
                    </a:lnTo>
                    <a:lnTo>
                      <a:pt x="284" y="156"/>
                    </a:lnTo>
                    <a:lnTo>
                      <a:pt x="284" y="154"/>
                    </a:lnTo>
                    <a:lnTo>
                      <a:pt x="284" y="154"/>
                    </a:lnTo>
                    <a:lnTo>
                      <a:pt x="282" y="154"/>
                    </a:lnTo>
                    <a:lnTo>
                      <a:pt x="282" y="154"/>
                    </a:lnTo>
                    <a:lnTo>
                      <a:pt x="280" y="156"/>
                    </a:lnTo>
                    <a:lnTo>
                      <a:pt x="278" y="156"/>
                    </a:lnTo>
                    <a:lnTo>
                      <a:pt x="276" y="158"/>
                    </a:lnTo>
                    <a:lnTo>
                      <a:pt x="276" y="158"/>
                    </a:lnTo>
                    <a:lnTo>
                      <a:pt x="276" y="160"/>
                    </a:lnTo>
                    <a:lnTo>
                      <a:pt x="278" y="160"/>
                    </a:lnTo>
                    <a:lnTo>
                      <a:pt x="278" y="160"/>
                    </a:lnTo>
                    <a:lnTo>
                      <a:pt x="278" y="162"/>
                    </a:lnTo>
                    <a:lnTo>
                      <a:pt x="276" y="164"/>
                    </a:lnTo>
                    <a:lnTo>
                      <a:pt x="272" y="166"/>
                    </a:lnTo>
                    <a:lnTo>
                      <a:pt x="266" y="168"/>
                    </a:lnTo>
                    <a:lnTo>
                      <a:pt x="266" y="168"/>
                    </a:lnTo>
                    <a:lnTo>
                      <a:pt x="264" y="170"/>
                    </a:lnTo>
                    <a:lnTo>
                      <a:pt x="264" y="170"/>
                    </a:lnTo>
                    <a:close/>
                    <a:moveTo>
                      <a:pt x="306" y="154"/>
                    </a:moveTo>
                    <a:lnTo>
                      <a:pt x="306" y="152"/>
                    </a:lnTo>
                    <a:lnTo>
                      <a:pt x="306" y="152"/>
                    </a:lnTo>
                    <a:lnTo>
                      <a:pt x="306" y="150"/>
                    </a:lnTo>
                    <a:lnTo>
                      <a:pt x="304" y="150"/>
                    </a:lnTo>
                    <a:lnTo>
                      <a:pt x="304" y="150"/>
                    </a:lnTo>
                    <a:lnTo>
                      <a:pt x="302" y="150"/>
                    </a:lnTo>
                    <a:lnTo>
                      <a:pt x="302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298" y="150"/>
                    </a:lnTo>
                    <a:lnTo>
                      <a:pt x="296" y="150"/>
                    </a:lnTo>
                    <a:lnTo>
                      <a:pt x="296" y="152"/>
                    </a:lnTo>
                    <a:lnTo>
                      <a:pt x="298" y="152"/>
                    </a:lnTo>
                    <a:lnTo>
                      <a:pt x="298" y="152"/>
                    </a:lnTo>
                    <a:lnTo>
                      <a:pt x="298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4"/>
                    </a:lnTo>
                    <a:lnTo>
                      <a:pt x="294" y="154"/>
                    </a:lnTo>
                    <a:lnTo>
                      <a:pt x="294" y="156"/>
                    </a:lnTo>
                    <a:lnTo>
                      <a:pt x="294" y="156"/>
                    </a:lnTo>
                    <a:lnTo>
                      <a:pt x="292" y="156"/>
                    </a:lnTo>
                    <a:lnTo>
                      <a:pt x="292" y="156"/>
                    </a:lnTo>
                    <a:lnTo>
                      <a:pt x="292" y="158"/>
                    </a:lnTo>
                    <a:lnTo>
                      <a:pt x="294" y="158"/>
                    </a:lnTo>
                    <a:lnTo>
                      <a:pt x="296" y="158"/>
                    </a:lnTo>
                    <a:lnTo>
                      <a:pt x="296" y="158"/>
                    </a:lnTo>
                    <a:lnTo>
                      <a:pt x="296" y="158"/>
                    </a:lnTo>
                    <a:lnTo>
                      <a:pt x="298" y="156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302" y="156"/>
                    </a:lnTo>
                    <a:lnTo>
                      <a:pt x="304" y="156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6" y="154"/>
                    </a:lnTo>
                    <a:close/>
                    <a:moveTo>
                      <a:pt x="440" y="144"/>
                    </a:moveTo>
                    <a:lnTo>
                      <a:pt x="438" y="146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0" y="146"/>
                    </a:lnTo>
                    <a:lnTo>
                      <a:pt x="442" y="146"/>
                    </a:lnTo>
                    <a:lnTo>
                      <a:pt x="442" y="146"/>
                    </a:lnTo>
                    <a:lnTo>
                      <a:pt x="440" y="144"/>
                    </a:lnTo>
                    <a:lnTo>
                      <a:pt x="440" y="144"/>
                    </a:lnTo>
                    <a:close/>
                    <a:moveTo>
                      <a:pt x="334" y="140"/>
                    </a:moveTo>
                    <a:lnTo>
                      <a:pt x="332" y="140"/>
                    </a:lnTo>
                    <a:lnTo>
                      <a:pt x="332" y="142"/>
                    </a:lnTo>
                    <a:lnTo>
                      <a:pt x="332" y="142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4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6" y="142"/>
                    </a:lnTo>
                    <a:lnTo>
                      <a:pt x="336" y="140"/>
                    </a:lnTo>
                    <a:lnTo>
                      <a:pt x="336" y="140"/>
                    </a:lnTo>
                    <a:lnTo>
                      <a:pt x="334" y="140"/>
                    </a:lnTo>
                    <a:close/>
                    <a:moveTo>
                      <a:pt x="308" y="150"/>
                    </a:moveTo>
                    <a:lnTo>
                      <a:pt x="310" y="150"/>
                    </a:lnTo>
                    <a:lnTo>
                      <a:pt x="314" y="150"/>
                    </a:lnTo>
                    <a:lnTo>
                      <a:pt x="314" y="150"/>
                    </a:lnTo>
                    <a:lnTo>
                      <a:pt x="314" y="148"/>
                    </a:lnTo>
                    <a:lnTo>
                      <a:pt x="316" y="148"/>
                    </a:lnTo>
                    <a:lnTo>
                      <a:pt x="316" y="146"/>
                    </a:lnTo>
                    <a:lnTo>
                      <a:pt x="318" y="146"/>
                    </a:lnTo>
                    <a:lnTo>
                      <a:pt x="318" y="146"/>
                    </a:lnTo>
                    <a:lnTo>
                      <a:pt x="320" y="146"/>
                    </a:lnTo>
                    <a:lnTo>
                      <a:pt x="322" y="144"/>
                    </a:lnTo>
                    <a:lnTo>
                      <a:pt x="322" y="144"/>
                    </a:lnTo>
                    <a:lnTo>
                      <a:pt x="324" y="144"/>
                    </a:lnTo>
                    <a:lnTo>
                      <a:pt x="322" y="142"/>
                    </a:lnTo>
                    <a:lnTo>
                      <a:pt x="322" y="142"/>
                    </a:lnTo>
                    <a:lnTo>
                      <a:pt x="320" y="144"/>
                    </a:lnTo>
                    <a:lnTo>
                      <a:pt x="320" y="144"/>
                    </a:lnTo>
                    <a:lnTo>
                      <a:pt x="318" y="142"/>
                    </a:lnTo>
                    <a:lnTo>
                      <a:pt x="318" y="140"/>
                    </a:lnTo>
                    <a:lnTo>
                      <a:pt x="318" y="140"/>
                    </a:lnTo>
                    <a:lnTo>
                      <a:pt x="318" y="140"/>
                    </a:lnTo>
                    <a:lnTo>
                      <a:pt x="316" y="140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4" y="144"/>
                    </a:lnTo>
                    <a:lnTo>
                      <a:pt x="314" y="144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0" y="146"/>
                    </a:lnTo>
                    <a:lnTo>
                      <a:pt x="310" y="146"/>
                    </a:lnTo>
                    <a:lnTo>
                      <a:pt x="308" y="146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6" y="148"/>
                    </a:lnTo>
                    <a:lnTo>
                      <a:pt x="306" y="150"/>
                    </a:lnTo>
                    <a:lnTo>
                      <a:pt x="306" y="150"/>
                    </a:lnTo>
                    <a:lnTo>
                      <a:pt x="308" y="150"/>
                    </a:lnTo>
                    <a:close/>
                    <a:moveTo>
                      <a:pt x="324" y="142"/>
                    </a:moveTo>
                    <a:lnTo>
                      <a:pt x="324" y="142"/>
                    </a:lnTo>
                    <a:lnTo>
                      <a:pt x="326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6" y="140"/>
                    </a:lnTo>
                    <a:lnTo>
                      <a:pt x="326" y="140"/>
                    </a:lnTo>
                    <a:lnTo>
                      <a:pt x="326" y="140"/>
                    </a:lnTo>
                    <a:lnTo>
                      <a:pt x="324" y="140"/>
                    </a:lnTo>
                    <a:lnTo>
                      <a:pt x="324" y="140"/>
                    </a:lnTo>
                    <a:lnTo>
                      <a:pt x="322" y="140"/>
                    </a:lnTo>
                    <a:lnTo>
                      <a:pt x="322" y="140"/>
                    </a:lnTo>
                    <a:lnTo>
                      <a:pt x="324" y="140"/>
                    </a:lnTo>
                    <a:lnTo>
                      <a:pt x="324" y="142"/>
                    </a:lnTo>
                    <a:close/>
                    <a:moveTo>
                      <a:pt x="368" y="136"/>
                    </a:moveTo>
                    <a:lnTo>
                      <a:pt x="368" y="136"/>
                    </a:lnTo>
                    <a:lnTo>
                      <a:pt x="368" y="136"/>
                    </a:lnTo>
                    <a:lnTo>
                      <a:pt x="368" y="134"/>
                    </a:lnTo>
                    <a:lnTo>
                      <a:pt x="366" y="134"/>
                    </a:lnTo>
                    <a:lnTo>
                      <a:pt x="364" y="136"/>
                    </a:lnTo>
                    <a:lnTo>
                      <a:pt x="362" y="136"/>
                    </a:lnTo>
                    <a:lnTo>
                      <a:pt x="360" y="136"/>
                    </a:lnTo>
                    <a:lnTo>
                      <a:pt x="360" y="136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2" y="140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68" y="138"/>
                    </a:lnTo>
                    <a:lnTo>
                      <a:pt x="368" y="136"/>
                    </a:lnTo>
                    <a:close/>
                    <a:moveTo>
                      <a:pt x="368" y="136"/>
                    </a:moveTo>
                    <a:lnTo>
                      <a:pt x="370" y="136"/>
                    </a:lnTo>
                    <a:lnTo>
                      <a:pt x="372" y="134"/>
                    </a:lnTo>
                    <a:lnTo>
                      <a:pt x="372" y="134"/>
                    </a:lnTo>
                    <a:lnTo>
                      <a:pt x="372" y="134"/>
                    </a:lnTo>
                    <a:lnTo>
                      <a:pt x="370" y="132"/>
                    </a:lnTo>
                    <a:lnTo>
                      <a:pt x="370" y="132"/>
                    </a:lnTo>
                    <a:lnTo>
                      <a:pt x="370" y="132"/>
                    </a:lnTo>
                    <a:lnTo>
                      <a:pt x="368" y="132"/>
                    </a:lnTo>
                    <a:lnTo>
                      <a:pt x="368" y="134"/>
                    </a:lnTo>
                    <a:lnTo>
                      <a:pt x="368" y="134"/>
                    </a:lnTo>
                    <a:lnTo>
                      <a:pt x="368" y="136"/>
                    </a:lnTo>
                    <a:close/>
                    <a:moveTo>
                      <a:pt x="352" y="136"/>
                    </a:moveTo>
                    <a:lnTo>
                      <a:pt x="354" y="136"/>
                    </a:lnTo>
                    <a:lnTo>
                      <a:pt x="354" y="136"/>
                    </a:lnTo>
                    <a:lnTo>
                      <a:pt x="356" y="136"/>
                    </a:lnTo>
                    <a:lnTo>
                      <a:pt x="356" y="136"/>
                    </a:lnTo>
                    <a:lnTo>
                      <a:pt x="356" y="136"/>
                    </a:lnTo>
                    <a:lnTo>
                      <a:pt x="358" y="136"/>
                    </a:lnTo>
                    <a:lnTo>
                      <a:pt x="360" y="136"/>
                    </a:lnTo>
                    <a:lnTo>
                      <a:pt x="360" y="134"/>
                    </a:lnTo>
                    <a:lnTo>
                      <a:pt x="362" y="134"/>
                    </a:lnTo>
                    <a:lnTo>
                      <a:pt x="364" y="132"/>
                    </a:lnTo>
                    <a:lnTo>
                      <a:pt x="364" y="132"/>
                    </a:lnTo>
                    <a:lnTo>
                      <a:pt x="364" y="132"/>
                    </a:lnTo>
                    <a:lnTo>
                      <a:pt x="366" y="132"/>
                    </a:lnTo>
                    <a:lnTo>
                      <a:pt x="364" y="130"/>
                    </a:lnTo>
                    <a:lnTo>
                      <a:pt x="364" y="132"/>
                    </a:lnTo>
                    <a:lnTo>
                      <a:pt x="362" y="132"/>
                    </a:lnTo>
                    <a:lnTo>
                      <a:pt x="360" y="132"/>
                    </a:lnTo>
                    <a:lnTo>
                      <a:pt x="358" y="132"/>
                    </a:lnTo>
                    <a:lnTo>
                      <a:pt x="356" y="134"/>
                    </a:lnTo>
                    <a:lnTo>
                      <a:pt x="354" y="132"/>
                    </a:lnTo>
                    <a:lnTo>
                      <a:pt x="354" y="134"/>
                    </a:lnTo>
                    <a:lnTo>
                      <a:pt x="352" y="134"/>
                    </a:lnTo>
                    <a:lnTo>
                      <a:pt x="352" y="134"/>
                    </a:lnTo>
                    <a:lnTo>
                      <a:pt x="350" y="134"/>
                    </a:lnTo>
                    <a:lnTo>
                      <a:pt x="350" y="134"/>
                    </a:lnTo>
                    <a:lnTo>
                      <a:pt x="352" y="136"/>
                    </a:lnTo>
                    <a:close/>
                    <a:moveTo>
                      <a:pt x="452" y="148"/>
                    </a:moveTo>
                    <a:lnTo>
                      <a:pt x="452" y="146"/>
                    </a:lnTo>
                    <a:lnTo>
                      <a:pt x="450" y="146"/>
                    </a:lnTo>
                    <a:lnTo>
                      <a:pt x="448" y="146"/>
                    </a:lnTo>
                    <a:lnTo>
                      <a:pt x="446" y="146"/>
                    </a:lnTo>
                    <a:lnTo>
                      <a:pt x="446" y="148"/>
                    </a:lnTo>
                    <a:lnTo>
                      <a:pt x="446" y="148"/>
                    </a:lnTo>
                    <a:lnTo>
                      <a:pt x="446" y="146"/>
                    </a:lnTo>
                    <a:lnTo>
                      <a:pt x="444" y="146"/>
                    </a:lnTo>
                    <a:lnTo>
                      <a:pt x="444" y="146"/>
                    </a:lnTo>
                    <a:lnTo>
                      <a:pt x="444" y="148"/>
                    </a:lnTo>
                    <a:lnTo>
                      <a:pt x="442" y="148"/>
                    </a:lnTo>
                    <a:lnTo>
                      <a:pt x="442" y="148"/>
                    </a:lnTo>
                    <a:lnTo>
                      <a:pt x="440" y="148"/>
                    </a:lnTo>
                    <a:lnTo>
                      <a:pt x="438" y="148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36" y="146"/>
                    </a:lnTo>
                    <a:lnTo>
                      <a:pt x="436" y="144"/>
                    </a:lnTo>
                    <a:lnTo>
                      <a:pt x="436" y="144"/>
                    </a:lnTo>
                    <a:lnTo>
                      <a:pt x="428" y="142"/>
                    </a:lnTo>
                    <a:lnTo>
                      <a:pt x="426" y="142"/>
                    </a:lnTo>
                    <a:lnTo>
                      <a:pt x="440" y="142"/>
                    </a:lnTo>
                    <a:lnTo>
                      <a:pt x="444" y="142"/>
                    </a:lnTo>
                    <a:lnTo>
                      <a:pt x="446" y="140"/>
                    </a:lnTo>
                    <a:lnTo>
                      <a:pt x="450" y="140"/>
                    </a:lnTo>
                    <a:lnTo>
                      <a:pt x="450" y="138"/>
                    </a:lnTo>
                    <a:lnTo>
                      <a:pt x="450" y="138"/>
                    </a:lnTo>
                    <a:lnTo>
                      <a:pt x="446" y="136"/>
                    </a:lnTo>
                    <a:lnTo>
                      <a:pt x="444" y="136"/>
                    </a:lnTo>
                    <a:lnTo>
                      <a:pt x="442" y="136"/>
                    </a:lnTo>
                    <a:lnTo>
                      <a:pt x="442" y="136"/>
                    </a:lnTo>
                    <a:lnTo>
                      <a:pt x="442" y="134"/>
                    </a:lnTo>
                    <a:lnTo>
                      <a:pt x="440" y="132"/>
                    </a:lnTo>
                    <a:lnTo>
                      <a:pt x="438" y="134"/>
                    </a:lnTo>
                    <a:lnTo>
                      <a:pt x="436" y="134"/>
                    </a:lnTo>
                    <a:lnTo>
                      <a:pt x="436" y="134"/>
                    </a:lnTo>
                    <a:lnTo>
                      <a:pt x="436" y="134"/>
                    </a:lnTo>
                    <a:lnTo>
                      <a:pt x="434" y="132"/>
                    </a:lnTo>
                    <a:lnTo>
                      <a:pt x="432" y="132"/>
                    </a:lnTo>
                    <a:lnTo>
                      <a:pt x="432" y="132"/>
                    </a:lnTo>
                    <a:lnTo>
                      <a:pt x="430" y="132"/>
                    </a:lnTo>
                    <a:lnTo>
                      <a:pt x="428" y="130"/>
                    </a:lnTo>
                    <a:lnTo>
                      <a:pt x="426" y="130"/>
                    </a:lnTo>
                    <a:lnTo>
                      <a:pt x="424" y="130"/>
                    </a:lnTo>
                    <a:lnTo>
                      <a:pt x="424" y="132"/>
                    </a:lnTo>
                    <a:lnTo>
                      <a:pt x="422" y="134"/>
                    </a:lnTo>
                    <a:lnTo>
                      <a:pt x="422" y="136"/>
                    </a:lnTo>
                    <a:lnTo>
                      <a:pt x="420" y="136"/>
                    </a:lnTo>
                    <a:lnTo>
                      <a:pt x="420" y="138"/>
                    </a:lnTo>
                    <a:lnTo>
                      <a:pt x="420" y="140"/>
                    </a:lnTo>
                    <a:lnTo>
                      <a:pt x="420" y="140"/>
                    </a:lnTo>
                    <a:lnTo>
                      <a:pt x="420" y="138"/>
                    </a:lnTo>
                    <a:lnTo>
                      <a:pt x="420" y="136"/>
                    </a:lnTo>
                    <a:lnTo>
                      <a:pt x="420" y="134"/>
                    </a:lnTo>
                    <a:lnTo>
                      <a:pt x="420" y="134"/>
                    </a:lnTo>
                    <a:lnTo>
                      <a:pt x="418" y="132"/>
                    </a:lnTo>
                    <a:lnTo>
                      <a:pt x="416" y="134"/>
                    </a:lnTo>
                    <a:lnTo>
                      <a:pt x="416" y="134"/>
                    </a:lnTo>
                    <a:lnTo>
                      <a:pt x="416" y="132"/>
                    </a:lnTo>
                    <a:lnTo>
                      <a:pt x="420" y="132"/>
                    </a:lnTo>
                    <a:lnTo>
                      <a:pt x="420" y="132"/>
                    </a:lnTo>
                    <a:lnTo>
                      <a:pt x="420" y="130"/>
                    </a:lnTo>
                    <a:lnTo>
                      <a:pt x="420" y="128"/>
                    </a:lnTo>
                    <a:lnTo>
                      <a:pt x="418" y="128"/>
                    </a:lnTo>
                    <a:lnTo>
                      <a:pt x="414" y="128"/>
                    </a:lnTo>
                    <a:lnTo>
                      <a:pt x="412" y="128"/>
                    </a:lnTo>
                    <a:lnTo>
                      <a:pt x="412" y="128"/>
                    </a:lnTo>
                    <a:lnTo>
                      <a:pt x="408" y="128"/>
                    </a:lnTo>
                    <a:lnTo>
                      <a:pt x="408" y="130"/>
                    </a:lnTo>
                    <a:lnTo>
                      <a:pt x="408" y="130"/>
                    </a:lnTo>
                    <a:lnTo>
                      <a:pt x="412" y="132"/>
                    </a:lnTo>
                    <a:lnTo>
                      <a:pt x="412" y="132"/>
                    </a:lnTo>
                    <a:lnTo>
                      <a:pt x="408" y="132"/>
                    </a:lnTo>
                    <a:lnTo>
                      <a:pt x="408" y="132"/>
                    </a:lnTo>
                    <a:lnTo>
                      <a:pt x="408" y="134"/>
                    </a:lnTo>
                    <a:lnTo>
                      <a:pt x="406" y="134"/>
                    </a:lnTo>
                    <a:lnTo>
                      <a:pt x="406" y="136"/>
                    </a:lnTo>
                    <a:lnTo>
                      <a:pt x="402" y="138"/>
                    </a:lnTo>
                    <a:lnTo>
                      <a:pt x="402" y="138"/>
                    </a:lnTo>
                    <a:lnTo>
                      <a:pt x="402" y="136"/>
                    </a:lnTo>
                    <a:lnTo>
                      <a:pt x="402" y="136"/>
                    </a:lnTo>
                    <a:lnTo>
                      <a:pt x="402" y="136"/>
                    </a:lnTo>
                    <a:lnTo>
                      <a:pt x="402" y="134"/>
                    </a:lnTo>
                    <a:lnTo>
                      <a:pt x="400" y="134"/>
                    </a:lnTo>
                    <a:lnTo>
                      <a:pt x="402" y="132"/>
                    </a:lnTo>
                    <a:lnTo>
                      <a:pt x="402" y="130"/>
                    </a:lnTo>
                    <a:lnTo>
                      <a:pt x="402" y="130"/>
                    </a:lnTo>
                    <a:lnTo>
                      <a:pt x="400" y="130"/>
                    </a:lnTo>
                    <a:lnTo>
                      <a:pt x="396" y="132"/>
                    </a:lnTo>
                    <a:lnTo>
                      <a:pt x="394" y="134"/>
                    </a:lnTo>
                    <a:lnTo>
                      <a:pt x="388" y="138"/>
                    </a:lnTo>
                    <a:lnTo>
                      <a:pt x="388" y="140"/>
                    </a:lnTo>
                    <a:lnTo>
                      <a:pt x="386" y="142"/>
                    </a:lnTo>
                    <a:lnTo>
                      <a:pt x="384" y="142"/>
                    </a:lnTo>
                    <a:lnTo>
                      <a:pt x="384" y="142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36"/>
                    </a:lnTo>
                    <a:lnTo>
                      <a:pt x="386" y="136"/>
                    </a:lnTo>
                    <a:lnTo>
                      <a:pt x="388" y="134"/>
                    </a:lnTo>
                    <a:lnTo>
                      <a:pt x="390" y="132"/>
                    </a:lnTo>
                    <a:lnTo>
                      <a:pt x="392" y="132"/>
                    </a:lnTo>
                    <a:lnTo>
                      <a:pt x="392" y="130"/>
                    </a:lnTo>
                    <a:lnTo>
                      <a:pt x="390" y="130"/>
                    </a:lnTo>
                    <a:lnTo>
                      <a:pt x="390" y="130"/>
                    </a:lnTo>
                    <a:lnTo>
                      <a:pt x="388" y="130"/>
                    </a:lnTo>
                    <a:lnTo>
                      <a:pt x="388" y="130"/>
                    </a:lnTo>
                    <a:lnTo>
                      <a:pt x="386" y="130"/>
                    </a:lnTo>
                    <a:lnTo>
                      <a:pt x="386" y="130"/>
                    </a:lnTo>
                    <a:lnTo>
                      <a:pt x="386" y="130"/>
                    </a:lnTo>
                    <a:lnTo>
                      <a:pt x="384" y="130"/>
                    </a:lnTo>
                    <a:lnTo>
                      <a:pt x="382" y="130"/>
                    </a:lnTo>
                    <a:lnTo>
                      <a:pt x="380" y="128"/>
                    </a:lnTo>
                    <a:lnTo>
                      <a:pt x="380" y="128"/>
                    </a:lnTo>
                    <a:lnTo>
                      <a:pt x="378" y="128"/>
                    </a:lnTo>
                    <a:lnTo>
                      <a:pt x="376" y="130"/>
                    </a:lnTo>
                    <a:lnTo>
                      <a:pt x="374" y="132"/>
                    </a:lnTo>
                    <a:lnTo>
                      <a:pt x="374" y="132"/>
                    </a:lnTo>
                    <a:lnTo>
                      <a:pt x="376" y="132"/>
                    </a:lnTo>
                    <a:lnTo>
                      <a:pt x="376" y="132"/>
                    </a:lnTo>
                    <a:lnTo>
                      <a:pt x="376" y="134"/>
                    </a:lnTo>
                    <a:lnTo>
                      <a:pt x="374" y="134"/>
                    </a:lnTo>
                    <a:lnTo>
                      <a:pt x="372" y="136"/>
                    </a:lnTo>
                    <a:lnTo>
                      <a:pt x="370" y="136"/>
                    </a:lnTo>
                    <a:lnTo>
                      <a:pt x="368" y="138"/>
                    </a:lnTo>
                    <a:lnTo>
                      <a:pt x="366" y="140"/>
                    </a:lnTo>
                    <a:lnTo>
                      <a:pt x="364" y="140"/>
                    </a:lnTo>
                    <a:lnTo>
                      <a:pt x="364" y="142"/>
                    </a:lnTo>
                    <a:lnTo>
                      <a:pt x="364" y="142"/>
                    </a:lnTo>
                    <a:lnTo>
                      <a:pt x="366" y="144"/>
                    </a:lnTo>
                    <a:lnTo>
                      <a:pt x="366" y="144"/>
                    </a:lnTo>
                    <a:lnTo>
                      <a:pt x="364" y="144"/>
                    </a:lnTo>
                    <a:lnTo>
                      <a:pt x="364" y="142"/>
                    </a:lnTo>
                    <a:lnTo>
                      <a:pt x="362" y="142"/>
                    </a:lnTo>
                    <a:lnTo>
                      <a:pt x="360" y="140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58" y="138"/>
                    </a:lnTo>
                    <a:lnTo>
                      <a:pt x="354" y="138"/>
                    </a:lnTo>
                    <a:lnTo>
                      <a:pt x="354" y="140"/>
                    </a:lnTo>
                    <a:lnTo>
                      <a:pt x="354" y="140"/>
                    </a:lnTo>
                    <a:lnTo>
                      <a:pt x="352" y="138"/>
                    </a:lnTo>
                    <a:lnTo>
                      <a:pt x="350" y="140"/>
                    </a:lnTo>
                    <a:lnTo>
                      <a:pt x="350" y="140"/>
                    </a:lnTo>
                    <a:lnTo>
                      <a:pt x="348" y="140"/>
                    </a:lnTo>
                    <a:lnTo>
                      <a:pt x="344" y="140"/>
                    </a:lnTo>
                    <a:lnTo>
                      <a:pt x="342" y="140"/>
                    </a:lnTo>
                    <a:lnTo>
                      <a:pt x="342" y="140"/>
                    </a:lnTo>
                    <a:lnTo>
                      <a:pt x="344" y="140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48" y="144"/>
                    </a:lnTo>
                    <a:lnTo>
                      <a:pt x="350" y="146"/>
                    </a:lnTo>
                    <a:lnTo>
                      <a:pt x="350" y="146"/>
                    </a:lnTo>
                    <a:lnTo>
                      <a:pt x="348" y="146"/>
                    </a:lnTo>
                    <a:lnTo>
                      <a:pt x="346" y="144"/>
                    </a:lnTo>
                    <a:lnTo>
                      <a:pt x="344" y="144"/>
                    </a:lnTo>
                    <a:lnTo>
                      <a:pt x="342" y="144"/>
                    </a:lnTo>
                    <a:lnTo>
                      <a:pt x="340" y="146"/>
                    </a:lnTo>
                    <a:lnTo>
                      <a:pt x="340" y="146"/>
                    </a:lnTo>
                    <a:lnTo>
                      <a:pt x="338" y="144"/>
                    </a:lnTo>
                    <a:lnTo>
                      <a:pt x="338" y="144"/>
                    </a:lnTo>
                    <a:lnTo>
                      <a:pt x="334" y="144"/>
                    </a:lnTo>
                    <a:lnTo>
                      <a:pt x="334" y="146"/>
                    </a:lnTo>
                    <a:lnTo>
                      <a:pt x="334" y="148"/>
                    </a:lnTo>
                    <a:lnTo>
                      <a:pt x="334" y="148"/>
                    </a:lnTo>
                    <a:lnTo>
                      <a:pt x="336" y="150"/>
                    </a:lnTo>
                    <a:lnTo>
                      <a:pt x="336" y="150"/>
                    </a:lnTo>
                    <a:lnTo>
                      <a:pt x="336" y="150"/>
                    </a:lnTo>
                    <a:lnTo>
                      <a:pt x="334" y="150"/>
                    </a:lnTo>
                    <a:lnTo>
                      <a:pt x="330" y="152"/>
                    </a:lnTo>
                    <a:lnTo>
                      <a:pt x="330" y="154"/>
                    </a:lnTo>
                    <a:lnTo>
                      <a:pt x="328" y="154"/>
                    </a:lnTo>
                    <a:lnTo>
                      <a:pt x="328" y="154"/>
                    </a:lnTo>
                    <a:lnTo>
                      <a:pt x="332" y="150"/>
                    </a:lnTo>
                    <a:lnTo>
                      <a:pt x="332" y="150"/>
                    </a:lnTo>
                    <a:lnTo>
                      <a:pt x="332" y="148"/>
                    </a:lnTo>
                    <a:lnTo>
                      <a:pt x="332" y="146"/>
                    </a:lnTo>
                    <a:lnTo>
                      <a:pt x="332" y="144"/>
                    </a:lnTo>
                    <a:lnTo>
                      <a:pt x="332" y="144"/>
                    </a:lnTo>
                    <a:lnTo>
                      <a:pt x="330" y="144"/>
                    </a:lnTo>
                    <a:lnTo>
                      <a:pt x="330" y="144"/>
                    </a:lnTo>
                    <a:lnTo>
                      <a:pt x="328" y="146"/>
                    </a:lnTo>
                    <a:lnTo>
                      <a:pt x="328" y="146"/>
                    </a:lnTo>
                    <a:lnTo>
                      <a:pt x="326" y="148"/>
                    </a:lnTo>
                    <a:lnTo>
                      <a:pt x="326" y="150"/>
                    </a:lnTo>
                    <a:lnTo>
                      <a:pt x="324" y="152"/>
                    </a:lnTo>
                    <a:lnTo>
                      <a:pt x="324" y="150"/>
                    </a:lnTo>
                    <a:lnTo>
                      <a:pt x="324" y="150"/>
                    </a:lnTo>
                    <a:lnTo>
                      <a:pt x="324" y="146"/>
                    </a:lnTo>
                    <a:lnTo>
                      <a:pt x="324" y="146"/>
                    </a:lnTo>
                    <a:lnTo>
                      <a:pt x="318" y="148"/>
                    </a:lnTo>
                    <a:lnTo>
                      <a:pt x="316" y="148"/>
                    </a:lnTo>
                    <a:lnTo>
                      <a:pt x="316" y="148"/>
                    </a:lnTo>
                    <a:lnTo>
                      <a:pt x="316" y="150"/>
                    </a:lnTo>
                    <a:lnTo>
                      <a:pt x="316" y="150"/>
                    </a:lnTo>
                    <a:lnTo>
                      <a:pt x="316" y="150"/>
                    </a:lnTo>
                    <a:lnTo>
                      <a:pt x="314" y="150"/>
                    </a:lnTo>
                    <a:lnTo>
                      <a:pt x="312" y="150"/>
                    </a:lnTo>
                    <a:lnTo>
                      <a:pt x="312" y="150"/>
                    </a:lnTo>
                    <a:lnTo>
                      <a:pt x="312" y="152"/>
                    </a:lnTo>
                    <a:lnTo>
                      <a:pt x="314" y="152"/>
                    </a:lnTo>
                    <a:lnTo>
                      <a:pt x="316" y="154"/>
                    </a:lnTo>
                    <a:lnTo>
                      <a:pt x="316" y="154"/>
                    </a:lnTo>
                    <a:lnTo>
                      <a:pt x="312" y="154"/>
                    </a:lnTo>
                    <a:lnTo>
                      <a:pt x="310" y="152"/>
                    </a:lnTo>
                    <a:lnTo>
                      <a:pt x="310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2" y="156"/>
                    </a:lnTo>
                    <a:lnTo>
                      <a:pt x="300" y="158"/>
                    </a:lnTo>
                    <a:lnTo>
                      <a:pt x="300" y="160"/>
                    </a:lnTo>
                    <a:lnTo>
                      <a:pt x="298" y="162"/>
                    </a:lnTo>
                    <a:lnTo>
                      <a:pt x="296" y="162"/>
                    </a:lnTo>
                    <a:lnTo>
                      <a:pt x="294" y="164"/>
                    </a:lnTo>
                    <a:lnTo>
                      <a:pt x="290" y="164"/>
                    </a:lnTo>
                    <a:lnTo>
                      <a:pt x="290" y="164"/>
                    </a:lnTo>
                    <a:lnTo>
                      <a:pt x="290" y="166"/>
                    </a:lnTo>
                    <a:lnTo>
                      <a:pt x="290" y="166"/>
                    </a:lnTo>
                    <a:lnTo>
                      <a:pt x="290" y="166"/>
                    </a:lnTo>
                    <a:lnTo>
                      <a:pt x="298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02" y="166"/>
                    </a:lnTo>
                    <a:lnTo>
                      <a:pt x="302" y="168"/>
                    </a:lnTo>
                    <a:lnTo>
                      <a:pt x="300" y="168"/>
                    </a:lnTo>
                    <a:lnTo>
                      <a:pt x="298" y="168"/>
                    </a:lnTo>
                    <a:lnTo>
                      <a:pt x="296" y="168"/>
                    </a:lnTo>
                    <a:lnTo>
                      <a:pt x="294" y="168"/>
                    </a:lnTo>
                    <a:lnTo>
                      <a:pt x="294" y="168"/>
                    </a:lnTo>
                    <a:lnTo>
                      <a:pt x="290" y="168"/>
                    </a:lnTo>
                    <a:lnTo>
                      <a:pt x="288" y="168"/>
                    </a:lnTo>
                    <a:lnTo>
                      <a:pt x="286" y="168"/>
                    </a:lnTo>
                    <a:lnTo>
                      <a:pt x="286" y="170"/>
                    </a:lnTo>
                    <a:lnTo>
                      <a:pt x="286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6" y="174"/>
                    </a:lnTo>
                    <a:lnTo>
                      <a:pt x="288" y="176"/>
                    </a:lnTo>
                    <a:lnTo>
                      <a:pt x="286" y="176"/>
                    </a:lnTo>
                    <a:lnTo>
                      <a:pt x="284" y="174"/>
                    </a:lnTo>
                    <a:lnTo>
                      <a:pt x="284" y="170"/>
                    </a:lnTo>
                    <a:lnTo>
                      <a:pt x="284" y="170"/>
                    </a:lnTo>
                    <a:lnTo>
                      <a:pt x="284" y="170"/>
                    </a:lnTo>
                    <a:lnTo>
                      <a:pt x="282" y="170"/>
                    </a:lnTo>
                    <a:lnTo>
                      <a:pt x="280" y="172"/>
                    </a:lnTo>
                    <a:lnTo>
                      <a:pt x="278" y="172"/>
                    </a:lnTo>
                    <a:lnTo>
                      <a:pt x="276" y="172"/>
                    </a:lnTo>
                    <a:lnTo>
                      <a:pt x="276" y="172"/>
                    </a:lnTo>
                    <a:lnTo>
                      <a:pt x="276" y="174"/>
                    </a:lnTo>
                    <a:lnTo>
                      <a:pt x="278" y="174"/>
                    </a:lnTo>
                    <a:lnTo>
                      <a:pt x="280" y="174"/>
                    </a:lnTo>
                    <a:lnTo>
                      <a:pt x="278" y="174"/>
                    </a:lnTo>
                    <a:lnTo>
                      <a:pt x="276" y="174"/>
                    </a:lnTo>
                    <a:lnTo>
                      <a:pt x="276" y="174"/>
                    </a:lnTo>
                    <a:lnTo>
                      <a:pt x="274" y="174"/>
                    </a:lnTo>
                    <a:lnTo>
                      <a:pt x="272" y="174"/>
                    </a:lnTo>
                    <a:lnTo>
                      <a:pt x="270" y="176"/>
                    </a:lnTo>
                    <a:lnTo>
                      <a:pt x="270" y="178"/>
                    </a:lnTo>
                    <a:lnTo>
                      <a:pt x="270" y="178"/>
                    </a:lnTo>
                    <a:lnTo>
                      <a:pt x="270" y="178"/>
                    </a:lnTo>
                    <a:lnTo>
                      <a:pt x="272" y="178"/>
                    </a:lnTo>
                    <a:lnTo>
                      <a:pt x="276" y="178"/>
                    </a:lnTo>
                    <a:lnTo>
                      <a:pt x="276" y="178"/>
                    </a:lnTo>
                    <a:lnTo>
                      <a:pt x="276" y="178"/>
                    </a:lnTo>
                    <a:lnTo>
                      <a:pt x="274" y="178"/>
                    </a:lnTo>
                    <a:lnTo>
                      <a:pt x="274" y="180"/>
                    </a:lnTo>
                    <a:lnTo>
                      <a:pt x="276" y="180"/>
                    </a:lnTo>
                    <a:lnTo>
                      <a:pt x="278" y="180"/>
                    </a:lnTo>
                    <a:lnTo>
                      <a:pt x="280" y="180"/>
                    </a:lnTo>
                    <a:lnTo>
                      <a:pt x="280" y="180"/>
                    </a:lnTo>
                    <a:lnTo>
                      <a:pt x="278" y="182"/>
                    </a:lnTo>
                    <a:lnTo>
                      <a:pt x="280" y="184"/>
                    </a:lnTo>
                    <a:lnTo>
                      <a:pt x="278" y="184"/>
                    </a:lnTo>
                    <a:lnTo>
                      <a:pt x="278" y="182"/>
                    </a:lnTo>
                    <a:lnTo>
                      <a:pt x="276" y="182"/>
                    </a:lnTo>
                    <a:lnTo>
                      <a:pt x="276" y="182"/>
                    </a:lnTo>
                    <a:lnTo>
                      <a:pt x="274" y="180"/>
                    </a:lnTo>
                    <a:lnTo>
                      <a:pt x="272" y="180"/>
                    </a:lnTo>
                    <a:lnTo>
                      <a:pt x="270" y="182"/>
                    </a:lnTo>
                    <a:lnTo>
                      <a:pt x="268" y="182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8" y="184"/>
                    </a:lnTo>
                    <a:lnTo>
                      <a:pt x="270" y="184"/>
                    </a:lnTo>
                    <a:lnTo>
                      <a:pt x="276" y="184"/>
                    </a:lnTo>
                    <a:lnTo>
                      <a:pt x="278" y="186"/>
                    </a:lnTo>
                    <a:lnTo>
                      <a:pt x="278" y="186"/>
                    </a:lnTo>
                    <a:lnTo>
                      <a:pt x="270" y="186"/>
                    </a:lnTo>
                    <a:lnTo>
                      <a:pt x="268" y="186"/>
                    </a:lnTo>
                    <a:lnTo>
                      <a:pt x="266" y="186"/>
                    </a:lnTo>
                    <a:lnTo>
                      <a:pt x="264" y="186"/>
                    </a:lnTo>
                    <a:lnTo>
                      <a:pt x="262" y="188"/>
                    </a:lnTo>
                    <a:lnTo>
                      <a:pt x="262" y="188"/>
                    </a:lnTo>
                    <a:lnTo>
                      <a:pt x="260" y="188"/>
                    </a:lnTo>
                    <a:lnTo>
                      <a:pt x="260" y="190"/>
                    </a:lnTo>
                    <a:lnTo>
                      <a:pt x="258" y="190"/>
                    </a:lnTo>
                    <a:lnTo>
                      <a:pt x="258" y="190"/>
                    </a:lnTo>
                    <a:lnTo>
                      <a:pt x="256" y="190"/>
                    </a:lnTo>
                    <a:lnTo>
                      <a:pt x="258" y="192"/>
                    </a:lnTo>
                    <a:lnTo>
                      <a:pt x="260" y="192"/>
                    </a:lnTo>
                    <a:lnTo>
                      <a:pt x="260" y="192"/>
                    </a:lnTo>
                    <a:lnTo>
                      <a:pt x="258" y="192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94"/>
                    </a:lnTo>
                    <a:lnTo>
                      <a:pt x="252" y="194"/>
                    </a:lnTo>
                    <a:lnTo>
                      <a:pt x="252" y="194"/>
                    </a:lnTo>
                    <a:lnTo>
                      <a:pt x="252" y="196"/>
                    </a:lnTo>
                    <a:lnTo>
                      <a:pt x="250" y="196"/>
                    </a:lnTo>
                    <a:lnTo>
                      <a:pt x="250" y="198"/>
                    </a:lnTo>
                    <a:lnTo>
                      <a:pt x="250" y="200"/>
                    </a:lnTo>
                    <a:lnTo>
                      <a:pt x="254" y="200"/>
                    </a:lnTo>
                    <a:lnTo>
                      <a:pt x="254" y="200"/>
                    </a:lnTo>
                    <a:lnTo>
                      <a:pt x="254" y="200"/>
                    </a:lnTo>
                    <a:lnTo>
                      <a:pt x="258" y="200"/>
                    </a:lnTo>
                    <a:lnTo>
                      <a:pt x="260" y="200"/>
                    </a:lnTo>
                    <a:lnTo>
                      <a:pt x="262" y="200"/>
                    </a:lnTo>
                    <a:lnTo>
                      <a:pt x="260" y="200"/>
                    </a:lnTo>
                    <a:lnTo>
                      <a:pt x="258" y="200"/>
                    </a:lnTo>
                    <a:lnTo>
                      <a:pt x="258" y="202"/>
                    </a:lnTo>
                    <a:lnTo>
                      <a:pt x="254" y="202"/>
                    </a:lnTo>
                    <a:lnTo>
                      <a:pt x="246" y="202"/>
                    </a:lnTo>
                    <a:lnTo>
                      <a:pt x="246" y="204"/>
                    </a:lnTo>
                    <a:lnTo>
                      <a:pt x="248" y="204"/>
                    </a:lnTo>
                    <a:lnTo>
                      <a:pt x="250" y="206"/>
                    </a:lnTo>
                    <a:lnTo>
                      <a:pt x="248" y="206"/>
                    </a:lnTo>
                    <a:lnTo>
                      <a:pt x="246" y="206"/>
                    </a:lnTo>
                    <a:lnTo>
                      <a:pt x="246" y="206"/>
                    </a:lnTo>
                    <a:lnTo>
                      <a:pt x="244" y="208"/>
                    </a:lnTo>
                    <a:lnTo>
                      <a:pt x="242" y="210"/>
                    </a:lnTo>
                    <a:lnTo>
                      <a:pt x="240" y="212"/>
                    </a:lnTo>
                    <a:lnTo>
                      <a:pt x="240" y="212"/>
                    </a:lnTo>
                    <a:lnTo>
                      <a:pt x="238" y="215"/>
                    </a:lnTo>
                    <a:lnTo>
                      <a:pt x="238" y="217"/>
                    </a:lnTo>
                    <a:lnTo>
                      <a:pt x="240" y="217"/>
                    </a:lnTo>
                    <a:lnTo>
                      <a:pt x="240" y="217"/>
                    </a:lnTo>
                    <a:lnTo>
                      <a:pt x="242" y="217"/>
                    </a:lnTo>
                    <a:lnTo>
                      <a:pt x="242" y="217"/>
                    </a:lnTo>
                    <a:lnTo>
                      <a:pt x="242" y="219"/>
                    </a:lnTo>
                    <a:lnTo>
                      <a:pt x="244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48" y="215"/>
                    </a:lnTo>
                    <a:lnTo>
                      <a:pt x="246" y="217"/>
                    </a:lnTo>
                    <a:lnTo>
                      <a:pt x="244" y="219"/>
                    </a:lnTo>
                    <a:lnTo>
                      <a:pt x="242" y="219"/>
                    </a:lnTo>
                    <a:lnTo>
                      <a:pt x="240" y="219"/>
                    </a:lnTo>
                    <a:lnTo>
                      <a:pt x="240" y="219"/>
                    </a:lnTo>
                    <a:lnTo>
                      <a:pt x="232" y="221"/>
                    </a:lnTo>
                    <a:lnTo>
                      <a:pt x="230" y="223"/>
                    </a:lnTo>
                    <a:lnTo>
                      <a:pt x="230" y="223"/>
                    </a:lnTo>
                    <a:lnTo>
                      <a:pt x="230" y="225"/>
                    </a:lnTo>
                    <a:lnTo>
                      <a:pt x="230" y="225"/>
                    </a:lnTo>
                    <a:lnTo>
                      <a:pt x="232" y="223"/>
                    </a:lnTo>
                    <a:lnTo>
                      <a:pt x="234" y="223"/>
                    </a:lnTo>
                    <a:lnTo>
                      <a:pt x="232" y="225"/>
                    </a:lnTo>
                    <a:lnTo>
                      <a:pt x="230" y="225"/>
                    </a:lnTo>
                    <a:lnTo>
                      <a:pt x="228" y="227"/>
                    </a:lnTo>
                    <a:lnTo>
                      <a:pt x="226" y="227"/>
                    </a:lnTo>
                    <a:lnTo>
                      <a:pt x="224" y="227"/>
                    </a:lnTo>
                    <a:lnTo>
                      <a:pt x="224" y="229"/>
                    </a:lnTo>
                    <a:lnTo>
                      <a:pt x="220" y="231"/>
                    </a:lnTo>
                    <a:lnTo>
                      <a:pt x="216" y="233"/>
                    </a:lnTo>
                    <a:lnTo>
                      <a:pt x="214" y="235"/>
                    </a:lnTo>
                    <a:lnTo>
                      <a:pt x="212" y="237"/>
                    </a:lnTo>
                    <a:lnTo>
                      <a:pt x="212" y="239"/>
                    </a:lnTo>
                    <a:lnTo>
                      <a:pt x="210" y="239"/>
                    </a:lnTo>
                    <a:lnTo>
                      <a:pt x="208" y="241"/>
                    </a:lnTo>
                    <a:lnTo>
                      <a:pt x="208" y="241"/>
                    </a:lnTo>
                    <a:lnTo>
                      <a:pt x="208" y="241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2" y="243"/>
                    </a:lnTo>
                    <a:lnTo>
                      <a:pt x="212" y="243"/>
                    </a:lnTo>
                    <a:lnTo>
                      <a:pt x="212" y="245"/>
                    </a:lnTo>
                    <a:lnTo>
                      <a:pt x="214" y="245"/>
                    </a:lnTo>
                    <a:lnTo>
                      <a:pt x="218" y="243"/>
                    </a:lnTo>
                    <a:lnTo>
                      <a:pt x="224" y="241"/>
                    </a:lnTo>
                    <a:lnTo>
                      <a:pt x="226" y="239"/>
                    </a:lnTo>
                    <a:lnTo>
                      <a:pt x="226" y="239"/>
                    </a:lnTo>
                    <a:lnTo>
                      <a:pt x="224" y="239"/>
                    </a:lnTo>
                    <a:lnTo>
                      <a:pt x="226" y="237"/>
                    </a:lnTo>
                    <a:lnTo>
                      <a:pt x="228" y="237"/>
                    </a:lnTo>
                    <a:lnTo>
                      <a:pt x="230" y="235"/>
                    </a:lnTo>
                    <a:lnTo>
                      <a:pt x="230" y="237"/>
                    </a:lnTo>
                    <a:lnTo>
                      <a:pt x="230" y="237"/>
                    </a:lnTo>
                    <a:lnTo>
                      <a:pt x="230" y="237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0" y="239"/>
                    </a:lnTo>
                    <a:lnTo>
                      <a:pt x="230" y="239"/>
                    </a:lnTo>
                    <a:lnTo>
                      <a:pt x="230" y="239"/>
                    </a:lnTo>
                    <a:lnTo>
                      <a:pt x="228" y="241"/>
                    </a:lnTo>
                    <a:lnTo>
                      <a:pt x="226" y="241"/>
                    </a:lnTo>
                    <a:lnTo>
                      <a:pt x="224" y="241"/>
                    </a:lnTo>
                    <a:lnTo>
                      <a:pt x="222" y="243"/>
                    </a:lnTo>
                    <a:lnTo>
                      <a:pt x="222" y="243"/>
                    </a:lnTo>
                    <a:lnTo>
                      <a:pt x="222" y="243"/>
                    </a:lnTo>
                    <a:lnTo>
                      <a:pt x="222" y="245"/>
                    </a:lnTo>
                    <a:lnTo>
                      <a:pt x="222" y="245"/>
                    </a:lnTo>
                    <a:lnTo>
                      <a:pt x="222" y="245"/>
                    </a:lnTo>
                    <a:lnTo>
                      <a:pt x="220" y="245"/>
                    </a:lnTo>
                    <a:lnTo>
                      <a:pt x="218" y="245"/>
                    </a:lnTo>
                    <a:lnTo>
                      <a:pt x="216" y="245"/>
                    </a:lnTo>
                    <a:lnTo>
                      <a:pt x="214" y="245"/>
                    </a:lnTo>
                    <a:lnTo>
                      <a:pt x="214" y="247"/>
                    </a:lnTo>
                    <a:lnTo>
                      <a:pt x="212" y="247"/>
                    </a:lnTo>
                    <a:lnTo>
                      <a:pt x="212" y="245"/>
                    </a:lnTo>
                    <a:lnTo>
                      <a:pt x="212" y="245"/>
                    </a:lnTo>
                    <a:lnTo>
                      <a:pt x="212" y="245"/>
                    </a:lnTo>
                    <a:lnTo>
                      <a:pt x="210" y="243"/>
                    </a:lnTo>
                    <a:lnTo>
                      <a:pt x="208" y="243"/>
                    </a:lnTo>
                    <a:lnTo>
                      <a:pt x="208" y="243"/>
                    </a:lnTo>
                    <a:lnTo>
                      <a:pt x="206" y="243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204" y="243"/>
                    </a:lnTo>
                    <a:lnTo>
                      <a:pt x="202" y="243"/>
                    </a:lnTo>
                    <a:lnTo>
                      <a:pt x="200" y="243"/>
                    </a:lnTo>
                    <a:lnTo>
                      <a:pt x="198" y="243"/>
                    </a:lnTo>
                    <a:lnTo>
                      <a:pt x="196" y="243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6" y="245"/>
                    </a:lnTo>
                    <a:lnTo>
                      <a:pt x="196" y="247"/>
                    </a:lnTo>
                    <a:lnTo>
                      <a:pt x="196" y="247"/>
                    </a:lnTo>
                    <a:lnTo>
                      <a:pt x="196" y="247"/>
                    </a:lnTo>
                    <a:lnTo>
                      <a:pt x="192" y="249"/>
                    </a:lnTo>
                    <a:lnTo>
                      <a:pt x="192" y="249"/>
                    </a:lnTo>
                    <a:lnTo>
                      <a:pt x="190" y="251"/>
                    </a:lnTo>
                    <a:lnTo>
                      <a:pt x="192" y="251"/>
                    </a:lnTo>
                    <a:lnTo>
                      <a:pt x="192" y="253"/>
                    </a:lnTo>
                    <a:lnTo>
                      <a:pt x="196" y="255"/>
                    </a:lnTo>
                    <a:lnTo>
                      <a:pt x="196" y="255"/>
                    </a:lnTo>
                    <a:lnTo>
                      <a:pt x="192" y="253"/>
                    </a:lnTo>
                    <a:lnTo>
                      <a:pt x="192" y="253"/>
                    </a:lnTo>
                    <a:lnTo>
                      <a:pt x="190" y="251"/>
                    </a:lnTo>
                    <a:lnTo>
                      <a:pt x="188" y="251"/>
                    </a:lnTo>
                    <a:lnTo>
                      <a:pt x="186" y="251"/>
                    </a:lnTo>
                    <a:lnTo>
                      <a:pt x="184" y="251"/>
                    </a:lnTo>
                    <a:lnTo>
                      <a:pt x="184" y="251"/>
                    </a:lnTo>
                    <a:lnTo>
                      <a:pt x="182" y="253"/>
                    </a:lnTo>
                    <a:lnTo>
                      <a:pt x="176" y="253"/>
                    </a:lnTo>
                    <a:lnTo>
                      <a:pt x="176" y="253"/>
                    </a:lnTo>
                    <a:lnTo>
                      <a:pt x="176" y="255"/>
                    </a:lnTo>
                    <a:lnTo>
                      <a:pt x="174" y="257"/>
                    </a:lnTo>
                    <a:lnTo>
                      <a:pt x="174" y="257"/>
                    </a:lnTo>
                    <a:lnTo>
                      <a:pt x="174" y="257"/>
                    </a:lnTo>
                    <a:lnTo>
                      <a:pt x="176" y="257"/>
                    </a:lnTo>
                    <a:lnTo>
                      <a:pt x="178" y="257"/>
                    </a:lnTo>
                    <a:lnTo>
                      <a:pt x="180" y="257"/>
                    </a:lnTo>
                    <a:lnTo>
                      <a:pt x="182" y="257"/>
                    </a:lnTo>
                    <a:lnTo>
                      <a:pt x="190" y="257"/>
                    </a:lnTo>
                    <a:lnTo>
                      <a:pt x="190" y="257"/>
                    </a:lnTo>
                    <a:lnTo>
                      <a:pt x="186" y="257"/>
                    </a:lnTo>
                    <a:lnTo>
                      <a:pt x="182" y="257"/>
                    </a:lnTo>
                    <a:lnTo>
                      <a:pt x="182" y="259"/>
                    </a:lnTo>
                    <a:lnTo>
                      <a:pt x="182" y="259"/>
                    </a:lnTo>
                    <a:lnTo>
                      <a:pt x="184" y="259"/>
                    </a:lnTo>
                    <a:lnTo>
                      <a:pt x="184" y="259"/>
                    </a:lnTo>
                    <a:lnTo>
                      <a:pt x="184" y="259"/>
                    </a:lnTo>
                    <a:lnTo>
                      <a:pt x="182" y="261"/>
                    </a:lnTo>
                    <a:lnTo>
                      <a:pt x="180" y="259"/>
                    </a:lnTo>
                    <a:lnTo>
                      <a:pt x="176" y="259"/>
                    </a:lnTo>
                    <a:lnTo>
                      <a:pt x="174" y="259"/>
                    </a:lnTo>
                    <a:lnTo>
                      <a:pt x="172" y="259"/>
                    </a:lnTo>
                    <a:lnTo>
                      <a:pt x="170" y="259"/>
                    </a:lnTo>
                    <a:lnTo>
                      <a:pt x="168" y="259"/>
                    </a:lnTo>
                    <a:lnTo>
                      <a:pt x="168" y="259"/>
                    </a:lnTo>
                    <a:lnTo>
                      <a:pt x="166" y="261"/>
                    </a:lnTo>
                    <a:lnTo>
                      <a:pt x="166" y="261"/>
                    </a:lnTo>
                    <a:lnTo>
                      <a:pt x="166" y="261"/>
                    </a:lnTo>
                    <a:lnTo>
                      <a:pt x="166" y="263"/>
                    </a:lnTo>
                    <a:lnTo>
                      <a:pt x="168" y="263"/>
                    </a:lnTo>
                    <a:lnTo>
                      <a:pt x="170" y="261"/>
                    </a:lnTo>
                    <a:lnTo>
                      <a:pt x="172" y="261"/>
                    </a:lnTo>
                    <a:lnTo>
                      <a:pt x="172" y="261"/>
                    </a:lnTo>
                    <a:lnTo>
                      <a:pt x="172" y="263"/>
                    </a:lnTo>
                    <a:lnTo>
                      <a:pt x="166" y="263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2" y="263"/>
                    </a:lnTo>
                    <a:lnTo>
                      <a:pt x="162" y="263"/>
                    </a:lnTo>
                    <a:lnTo>
                      <a:pt x="160" y="263"/>
                    </a:lnTo>
                    <a:lnTo>
                      <a:pt x="158" y="263"/>
                    </a:lnTo>
                    <a:lnTo>
                      <a:pt x="158" y="265"/>
                    </a:lnTo>
                    <a:lnTo>
                      <a:pt x="156" y="265"/>
                    </a:lnTo>
                    <a:lnTo>
                      <a:pt x="156" y="267"/>
                    </a:lnTo>
                    <a:lnTo>
                      <a:pt x="156" y="267"/>
                    </a:lnTo>
                    <a:lnTo>
                      <a:pt x="154" y="265"/>
                    </a:lnTo>
                    <a:lnTo>
                      <a:pt x="154" y="267"/>
                    </a:lnTo>
                    <a:lnTo>
                      <a:pt x="152" y="269"/>
                    </a:lnTo>
                    <a:lnTo>
                      <a:pt x="154" y="269"/>
                    </a:lnTo>
                    <a:lnTo>
                      <a:pt x="154" y="269"/>
                    </a:lnTo>
                    <a:lnTo>
                      <a:pt x="158" y="269"/>
                    </a:lnTo>
                    <a:lnTo>
                      <a:pt x="160" y="269"/>
                    </a:lnTo>
                    <a:lnTo>
                      <a:pt x="166" y="271"/>
                    </a:lnTo>
                    <a:lnTo>
                      <a:pt x="168" y="271"/>
                    </a:lnTo>
                    <a:lnTo>
                      <a:pt x="172" y="271"/>
                    </a:lnTo>
                    <a:lnTo>
                      <a:pt x="172" y="271"/>
                    </a:lnTo>
                    <a:lnTo>
                      <a:pt x="170" y="271"/>
                    </a:lnTo>
                    <a:lnTo>
                      <a:pt x="164" y="273"/>
                    </a:lnTo>
                    <a:lnTo>
                      <a:pt x="160" y="271"/>
                    </a:lnTo>
                    <a:lnTo>
                      <a:pt x="156" y="271"/>
                    </a:lnTo>
                    <a:lnTo>
                      <a:pt x="152" y="271"/>
                    </a:lnTo>
                    <a:lnTo>
                      <a:pt x="152" y="271"/>
                    </a:lnTo>
                    <a:lnTo>
                      <a:pt x="150" y="271"/>
                    </a:lnTo>
                    <a:lnTo>
                      <a:pt x="150" y="271"/>
                    </a:lnTo>
                    <a:lnTo>
                      <a:pt x="150" y="273"/>
                    </a:lnTo>
                    <a:lnTo>
                      <a:pt x="150" y="275"/>
                    </a:lnTo>
                    <a:lnTo>
                      <a:pt x="152" y="275"/>
                    </a:lnTo>
                    <a:lnTo>
                      <a:pt x="154" y="277"/>
                    </a:lnTo>
                    <a:lnTo>
                      <a:pt x="154" y="277"/>
                    </a:lnTo>
                    <a:lnTo>
                      <a:pt x="156" y="277"/>
                    </a:lnTo>
                    <a:lnTo>
                      <a:pt x="154" y="277"/>
                    </a:lnTo>
                    <a:lnTo>
                      <a:pt x="154" y="277"/>
                    </a:lnTo>
                    <a:lnTo>
                      <a:pt x="150" y="277"/>
                    </a:lnTo>
                    <a:lnTo>
                      <a:pt x="150" y="279"/>
                    </a:lnTo>
                    <a:lnTo>
                      <a:pt x="152" y="281"/>
                    </a:lnTo>
                    <a:lnTo>
                      <a:pt x="152" y="281"/>
                    </a:lnTo>
                    <a:lnTo>
                      <a:pt x="154" y="283"/>
                    </a:lnTo>
                    <a:lnTo>
                      <a:pt x="156" y="283"/>
                    </a:lnTo>
                    <a:lnTo>
                      <a:pt x="158" y="283"/>
                    </a:lnTo>
                    <a:lnTo>
                      <a:pt x="164" y="283"/>
                    </a:lnTo>
                    <a:lnTo>
                      <a:pt x="168" y="283"/>
                    </a:lnTo>
                    <a:lnTo>
                      <a:pt x="170" y="283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2" y="281"/>
                    </a:lnTo>
                    <a:lnTo>
                      <a:pt x="174" y="281"/>
                    </a:lnTo>
                    <a:lnTo>
                      <a:pt x="174" y="283"/>
                    </a:lnTo>
                    <a:lnTo>
                      <a:pt x="178" y="283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0" y="279"/>
                    </a:lnTo>
                    <a:lnTo>
                      <a:pt x="182" y="277"/>
                    </a:lnTo>
                    <a:lnTo>
                      <a:pt x="182" y="279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4" y="281"/>
                    </a:lnTo>
                    <a:lnTo>
                      <a:pt x="182" y="283"/>
                    </a:lnTo>
                    <a:lnTo>
                      <a:pt x="176" y="283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3"/>
                    </a:lnTo>
                    <a:lnTo>
                      <a:pt x="174" y="283"/>
                    </a:lnTo>
                    <a:lnTo>
                      <a:pt x="172" y="283"/>
                    </a:lnTo>
                    <a:lnTo>
                      <a:pt x="170" y="283"/>
                    </a:lnTo>
                    <a:lnTo>
                      <a:pt x="168" y="283"/>
                    </a:lnTo>
                    <a:lnTo>
                      <a:pt x="166" y="283"/>
                    </a:lnTo>
                    <a:lnTo>
                      <a:pt x="162" y="283"/>
                    </a:lnTo>
                    <a:lnTo>
                      <a:pt x="156" y="283"/>
                    </a:lnTo>
                    <a:lnTo>
                      <a:pt x="154" y="285"/>
                    </a:lnTo>
                    <a:lnTo>
                      <a:pt x="152" y="285"/>
                    </a:lnTo>
                    <a:lnTo>
                      <a:pt x="152" y="283"/>
                    </a:lnTo>
                    <a:lnTo>
                      <a:pt x="150" y="285"/>
                    </a:lnTo>
                    <a:lnTo>
                      <a:pt x="150" y="285"/>
                    </a:lnTo>
                    <a:lnTo>
                      <a:pt x="150" y="287"/>
                    </a:lnTo>
                    <a:lnTo>
                      <a:pt x="150" y="289"/>
                    </a:lnTo>
                    <a:lnTo>
                      <a:pt x="152" y="291"/>
                    </a:lnTo>
                    <a:lnTo>
                      <a:pt x="154" y="291"/>
                    </a:lnTo>
                    <a:lnTo>
                      <a:pt x="156" y="291"/>
                    </a:lnTo>
                    <a:lnTo>
                      <a:pt x="158" y="289"/>
                    </a:lnTo>
                    <a:lnTo>
                      <a:pt x="158" y="289"/>
                    </a:lnTo>
                    <a:lnTo>
                      <a:pt x="158" y="291"/>
                    </a:lnTo>
                    <a:lnTo>
                      <a:pt x="152" y="293"/>
                    </a:lnTo>
                    <a:lnTo>
                      <a:pt x="152" y="293"/>
                    </a:lnTo>
                    <a:lnTo>
                      <a:pt x="152" y="297"/>
                    </a:lnTo>
                    <a:lnTo>
                      <a:pt x="154" y="297"/>
                    </a:lnTo>
                    <a:lnTo>
                      <a:pt x="156" y="299"/>
                    </a:lnTo>
                    <a:lnTo>
                      <a:pt x="158" y="299"/>
                    </a:lnTo>
                    <a:lnTo>
                      <a:pt x="158" y="299"/>
                    </a:lnTo>
                    <a:lnTo>
                      <a:pt x="158" y="299"/>
                    </a:lnTo>
                    <a:lnTo>
                      <a:pt x="156" y="301"/>
                    </a:lnTo>
                    <a:lnTo>
                      <a:pt x="154" y="301"/>
                    </a:lnTo>
                    <a:lnTo>
                      <a:pt x="154" y="299"/>
                    </a:lnTo>
                    <a:lnTo>
                      <a:pt x="152" y="299"/>
                    </a:lnTo>
                    <a:lnTo>
                      <a:pt x="152" y="301"/>
                    </a:lnTo>
                    <a:lnTo>
                      <a:pt x="152" y="301"/>
                    </a:lnTo>
                    <a:lnTo>
                      <a:pt x="152" y="303"/>
                    </a:lnTo>
                    <a:lnTo>
                      <a:pt x="152" y="303"/>
                    </a:lnTo>
                    <a:lnTo>
                      <a:pt x="150" y="305"/>
                    </a:lnTo>
                    <a:lnTo>
                      <a:pt x="150" y="307"/>
                    </a:lnTo>
                    <a:lnTo>
                      <a:pt x="152" y="307"/>
                    </a:lnTo>
                    <a:lnTo>
                      <a:pt x="152" y="307"/>
                    </a:lnTo>
                    <a:lnTo>
                      <a:pt x="152" y="307"/>
                    </a:lnTo>
                    <a:lnTo>
                      <a:pt x="152" y="305"/>
                    </a:lnTo>
                    <a:lnTo>
                      <a:pt x="154" y="305"/>
                    </a:lnTo>
                    <a:lnTo>
                      <a:pt x="156" y="305"/>
                    </a:lnTo>
                    <a:lnTo>
                      <a:pt x="156" y="303"/>
                    </a:lnTo>
                    <a:lnTo>
                      <a:pt x="158" y="301"/>
                    </a:lnTo>
                    <a:lnTo>
                      <a:pt x="160" y="301"/>
                    </a:lnTo>
                    <a:lnTo>
                      <a:pt x="160" y="301"/>
                    </a:lnTo>
                    <a:lnTo>
                      <a:pt x="162" y="299"/>
                    </a:lnTo>
                    <a:lnTo>
                      <a:pt x="162" y="297"/>
                    </a:lnTo>
                    <a:lnTo>
                      <a:pt x="164" y="297"/>
                    </a:lnTo>
                    <a:lnTo>
                      <a:pt x="164" y="295"/>
                    </a:lnTo>
                    <a:lnTo>
                      <a:pt x="168" y="295"/>
                    </a:lnTo>
                    <a:lnTo>
                      <a:pt x="172" y="293"/>
                    </a:lnTo>
                    <a:lnTo>
                      <a:pt x="176" y="293"/>
                    </a:lnTo>
                    <a:lnTo>
                      <a:pt x="174" y="293"/>
                    </a:lnTo>
                    <a:lnTo>
                      <a:pt x="172" y="293"/>
                    </a:lnTo>
                    <a:lnTo>
                      <a:pt x="172" y="295"/>
                    </a:lnTo>
                    <a:lnTo>
                      <a:pt x="170" y="295"/>
                    </a:lnTo>
                    <a:lnTo>
                      <a:pt x="170" y="299"/>
                    </a:lnTo>
                    <a:lnTo>
                      <a:pt x="170" y="297"/>
                    </a:lnTo>
                    <a:lnTo>
                      <a:pt x="170" y="295"/>
                    </a:lnTo>
                    <a:lnTo>
                      <a:pt x="170" y="295"/>
                    </a:lnTo>
                    <a:lnTo>
                      <a:pt x="168" y="295"/>
                    </a:lnTo>
                    <a:lnTo>
                      <a:pt x="164" y="297"/>
                    </a:lnTo>
                    <a:lnTo>
                      <a:pt x="164" y="299"/>
                    </a:lnTo>
                    <a:lnTo>
                      <a:pt x="164" y="299"/>
                    </a:lnTo>
                    <a:lnTo>
                      <a:pt x="164" y="299"/>
                    </a:lnTo>
                    <a:lnTo>
                      <a:pt x="162" y="301"/>
                    </a:lnTo>
                    <a:lnTo>
                      <a:pt x="160" y="303"/>
                    </a:lnTo>
                    <a:lnTo>
                      <a:pt x="158" y="303"/>
                    </a:lnTo>
                    <a:lnTo>
                      <a:pt x="160" y="305"/>
                    </a:lnTo>
                    <a:lnTo>
                      <a:pt x="160" y="305"/>
                    </a:lnTo>
                    <a:lnTo>
                      <a:pt x="162" y="305"/>
                    </a:lnTo>
                    <a:lnTo>
                      <a:pt x="164" y="305"/>
                    </a:lnTo>
                    <a:lnTo>
                      <a:pt x="166" y="303"/>
                    </a:lnTo>
                    <a:lnTo>
                      <a:pt x="166" y="305"/>
                    </a:lnTo>
                    <a:lnTo>
                      <a:pt x="162" y="305"/>
                    </a:lnTo>
                    <a:lnTo>
                      <a:pt x="160" y="305"/>
                    </a:lnTo>
                    <a:lnTo>
                      <a:pt x="160" y="307"/>
                    </a:lnTo>
                    <a:lnTo>
                      <a:pt x="156" y="307"/>
                    </a:lnTo>
                    <a:lnTo>
                      <a:pt x="156" y="305"/>
                    </a:lnTo>
                    <a:lnTo>
                      <a:pt x="156" y="305"/>
                    </a:lnTo>
                    <a:lnTo>
                      <a:pt x="154" y="307"/>
                    </a:lnTo>
                    <a:lnTo>
                      <a:pt x="154" y="307"/>
                    </a:lnTo>
                    <a:lnTo>
                      <a:pt x="152" y="309"/>
                    </a:lnTo>
                    <a:lnTo>
                      <a:pt x="152" y="311"/>
                    </a:lnTo>
                    <a:lnTo>
                      <a:pt x="150" y="313"/>
                    </a:lnTo>
                    <a:lnTo>
                      <a:pt x="152" y="315"/>
                    </a:lnTo>
                    <a:lnTo>
                      <a:pt x="154" y="315"/>
                    </a:lnTo>
                    <a:lnTo>
                      <a:pt x="156" y="315"/>
                    </a:lnTo>
                    <a:lnTo>
                      <a:pt x="156" y="313"/>
                    </a:lnTo>
                    <a:lnTo>
                      <a:pt x="158" y="313"/>
                    </a:lnTo>
                    <a:lnTo>
                      <a:pt x="158" y="313"/>
                    </a:lnTo>
                    <a:lnTo>
                      <a:pt x="160" y="311"/>
                    </a:lnTo>
                    <a:lnTo>
                      <a:pt x="162" y="311"/>
                    </a:lnTo>
                    <a:lnTo>
                      <a:pt x="164" y="309"/>
                    </a:lnTo>
                    <a:lnTo>
                      <a:pt x="166" y="309"/>
                    </a:lnTo>
                    <a:lnTo>
                      <a:pt x="168" y="309"/>
                    </a:lnTo>
                    <a:lnTo>
                      <a:pt x="168" y="309"/>
                    </a:lnTo>
                    <a:lnTo>
                      <a:pt x="166" y="309"/>
                    </a:lnTo>
                    <a:lnTo>
                      <a:pt x="164" y="311"/>
                    </a:lnTo>
                    <a:lnTo>
                      <a:pt x="162" y="311"/>
                    </a:lnTo>
                    <a:lnTo>
                      <a:pt x="162" y="313"/>
                    </a:lnTo>
                    <a:lnTo>
                      <a:pt x="162" y="313"/>
                    </a:lnTo>
                    <a:lnTo>
                      <a:pt x="162" y="315"/>
                    </a:lnTo>
                    <a:lnTo>
                      <a:pt x="162" y="315"/>
                    </a:lnTo>
                    <a:lnTo>
                      <a:pt x="160" y="315"/>
                    </a:lnTo>
                    <a:lnTo>
                      <a:pt x="160" y="317"/>
                    </a:lnTo>
                    <a:lnTo>
                      <a:pt x="162" y="317"/>
                    </a:lnTo>
                    <a:lnTo>
                      <a:pt x="164" y="319"/>
                    </a:lnTo>
                    <a:lnTo>
                      <a:pt x="166" y="317"/>
                    </a:lnTo>
                    <a:lnTo>
                      <a:pt x="166" y="317"/>
                    </a:lnTo>
                    <a:lnTo>
                      <a:pt x="164" y="319"/>
                    </a:lnTo>
                    <a:lnTo>
                      <a:pt x="164" y="319"/>
                    </a:lnTo>
                    <a:lnTo>
                      <a:pt x="164" y="319"/>
                    </a:lnTo>
                    <a:lnTo>
                      <a:pt x="160" y="319"/>
                    </a:lnTo>
                    <a:lnTo>
                      <a:pt x="156" y="317"/>
                    </a:lnTo>
                    <a:lnTo>
                      <a:pt x="156" y="319"/>
                    </a:lnTo>
                    <a:lnTo>
                      <a:pt x="156" y="321"/>
                    </a:lnTo>
                    <a:lnTo>
                      <a:pt x="156" y="323"/>
                    </a:lnTo>
                    <a:lnTo>
                      <a:pt x="156" y="323"/>
                    </a:lnTo>
                    <a:lnTo>
                      <a:pt x="158" y="325"/>
                    </a:lnTo>
                    <a:lnTo>
                      <a:pt x="162" y="327"/>
                    </a:lnTo>
                    <a:lnTo>
                      <a:pt x="162" y="327"/>
                    </a:lnTo>
                    <a:lnTo>
                      <a:pt x="166" y="329"/>
                    </a:lnTo>
                    <a:lnTo>
                      <a:pt x="168" y="329"/>
                    </a:lnTo>
                    <a:lnTo>
                      <a:pt x="170" y="329"/>
                    </a:lnTo>
                    <a:lnTo>
                      <a:pt x="170" y="329"/>
                    </a:lnTo>
                    <a:lnTo>
                      <a:pt x="170" y="331"/>
                    </a:lnTo>
                    <a:lnTo>
                      <a:pt x="170" y="331"/>
                    </a:lnTo>
                    <a:lnTo>
                      <a:pt x="170" y="331"/>
                    </a:lnTo>
                    <a:lnTo>
                      <a:pt x="168" y="333"/>
                    </a:lnTo>
                    <a:lnTo>
                      <a:pt x="168" y="333"/>
                    </a:lnTo>
                    <a:lnTo>
                      <a:pt x="170" y="333"/>
                    </a:lnTo>
                    <a:lnTo>
                      <a:pt x="172" y="333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4" y="331"/>
                    </a:lnTo>
                    <a:lnTo>
                      <a:pt x="172" y="333"/>
                    </a:lnTo>
                    <a:lnTo>
                      <a:pt x="172" y="333"/>
                    </a:lnTo>
                    <a:lnTo>
                      <a:pt x="172" y="333"/>
                    </a:lnTo>
                    <a:lnTo>
                      <a:pt x="174" y="333"/>
                    </a:lnTo>
                    <a:lnTo>
                      <a:pt x="176" y="333"/>
                    </a:lnTo>
                    <a:lnTo>
                      <a:pt x="180" y="333"/>
                    </a:lnTo>
                    <a:lnTo>
                      <a:pt x="186" y="333"/>
                    </a:lnTo>
                    <a:lnTo>
                      <a:pt x="188" y="331"/>
                    </a:lnTo>
                    <a:lnTo>
                      <a:pt x="190" y="331"/>
                    </a:lnTo>
                    <a:lnTo>
                      <a:pt x="192" y="331"/>
                    </a:lnTo>
                    <a:lnTo>
                      <a:pt x="194" y="329"/>
                    </a:lnTo>
                    <a:lnTo>
                      <a:pt x="198" y="325"/>
                    </a:lnTo>
                    <a:lnTo>
                      <a:pt x="202" y="323"/>
                    </a:lnTo>
                    <a:lnTo>
                      <a:pt x="202" y="323"/>
                    </a:lnTo>
                    <a:lnTo>
                      <a:pt x="202" y="321"/>
                    </a:lnTo>
                    <a:lnTo>
                      <a:pt x="204" y="321"/>
                    </a:lnTo>
                    <a:lnTo>
                      <a:pt x="204" y="321"/>
                    </a:lnTo>
                    <a:lnTo>
                      <a:pt x="204" y="319"/>
                    </a:lnTo>
                    <a:lnTo>
                      <a:pt x="206" y="319"/>
                    </a:lnTo>
                    <a:lnTo>
                      <a:pt x="208" y="319"/>
                    </a:lnTo>
                    <a:lnTo>
                      <a:pt x="208" y="319"/>
                    </a:lnTo>
                    <a:lnTo>
                      <a:pt x="208" y="317"/>
                    </a:lnTo>
                    <a:lnTo>
                      <a:pt x="208" y="317"/>
                    </a:lnTo>
                    <a:lnTo>
                      <a:pt x="208" y="315"/>
                    </a:lnTo>
                    <a:lnTo>
                      <a:pt x="208" y="315"/>
                    </a:lnTo>
                    <a:lnTo>
                      <a:pt x="210" y="317"/>
                    </a:lnTo>
                    <a:lnTo>
                      <a:pt x="210" y="319"/>
                    </a:lnTo>
                    <a:lnTo>
                      <a:pt x="212" y="319"/>
                    </a:lnTo>
                    <a:lnTo>
                      <a:pt x="214" y="317"/>
                    </a:lnTo>
                    <a:lnTo>
                      <a:pt x="214" y="317"/>
                    </a:lnTo>
                    <a:lnTo>
                      <a:pt x="216" y="317"/>
                    </a:lnTo>
                    <a:lnTo>
                      <a:pt x="216" y="317"/>
                    </a:lnTo>
                    <a:lnTo>
                      <a:pt x="218" y="313"/>
                    </a:lnTo>
                    <a:lnTo>
                      <a:pt x="218" y="311"/>
                    </a:lnTo>
                    <a:lnTo>
                      <a:pt x="218" y="311"/>
                    </a:lnTo>
                    <a:lnTo>
                      <a:pt x="218" y="311"/>
                    </a:lnTo>
                    <a:lnTo>
                      <a:pt x="218" y="309"/>
                    </a:lnTo>
                    <a:lnTo>
                      <a:pt x="220" y="309"/>
                    </a:lnTo>
                    <a:lnTo>
                      <a:pt x="220" y="307"/>
                    </a:lnTo>
                    <a:lnTo>
                      <a:pt x="220" y="307"/>
                    </a:lnTo>
                    <a:lnTo>
                      <a:pt x="220" y="305"/>
                    </a:lnTo>
                    <a:lnTo>
                      <a:pt x="220" y="307"/>
                    </a:lnTo>
                    <a:lnTo>
                      <a:pt x="220" y="307"/>
                    </a:lnTo>
                    <a:lnTo>
                      <a:pt x="220" y="311"/>
                    </a:lnTo>
                    <a:lnTo>
                      <a:pt x="220" y="311"/>
                    </a:lnTo>
                    <a:lnTo>
                      <a:pt x="222" y="313"/>
                    </a:lnTo>
                    <a:lnTo>
                      <a:pt x="224" y="315"/>
                    </a:lnTo>
                    <a:lnTo>
                      <a:pt x="224" y="315"/>
                    </a:lnTo>
                    <a:lnTo>
                      <a:pt x="226" y="315"/>
                    </a:lnTo>
                    <a:lnTo>
                      <a:pt x="226" y="315"/>
                    </a:lnTo>
                    <a:lnTo>
                      <a:pt x="228" y="315"/>
                    </a:lnTo>
                    <a:lnTo>
                      <a:pt x="230" y="315"/>
                    </a:lnTo>
                    <a:lnTo>
                      <a:pt x="230" y="317"/>
                    </a:lnTo>
                    <a:lnTo>
                      <a:pt x="230" y="317"/>
                    </a:lnTo>
                    <a:lnTo>
                      <a:pt x="232" y="319"/>
                    </a:lnTo>
                    <a:lnTo>
                      <a:pt x="232" y="319"/>
                    </a:lnTo>
                    <a:lnTo>
                      <a:pt x="234" y="319"/>
                    </a:lnTo>
                    <a:lnTo>
                      <a:pt x="234" y="317"/>
                    </a:lnTo>
                    <a:lnTo>
                      <a:pt x="234" y="315"/>
                    </a:lnTo>
                    <a:lnTo>
                      <a:pt x="236" y="313"/>
                    </a:lnTo>
                    <a:lnTo>
                      <a:pt x="234" y="311"/>
                    </a:lnTo>
                    <a:lnTo>
                      <a:pt x="234" y="309"/>
                    </a:lnTo>
                    <a:lnTo>
                      <a:pt x="234" y="307"/>
                    </a:lnTo>
                    <a:lnTo>
                      <a:pt x="236" y="307"/>
                    </a:lnTo>
                    <a:lnTo>
                      <a:pt x="236" y="305"/>
                    </a:lnTo>
                    <a:lnTo>
                      <a:pt x="238" y="303"/>
                    </a:lnTo>
                    <a:lnTo>
                      <a:pt x="238" y="303"/>
                    </a:lnTo>
                    <a:lnTo>
                      <a:pt x="238" y="303"/>
                    </a:lnTo>
                    <a:lnTo>
                      <a:pt x="240" y="303"/>
                    </a:lnTo>
                    <a:lnTo>
                      <a:pt x="242" y="301"/>
                    </a:lnTo>
                    <a:lnTo>
                      <a:pt x="244" y="301"/>
                    </a:lnTo>
                    <a:lnTo>
                      <a:pt x="244" y="299"/>
                    </a:lnTo>
                    <a:lnTo>
                      <a:pt x="244" y="297"/>
                    </a:lnTo>
                    <a:lnTo>
                      <a:pt x="244" y="297"/>
                    </a:lnTo>
                    <a:lnTo>
                      <a:pt x="244" y="295"/>
                    </a:lnTo>
                    <a:lnTo>
                      <a:pt x="246" y="293"/>
                    </a:lnTo>
                    <a:lnTo>
                      <a:pt x="244" y="293"/>
                    </a:lnTo>
                    <a:lnTo>
                      <a:pt x="244" y="289"/>
                    </a:lnTo>
                    <a:lnTo>
                      <a:pt x="242" y="287"/>
                    </a:lnTo>
                    <a:lnTo>
                      <a:pt x="242" y="285"/>
                    </a:lnTo>
                    <a:lnTo>
                      <a:pt x="242" y="285"/>
                    </a:lnTo>
                    <a:lnTo>
                      <a:pt x="244" y="285"/>
                    </a:lnTo>
                    <a:lnTo>
                      <a:pt x="246" y="285"/>
                    </a:lnTo>
                    <a:lnTo>
                      <a:pt x="246" y="283"/>
                    </a:lnTo>
                    <a:lnTo>
                      <a:pt x="246" y="283"/>
                    </a:lnTo>
                    <a:lnTo>
                      <a:pt x="248" y="283"/>
                    </a:lnTo>
                    <a:lnTo>
                      <a:pt x="248" y="281"/>
                    </a:lnTo>
                    <a:lnTo>
                      <a:pt x="248" y="281"/>
                    </a:lnTo>
                    <a:lnTo>
                      <a:pt x="248" y="279"/>
                    </a:lnTo>
                    <a:lnTo>
                      <a:pt x="248" y="277"/>
                    </a:lnTo>
                    <a:lnTo>
                      <a:pt x="246" y="277"/>
                    </a:lnTo>
                    <a:lnTo>
                      <a:pt x="244" y="275"/>
                    </a:lnTo>
                    <a:lnTo>
                      <a:pt x="242" y="275"/>
                    </a:lnTo>
                    <a:lnTo>
                      <a:pt x="240" y="273"/>
                    </a:lnTo>
                    <a:lnTo>
                      <a:pt x="240" y="269"/>
                    </a:lnTo>
                    <a:lnTo>
                      <a:pt x="242" y="267"/>
                    </a:lnTo>
                    <a:lnTo>
                      <a:pt x="242" y="265"/>
                    </a:lnTo>
                    <a:lnTo>
                      <a:pt x="242" y="265"/>
                    </a:lnTo>
                    <a:lnTo>
                      <a:pt x="240" y="259"/>
                    </a:lnTo>
                    <a:lnTo>
                      <a:pt x="240" y="259"/>
                    </a:lnTo>
                    <a:lnTo>
                      <a:pt x="240" y="257"/>
                    </a:lnTo>
                    <a:lnTo>
                      <a:pt x="240" y="255"/>
                    </a:lnTo>
                    <a:lnTo>
                      <a:pt x="240" y="253"/>
                    </a:lnTo>
                    <a:lnTo>
                      <a:pt x="240" y="253"/>
                    </a:lnTo>
                    <a:lnTo>
                      <a:pt x="240" y="253"/>
                    </a:lnTo>
                    <a:lnTo>
                      <a:pt x="240" y="251"/>
                    </a:lnTo>
                    <a:lnTo>
                      <a:pt x="240" y="251"/>
                    </a:lnTo>
                    <a:lnTo>
                      <a:pt x="238" y="249"/>
                    </a:lnTo>
                    <a:lnTo>
                      <a:pt x="240" y="245"/>
                    </a:lnTo>
                    <a:lnTo>
                      <a:pt x="240" y="243"/>
                    </a:lnTo>
                    <a:lnTo>
                      <a:pt x="242" y="241"/>
                    </a:lnTo>
                    <a:lnTo>
                      <a:pt x="244" y="239"/>
                    </a:lnTo>
                    <a:lnTo>
                      <a:pt x="246" y="237"/>
                    </a:lnTo>
                    <a:lnTo>
                      <a:pt x="246" y="237"/>
                    </a:lnTo>
                    <a:lnTo>
                      <a:pt x="248" y="237"/>
                    </a:lnTo>
                    <a:lnTo>
                      <a:pt x="250" y="235"/>
                    </a:lnTo>
                    <a:lnTo>
                      <a:pt x="252" y="235"/>
                    </a:lnTo>
                    <a:lnTo>
                      <a:pt x="254" y="235"/>
                    </a:lnTo>
                    <a:lnTo>
                      <a:pt x="258" y="237"/>
                    </a:lnTo>
                    <a:lnTo>
                      <a:pt x="262" y="237"/>
                    </a:lnTo>
                    <a:lnTo>
                      <a:pt x="262" y="237"/>
                    </a:lnTo>
                    <a:lnTo>
                      <a:pt x="262" y="235"/>
                    </a:lnTo>
                    <a:lnTo>
                      <a:pt x="264" y="235"/>
                    </a:lnTo>
                    <a:lnTo>
                      <a:pt x="264" y="233"/>
                    </a:lnTo>
                    <a:lnTo>
                      <a:pt x="264" y="231"/>
                    </a:lnTo>
                    <a:lnTo>
                      <a:pt x="262" y="229"/>
                    </a:lnTo>
                    <a:lnTo>
                      <a:pt x="260" y="229"/>
                    </a:lnTo>
                    <a:lnTo>
                      <a:pt x="258" y="227"/>
                    </a:lnTo>
                    <a:lnTo>
                      <a:pt x="260" y="225"/>
                    </a:lnTo>
                    <a:lnTo>
                      <a:pt x="262" y="221"/>
                    </a:lnTo>
                    <a:lnTo>
                      <a:pt x="266" y="219"/>
                    </a:lnTo>
                    <a:lnTo>
                      <a:pt x="266" y="217"/>
                    </a:lnTo>
                    <a:lnTo>
                      <a:pt x="268" y="217"/>
                    </a:lnTo>
                    <a:lnTo>
                      <a:pt x="268" y="210"/>
                    </a:lnTo>
                    <a:lnTo>
                      <a:pt x="268" y="208"/>
                    </a:lnTo>
                    <a:lnTo>
                      <a:pt x="268" y="208"/>
                    </a:lnTo>
                    <a:lnTo>
                      <a:pt x="268" y="206"/>
                    </a:lnTo>
                    <a:lnTo>
                      <a:pt x="268" y="206"/>
                    </a:lnTo>
                    <a:lnTo>
                      <a:pt x="268" y="202"/>
                    </a:lnTo>
                    <a:lnTo>
                      <a:pt x="272" y="202"/>
                    </a:lnTo>
                    <a:lnTo>
                      <a:pt x="274" y="202"/>
                    </a:lnTo>
                    <a:lnTo>
                      <a:pt x="274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8" y="196"/>
                    </a:lnTo>
                    <a:lnTo>
                      <a:pt x="280" y="196"/>
                    </a:lnTo>
                    <a:lnTo>
                      <a:pt x="282" y="192"/>
                    </a:lnTo>
                    <a:lnTo>
                      <a:pt x="286" y="190"/>
                    </a:lnTo>
                    <a:lnTo>
                      <a:pt x="288" y="188"/>
                    </a:lnTo>
                    <a:lnTo>
                      <a:pt x="288" y="188"/>
                    </a:lnTo>
                    <a:lnTo>
                      <a:pt x="290" y="186"/>
                    </a:lnTo>
                    <a:lnTo>
                      <a:pt x="288" y="184"/>
                    </a:lnTo>
                    <a:lnTo>
                      <a:pt x="288" y="184"/>
                    </a:lnTo>
                    <a:lnTo>
                      <a:pt x="286" y="182"/>
                    </a:lnTo>
                    <a:lnTo>
                      <a:pt x="286" y="182"/>
                    </a:lnTo>
                    <a:lnTo>
                      <a:pt x="288" y="180"/>
                    </a:lnTo>
                    <a:lnTo>
                      <a:pt x="290" y="180"/>
                    </a:lnTo>
                    <a:lnTo>
                      <a:pt x="290" y="180"/>
                    </a:lnTo>
                    <a:lnTo>
                      <a:pt x="290" y="180"/>
                    </a:lnTo>
                    <a:lnTo>
                      <a:pt x="292" y="176"/>
                    </a:lnTo>
                    <a:lnTo>
                      <a:pt x="298" y="174"/>
                    </a:lnTo>
                    <a:lnTo>
                      <a:pt x="298" y="172"/>
                    </a:lnTo>
                    <a:lnTo>
                      <a:pt x="302" y="172"/>
                    </a:lnTo>
                    <a:lnTo>
                      <a:pt x="306" y="174"/>
                    </a:lnTo>
                    <a:lnTo>
                      <a:pt x="308" y="172"/>
                    </a:lnTo>
                    <a:lnTo>
                      <a:pt x="308" y="172"/>
                    </a:lnTo>
                    <a:lnTo>
                      <a:pt x="308" y="170"/>
                    </a:lnTo>
                    <a:lnTo>
                      <a:pt x="308" y="168"/>
                    </a:lnTo>
                    <a:lnTo>
                      <a:pt x="308" y="166"/>
                    </a:lnTo>
                    <a:lnTo>
                      <a:pt x="308" y="166"/>
                    </a:lnTo>
                    <a:lnTo>
                      <a:pt x="310" y="166"/>
                    </a:lnTo>
                    <a:lnTo>
                      <a:pt x="310" y="164"/>
                    </a:lnTo>
                    <a:lnTo>
                      <a:pt x="316" y="166"/>
                    </a:lnTo>
                    <a:lnTo>
                      <a:pt x="316" y="166"/>
                    </a:lnTo>
                    <a:lnTo>
                      <a:pt x="318" y="166"/>
                    </a:lnTo>
                    <a:lnTo>
                      <a:pt x="320" y="166"/>
                    </a:lnTo>
                    <a:lnTo>
                      <a:pt x="326" y="168"/>
                    </a:lnTo>
                    <a:lnTo>
                      <a:pt x="328" y="168"/>
                    </a:lnTo>
                    <a:lnTo>
                      <a:pt x="330" y="168"/>
                    </a:lnTo>
                    <a:lnTo>
                      <a:pt x="330" y="168"/>
                    </a:lnTo>
                    <a:lnTo>
                      <a:pt x="332" y="166"/>
                    </a:lnTo>
                    <a:lnTo>
                      <a:pt x="328" y="166"/>
                    </a:lnTo>
                    <a:lnTo>
                      <a:pt x="330" y="164"/>
                    </a:lnTo>
                    <a:lnTo>
                      <a:pt x="332" y="164"/>
                    </a:lnTo>
                    <a:lnTo>
                      <a:pt x="332" y="162"/>
                    </a:lnTo>
                    <a:lnTo>
                      <a:pt x="332" y="160"/>
                    </a:lnTo>
                    <a:lnTo>
                      <a:pt x="332" y="160"/>
                    </a:lnTo>
                    <a:lnTo>
                      <a:pt x="332" y="160"/>
                    </a:lnTo>
                    <a:lnTo>
                      <a:pt x="330" y="158"/>
                    </a:lnTo>
                    <a:lnTo>
                      <a:pt x="334" y="158"/>
                    </a:lnTo>
                    <a:lnTo>
                      <a:pt x="336" y="158"/>
                    </a:lnTo>
                    <a:lnTo>
                      <a:pt x="336" y="158"/>
                    </a:lnTo>
                    <a:lnTo>
                      <a:pt x="338" y="158"/>
                    </a:lnTo>
                    <a:lnTo>
                      <a:pt x="340" y="158"/>
                    </a:lnTo>
                    <a:lnTo>
                      <a:pt x="342" y="158"/>
                    </a:lnTo>
                    <a:lnTo>
                      <a:pt x="342" y="158"/>
                    </a:lnTo>
                    <a:lnTo>
                      <a:pt x="340" y="156"/>
                    </a:lnTo>
                    <a:lnTo>
                      <a:pt x="340" y="156"/>
                    </a:lnTo>
                    <a:lnTo>
                      <a:pt x="342" y="154"/>
                    </a:lnTo>
                    <a:lnTo>
                      <a:pt x="342" y="154"/>
                    </a:lnTo>
                    <a:lnTo>
                      <a:pt x="346" y="154"/>
                    </a:lnTo>
                    <a:lnTo>
                      <a:pt x="346" y="154"/>
                    </a:lnTo>
                    <a:lnTo>
                      <a:pt x="346" y="154"/>
                    </a:lnTo>
                    <a:lnTo>
                      <a:pt x="350" y="156"/>
                    </a:lnTo>
                    <a:lnTo>
                      <a:pt x="352" y="158"/>
                    </a:lnTo>
                    <a:lnTo>
                      <a:pt x="352" y="158"/>
                    </a:lnTo>
                    <a:lnTo>
                      <a:pt x="356" y="160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8" y="162"/>
                    </a:lnTo>
                    <a:lnTo>
                      <a:pt x="362" y="162"/>
                    </a:lnTo>
                    <a:lnTo>
                      <a:pt x="364" y="164"/>
                    </a:lnTo>
                    <a:lnTo>
                      <a:pt x="366" y="164"/>
                    </a:lnTo>
                    <a:lnTo>
                      <a:pt x="368" y="164"/>
                    </a:lnTo>
                    <a:lnTo>
                      <a:pt x="368" y="164"/>
                    </a:lnTo>
                    <a:lnTo>
                      <a:pt x="372" y="162"/>
                    </a:lnTo>
                    <a:lnTo>
                      <a:pt x="372" y="162"/>
                    </a:lnTo>
                    <a:lnTo>
                      <a:pt x="374" y="162"/>
                    </a:lnTo>
                    <a:lnTo>
                      <a:pt x="374" y="162"/>
                    </a:lnTo>
                    <a:lnTo>
                      <a:pt x="376" y="162"/>
                    </a:lnTo>
                    <a:lnTo>
                      <a:pt x="378" y="162"/>
                    </a:lnTo>
                    <a:lnTo>
                      <a:pt x="380" y="164"/>
                    </a:lnTo>
                    <a:lnTo>
                      <a:pt x="384" y="164"/>
                    </a:lnTo>
                    <a:lnTo>
                      <a:pt x="384" y="164"/>
                    </a:lnTo>
                    <a:lnTo>
                      <a:pt x="386" y="164"/>
                    </a:lnTo>
                    <a:lnTo>
                      <a:pt x="388" y="164"/>
                    </a:lnTo>
                    <a:lnTo>
                      <a:pt x="388" y="162"/>
                    </a:lnTo>
                    <a:lnTo>
                      <a:pt x="390" y="162"/>
                    </a:lnTo>
                    <a:lnTo>
                      <a:pt x="390" y="160"/>
                    </a:lnTo>
                    <a:lnTo>
                      <a:pt x="392" y="160"/>
                    </a:lnTo>
                    <a:lnTo>
                      <a:pt x="392" y="160"/>
                    </a:lnTo>
                    <a:lnTo>
                      <a:pt x="394" y="160"/>
                    </a:lnTo>
                    <a:lnTo>
                      <a:pt x="394" y="158"/>
                    </a:lnTo>
                    <a:lnTo>
                      <a:pt x="394" y="158"/>
                    </a:lnTo>
                    <a:lnTo>
                      <a:pt x="394" y="154"/>
                    </a:lnTo>
                    <a:lnTo>
                      <a:pt x="394" y="154"/>
                    </a:lnTo>
                    <a:lnTo>
                      <a:pt x="396" y="152"/>
                    </a:lnTo>
                    <a:lnTo>
                      <a:pt x="396" y="150"/>
                    </a:lnTo>
                    <a:lnTo>
                      <a:pt x="396" y="148"/>
                    </a:lnTo>
                    <a:lnTo>
                      <a:pt x="396" y="148"/>
                    </a:lnTo>
                    <a:lnTo>
                      <a:pt x="398" y="148"/>
                    </a:lnTo>
                    <a:lnTo>
                      <a:pt x="400" y="146"/>
                    </a:lnTo>
                    <a:lnTo>
                      <a:pt x="402" y="144"/>
                    </a:lnTo>
                    <a:lnTo>
                      <a:pt x="402" y="144"/>
                    </a:lnTo>
                    <a:lnTo>
                      <a:pt x="404" y="144"/>
                    </a:lnTo>
                    <a:lnTo>
                      <a:pt x="406" y="144"/>
                    </a:lnTo>
                    <a:lnTo>
                      <a:pt x="408" y="144"/>
                    </a:lnTo>
                    <a:lnTo>
                      <a:pt x="408" y="144"/>
                    </a:lnTo>
                    <a:lnTo>
                      <a:pt x="410" y="144"/>
                    </a:lnTo>
                    <a:lnTo>
                      <a:pt x="410" y="144"/>
                    </a:lnTo>
                    <a:lnTo>
                      <a:pt x="414" y="142"/>
                    </a:lnTo>
                    <a:lnTo>
                      <a:pt x="416" y="142"/>
                    </a:lnTo>
                    <a:lnTo>
                      <a:pt x="416" y="142"/>
                    </a:lnTo>
                    <a:lnTo>
                      <a:pt x="418" y="144"/>
                    </a:lnTo>
                    <a:lnTo>
                      <a:pt x="422" y="146"/>
                    </a:lnTo>
                    <a:lnTo>
                      <a:pt x="424" y="146"/>
                    </a:lnTo>
                    <a:lnTo>
                      <a:pt x="428" y="148"/>
                    </a:lnTo>
                    <a:lnTo>
                      <a:pt x="432" y="148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2" y="154"/>
                    </a:lnTo>
                    <a:lnTo>
                      <a:pt x="430" y="156"/>
                    </a:lnTo>
                    <a:lnTo>
                      <a:pt x="430" y="156"/>
                    </a:lnTo>
                    <a:lnTo>
                      <a:pt x="430" y="158"/>
                    </a:lnTo>
                    <a:lnTo>
                      <a:pt x="432" y="158"/>
                    </a:lnTo>
                    <a:lnTo>
                      <a:pt x="434" y="158"/>
                    </a:lnTo>
                    <a:lnTo>
                      <a:pt x="434" y="158"/>
                    </a:lnTo>
                    <a:lnTo>
                      <a:pt x="434" y="156"/>
                    </a:lnTo>
                    <a:lnTo>
                      <a:pt x="436" y="154"/>
                    </a:lnTo>
                    <a:lnTo>
                      <a:pt x="436" y="154"/>
                    </a:lnTo>
                    <a:lnTo>
                      <a:pt x="440" y="152"/>
                    </a:lnTo>
                    <a:lnTo>
                      <a:pt x="442" y="152"/>
                    </a:lnTo>
                    <a:lnTo>
                      <a:pt x="444" y="152"/>
                    </a:lnTo>
                    <a:lnTo>
                      <a:pt x="444" y="152"/>
                    </a:lnTo>
                    <a:lnTo>
                      <a:pt x="444" y="150"/>
                    </a:lnTo>
                    <a:lnTo>
                      <a:pt x="444" y="150"/>
                    </a:lnTo>
                    <a:lnTo>
                      <a:pt x="444" y="150"/>
                    </a:lnTo>
                    <a:lnTo>
                      <a:pt x="444" y="148"/>
                    </a:lnTo>
                    <a:lnTo>
                      <a:pt x="444" y="148"/>
                    </a:lnTo>
                    <a:lnTo>
                      <a:pt x="444" y="148"/>
                    </a:lnTo>
                    <a:lnTo>
                      <a:pt x="446" y="150"/>
                    </a:lnTo>
                    <a:lnTo>
                      <a:pt x="450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48"/>
                    </a:lnTo>
                    <a:close/>
                    <a:moveTo>
                      <a:pt x="386" y="128"/>
                    </a:moveTo>
                    <a:lnTo>
                      <a:pt x="388" y="128"/>
                    </a:lnTo>
                    <a:lnTo>
                      <a:pt x="388" y="130"/>
                    </a:lnTo>
                    <a:lnTo>
                      <a:pt x="390" y="130"/>
                    </a:lnTo>
                    <a:lnTo>
                      <a:pt x="392" y="130"/>
                    </a:lnTo>
                    <a:lnTo>
                      <a:pt x="394" y="128"/>
                    </a:lnTo>
                    <a:lnTo>
                      <a:pt x="394" y="128"/>
                    </a:lnTo>
                    <a:lnTo>
                      <a:pt x="396" y="128"/>
                    </a:lnTo>
                    <a:lnTo>
                      <a:pt x="394" y="128"/>
                    </a:lnTo>
                    <a:lnTo>
                      <a:pt x="392" y="128"/>
                    </a:lnTo>
                    <a:lnTo>
                      <a:pt x="392" y="128"/>
                    </a:lnTo>
                    <a:lnTo>
                      <a:pt x="388" y="126"/>
                    </a:lnTo>
                    <a:lnTo>
                      <a:pt x="386" y="128"/>
                    </a:lnTo>
                    <a:lnTo>
                      <a:pt x="386" y="128"/>
                    </a:lnTo>
                    <a:lnTo>
                      <a:pt x="386" y="128"/>
                    </a:lnTo>
                    <a:close/>
                    <a:moveTo>
                      <a:pt x="10" y="126"/>
                    </a:moveTo>
                    <a:lnTo>
                      <a:pt x="6" y="128"/>
                    </a:lnTo>
                    <a:lnTo>
                      <a:pt x="2" y="130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2" y="130"/>
                    </a:lnTo>
                    <a:lnTo>
                      <a:pt x="6" y="130"/>
                    </a:lnTo>
                    <a:lnTo>
                      <a:pt x="10" y="128"/>
                    </a:lnTo>
                    <a:lnTo>
                      <a:pt x="12" y="128"/>
                    </a:lnTo>
                    <a:lnTo>
                      <a:pt x="14" y="126"/>
                    </a:lnTo>
                    <a:lnTo>
                      <a:pt x="14" y="126"/>
                    </a:lnTo>
                    <a:lnTo>
                      <a:pt x="10" y="126"/>
                    </a:lnTo>
                    <a:close/>
                    <a:moveTo>
                      <a:pt x="312" y="80"/>
                    </a:moveTo>
                    <a:lnTo>
                      <a:pt x="314" y="80"/>
                    </a:lnTo>
                    <a:lnTo>
                      <a:pt x="314" y="78"/>
                    </a:lnTo>
                    <a:lnTo>
                      <a:pt x="314" y="78"/>
                    </a:lnTo>
                    <a:lnTo>
                      <a:pt x="312" y="78"/>
                    </a:lnTo>
                    <a:lnTo>
                      <a:pt x="310" y="78"/>
                    </a:lnTo>
                    <a:lnTo>
                      <a:pt x="308" y="78"/>
                    </a:lnTo>
                    <a:lnTo>
                      <a:pt x="310" y="80"/>
                    </a:lnTo>
                    <a:lnTo>
                      <a:pt x="312" y="80"/>
                    </a:lnTo>
                    <a:close/>
                    <a:moveTo>
                      <a:pt x="342" y="40"/>
                    </a:moveTo>
                    <a:lnTo>
                      <a:pt x="344" y="40"/>
                    </a:lnTo>
                    <a:lnTo>
                      <a:pt x="346" y="40"/>
                    </a:lnTo>
                    <a:lnTo>
                      <a:pt x="348" y="40"/>
                    </a:lnTo>
                    <a:lnTo>
                      <a:pt x="348" y="38"/>
                    </a:lnTo>
                    <a:lnTo>
                      <a:pt x="350" y="38"/>
                    </a:lnTo>
                    <a:lnTo>
                      <a:pt x="352" y="38"/>
                    </a:lnTo>
                    <a:lnTo>
                      <a:pt x="354" y="38"/>
                    </a:lnTo>
                    <a:lnTo>
                      <a:pt x="356" y="38"/>
                    </a:lnTo>
                    <a:lnTo>
                      <a:pt x="356" y="38"/>
                    </a:lnTo>
                    <a:lnTo>
                      <a:pt x="358" y="36"/>
                    </a:lnTo>
                    <a:lnTo>
                      <a:pt x="358" y="36"/>
                    </a:lnTo>
                    <a:lnTo>
                      <a:pt x="360" y="34"/>
                    </a:lnTo>
                    <a:lnTo>
                      <a:pt x="366" y="34"/>
                    </a:lnTo>
                    <a:lnTo>
                      <a:pt x="364" y="32"/>
                    </a:lnTo>
                    <a:lnTo>
                      <a:pt x="360" y="32"/>
                    </a:lnTo>
                    <a:lnTo>
                      <a:pt x="356" y="32"/>
                    </a:lnTo>
                    <a:lnTo>
                      <a:pt x="354" y="32"/>
                    </a:lnTo>
                    <a:lnTo>
                      <a:pt x="350" y="32"/>
                    </a:lnTo>
                    <a:lnTo>
                      <a:pt x="348" y="30"/>
                    </a:lnTo>
                    <a:lnTo>
                      <a:pt x="348" y="30"/>
                    </a:lnTo>
                    <a:lnTo>
                      <a:pt x="350" y="28"/>
                    </a:lnTo>
                    <a:lnTo>
                      <a:pt x="352" y="28"/>
                    </a:lnTo>
                    <a:lnTo>
                      <a:pt x="350" y="28"/>
                    </a:lnTo>
                    <a:lnTo>
                      <a:pt x="348" y="28"/>
                    </a:lnTo>
                    <a:lnTo>
                      <a:pt x="346" y="28"/>
                    </a:lnTo>
                    <a:lnTo>
                      <a:pt x="344" y="28"/>
                    </a:lnTo>
                    <a:lnTo>
                      <a:pt x="342" y="28"/>
                    </a:lnTo>
                    <a:lnTo>
                      <a:pt x="340" y="28"/>
                    </a:lnTo>
                    <a:lnTo>
                      <a:pt x="338" y="26"/>
                    </a:lnTo>
                    <a:lnTo>
                      <a:pt x="336" y="24"/>
                    </a:lnTo>
                    <a:lnTo>
                      <a:pt x="334" y="24"/>
                    </a:lnTo>
                    <a:lnTo>
                      <a:pt x="332" y="22"/>
                    </a:lnTo>
                    <a:lnTo>
                      <a:pt x="330" y="22"/>
                    </a:lnTo>
                    <a:lnTo>
                      <a:pt x="326" y="24"/>
                    </a:lnTo>
                    <a:lnTo>
                      <a:pt x="320" y="24"/>
                    </a:lnTo>
                    <a:lnTo>
                      <a:pt x="318" y="24"/>
                    </a:lnTo>
                    <a:lnTo>
                      <a:pt x="320" y="26"/>
                    </a:lnTo>
                    <a:lnTo>
                      <a:pt x="322" y="26"/>
                    </a:lnTo>
                    <a:lnTo>
                      <a:pt x="322" y="26"/>
                    </a:lnTo>
                    <a:lnTo>
                      <a:pt x="324" y="28"/>
                    </a:lnTo>
                    <a:lnTo>
                      <a:pt x="324" y="28"/>
                    </a:lnTo>
                    <a:lnTo>
                      <a:pt x="328" y="30"/>
                    </a:lnTo>
                    <a:lnTo>
                      <a:pt x="328" y="30"/>
                    </a:lnTo>
                    <a:lnTo>
                      <a:pt x="334" y="32"/>
                    </a:lnTo>
                    <a:lnTo>
                      <a:pt x="334" y="32"/>
                    </a:lnTo>
                    <a:lnTo>
                      <a:pt x="332" y="32"/>
                    </a:lnTo>
                    <a:lnTo>
                      <a:pt x="330" y="34"/>
                    </a:lnTo>
                    <a:lnTo>
                      <a:pt x="330" y="34"/>
                    </a:lnTo>
                    <a:lnTo>
                      <a:pt x="330" y="36"/>
                    </a:lnTo>
                    <a:lnTo>
                      <a:pt x="326" y="36"/>
                    </a:lnTo>
                    <a:lnTo>
                      <a:pt x="326" y="38"/>
                    </a:lnTo>
                    <a:lnTo>
                      <a:pt x="328" y="38"/>
                    </a:lnTo>
                    <a:lnTo>
                      <a:pt x="336" y="38"/>
                    </a:lnTo>
                    <a:lnTo>
                      <a:pt x="338" y="38"/>
                    </a:lnTo>
                    <a:lnTo>
                      <a:pt x="340" y="36"/>
                    </a:lnTo>
                    <a:lnTo>
                      <a:pt x="342" y="36"/>
                    </a:lnTo>
                    <a:lnTo>
                      <a:pt x="342" y="36"/>
                    </a:lnTo>
                    <a:lnTo>
                      <a:pt x="344" y="36"/>
                    </a:lnTo>
                    <a:lnTo>
                      <a:pt x="344" y="36"/>
                    </a:lnTo>
                    <a:lnTo>
                      <a:pt x="346" y="36"/>
                    </a:lnTo>
                    <a:lnTo>
                      <a:pt x="344" y="38"/>
                    </a:lnTo>
                    <a:lnTo>
                      <a:pt x="342" y="38"/>
                    </a:lnTo>
                    <a:lnTo>
                      <a:pt x="344" y="38"/>
                    </a:lnTo>
                    <a:lnTo>
                      <a:pt x="342" y="40"/>
                    </a:lnTo>
                    <a:lnTo>
                      <a:pt x="342" y="40"/>
                    </a:lnTo>
                    <a:close/>
                    <a:moveTo>
                      <a:pt x="382" y="20"/>
                    </a:moveTo>
                    <a:lnTo>
                      <a:pt x="380" y="20"/>
                    </a:lnTo>
                    <a:lnTo>
                      <a:pt x="380" y="20"/>
                    </a:lnTo>
                    <a:lnTo>
                      <a:pt x="380" y="22"/>
                    </a:lnTo>
                    <a:lnTo>
                      <a:pt x="384" y="22"/>
                    </a:lnTo>
                    <a:lnTo>
                      <a:pt x="384" y="22"/>
                    </a:lnTo>
                    <a:lnTo>
                      <a:pt x="386" y="22"/>
                    </a:lnTo>
                    <a:lnTo>
                      <a:pt x="384" y="22"/>
                    </a:lnTo>
                    <a:lnTo>
                      <a:pt x="382" y="20"/>
                    </a:lnTo>
                    <a:close/>
                    <a:moveTo>
                      <a:pt x="224" y="22"/>
                    </a:moveTo>
                    <a:lnTo>
                      <a:pt x="224" y="22"/>
                    </a:lnTo>
                    <a:lnTo>
                      <a:pt x="226" y="24"/>
                    </a:lnTo>
                    <a:lnTo>
                      <a:pt x="228" y="24"/>
                    </a:lnTo>
                    <a:lnTo>
                      <a:pt x="230" y="24"/>
                    </a:lnTo>
                    <a:lnTo>
                      <a:pt x="232" y="26"/>
                    </a:lnTo>
                    <a:lnTo>
                      <a:pt x="234" y="26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6"/>
                    </a:lnTo>
                    <a:lnTo>
                      <a:pt x="234" y="26"/>
                    </a:lnTo>
                    <a:lnTo>
                      <a:pt x="234" y="26"/>
                    </a:lnTo>
                    <a:lnTo>
                      <a:pt x="234" y="24"/>
                    </a:lnTo>
                    <a:lnTo>
                      <a:pt x="232" y="24"/>
                    </a:lnTo>
                    <a:lnTo>
                      <a:pt x="230" y="24"/>
                    </a:lnTo>
                    <a:lnTo>
                      <a:pt x="228" y="24"/>
                    </a:lnTo>
                    <a:lnTo>
                      <a:pt x="228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6" y="20"/>
                    </a:lnTo>
                    <a:lnTo>
                      <a:pt x="226" y="20"/>
                    </a:lnTo>
                    <a:lnTo>
                      <a:pt x="224" y="20"/>
                    </a:lnTo>
                    <a:lnTo>
                      <a:pt x="222" y="18"/>
                    </a:lnTo>
                    <a:lnTo>
                      <a:pt x="222" y="20"/>
                    </a:lnTo>
                    <a:lnTo>
                      <a:pt x="222" y="20"/>
                    </a:lnTo>
                    <a:lnTo>
                      <a:pt x="224" y="22"/>
                    </a:lnTo>
                    <a:close/>
                    <a:moveTo>
                      <a:pt x="400" y="20"/>
                    </a:moveTo>
                    <a:lnTo>
                      <a:pt x="404" y="20"/>
                    </a:lnTo>
                    <a:lnTo>
                      <a:pt x="408" y="20"/>
                    </a:lnTo>
                    <a:lnTo>
                      <a:pt x="412" y="18"/>
                    </a:lnTo>
                    <a:lnTo>
                      <a:pt x="412" y="18"/>
                    </a:lnTo>
                    <a:lnTo>
                      <a:pt x="408" y="18"/>
                    </a:lnTo>
                    <a:lnTo>
                      <a:pt x="406" y="18"/>
                    </a:lnTo>
                    <a:lnTo>
                      <a:pt x="404" y="18"/>
                    </a:lnTo>
                    <a:lnTo>
                      <a:pt x="400" y="18"/>
                    </a:lnTo>
                    <a:lnTo>
                      <a:pt x="400" y="18"/>
                    </a:lnTo>
                    <a:lnTo>
                      <a:pt x="398" y="18"/>
                    </a:lnTo>
                    <a:lnTo>
                      <a:pt x="396" y="18"/>
                    </a:lnTo>
                    <a:lnTo>
                      <a:pt x="394" y="20"/>
                    </a:lnTo>
                    <a:lnTo>
                      <a:pt x="396" y="20"/>
                    </a:lnTo>
                    <a:lnTo>
                      <a:pt x="400" y="20"/>
                    </a:lnTo>
                    <a:close/>
                    <a:moveTo>
                      <a:pt x="224" y="10"/>
                    </a:moveTo>
                    <a:lnTo>
                      <a:pt x="224" y="10"/>
                    </a:lnTo>
                    <a:lnTo>
                      <a:pt x="222" y="10"/>
                    </a:lnTo>
                    <a:lnTo>
                      <a:pt x="222" y="10"/>
                    </a:lnTo>
                    <a:lnTo>
                      <a:pt x="222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4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30" y="16"/>
                    </a:lnTo>
                    <a:lnTo>
                      <a:pt x="232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4" y="16"/>
                    </a:lnTo>
                    <a:lnTo>
                      <a:pt x="234" y="16"/>
                    </a:lnTo>
                    <a:lnTo>
                      <a:pt x="234" y="16"/>
                    </a:lnTo>
                    <a:lnTo>
                      <a:pt x="236" y="18"/>
                    </a:lnTo>
                    <a:lnTo>
                      <a:pt x="236" y="18"/>
                    </a:lnTo>
                    <a:lnTo>
                      <a:pt x="236" y="18"/>
                    </a:lnTo>
                    <a:lnTo>
                      <a:pt x="238" y="18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38" y="18"/>
                    </a:lnTo>
                    <a:lnTo>
                      <a:pt x="238" y="18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2" y="20"/>
                    </a:lnTo>
                    <a:lnTo>
                      <a:pt x="234" y="20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8" y="22"/>
                    </a:lnTo>
                    <a:lnTo>
                      <a:pt x="240" y="24"/>
                    </a:lnTo>
                    <a:lnTo>
                      <a:pt x="242" y="26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8" y="28"/>
                    </a:lnTo>
                    <a:lnTo>
                      <a:pt x="252" y="28"/>
                    </a:lnTo>
                    <a:lnTo>
                      <a:pt x="254" y="28"/>
                    </a:lnTo>
                    <a:lnTo>
                      <a:pt x="256" y="26"/>
                    </a:lnTo>
                    <a:lnTo>
                      <a:pt x="258" y="26"/>
                    </a:lnTo>
                    <a:lnTo>
                      <a:pt x="260" y="26"/>
                    </a:lnTo>
                    <a:lnTo>
                      <a:pt x="260" y="26"/>
                    </a:lnTo>
                    <a:lnTo>
                      <a:pt x="262" y="26"/>
                    </a:lnTo>
                    <a:lnTo>
                      <a:pt x="262" y="24"/>
                    </a:lnTo>
                    <a:lnTo>
                      <a:pt x="260" y="24"/>
                    </a:lnTo>
                    <a:lnTo>
                      <a:pt x="260" y="24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4" y="22"/>
                    </a:lnTo>
                    <a:lnTo>
                      <a:pt x="264" y="22"/>
                    </a:lnTo>
                    <a:lnTo>
                      <a:pt x="264" y="22"/>
                    </a:lnTo>
                    <a:lnTo>
                      <a:pt x="266" y="22"/>
                    </a:lnTo>
                    <a:lnTo>
                      <a:pt x="266" y="22"/>
                    </a:lnTo>
                    <a:lnTo>
                      <a:pt x="268" y="22"/>
                    </a:lnTo>
                    <a:lnTo>
                      <a:pt x="268" y="20"/>
                    </a:lnTo>
                    <a:lnTo>
                      <a:pt x="270" y="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68" y="22"/>
                    </a:lnTo>
                    <a:lnTo>
                      <a:pt x="268" y="22"/>
                    </a:lnTo>
                    <a:lnTo>
                      <a:pt x="268" y="24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2" y="24"/>
                    </a:lnTo>
                    <a:lnTo>
                      <a:pt x="276" y="24"/>
                    </a:lnTo>
                    <a:lnTo>
                      <a:pt x="278" y="24"/>
                    </a:lnTo>
                    <a:lnTo>
                      <a:pt x="280" y="22"/>
                    </a:lnTo>
                    <a:lnTo>
                      <a:pt x="280" y="22"/>
                    </a:lnTo>
                    <a:lnTo>
                      <a:pt x="284" y="22"/>
                    </a:lnTo>
                    <a:lnTo>
                      <a:pt x="282" y="22"/>
                    </a:lnTo>
                    <a:lnTo>
                      <a:pt x="280" y="24"/>
                    </a:lnTo>
                    <a:lnTo>
                      <a:pt x="282" y="24"/>
                    </a:lnTo>
                    <a:lnTo>
                      <a:pt x="284" y="26"/>
                    </a:lnTo>
                    <a:lnTo>
                      <a:pt x="284" y="26"/>
                    </a:lnTo>
                    <a:lnTo>
                      <a:pt x="286" y="26"/>
                    </a:lnTo>
                    <a:lnTo>
                      <a:pt x="288" y="26"/>
                    </a:lnTo>
                    <a:lnTo>
                      <a:pt x="286" y="26"/>
                    </a:lnTo>
                    <a:lnTo>
                      <a:pt x="284" y="26"/>
                    </a:lnTo>
                    <a:lnTo>
                      <a:pt x="278" y="26"/>
                    </a:lnTo>
                    <a:lnTo>
                      <a:pt x="274" y="26"/>
                    </a:lnTo>
                    <a:lnTo>
                      <a:pt x="274" y="26"/>
                    </a:lnTo>
                    <a:lnTo>
                      <a:pt x="272" y="26"/>
                    </a:lnTo>
                    <a:lnTo>
                      <a:pt x="272" y="28"/>
                    </a:lnTo>
                    <a:lnTo>
                      <a:pt x="272" y="28"/>
                    </a:lnTo>
                    <a:lnTo>
                      <a:pt x="272" y="28"/>
                    </a:lnTo>
                    <a:lnTo>
                      <a:pt x="270" y="28"/>
                    </a:lnTo>
                    <a:lnTo>
                      <a:pt x="266" y="28"/>
                    </a:lnTo>
                    <a:lnTo>
                      <a:pt x="258" y="30"/>
                    </a:lnTo>
                    <a:lnTo>
                      <a:pt x="258" y="30"/>
                    </a:lnTo>
                    <a:lnTo>
                      <a:pt x="256" y="30"/>
                    </a:lnTo>
                    <a:lnTo>
                      <a:pt x="256" y="30"/>
                    </a:lnTo>
                    <a:lnTo>
                      <a:pt x="254" y="30"/>
                    </a:lnTo>
                    <a:lnTo>
                      <a:pt x="254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2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56" y="34"/>
                    </a:lnTo>
                    <a:lnTo>
                      <a:pt x="256" y="34"/>
                    </a:lnTo>
                    <a:lnTo>
                      <a:pt x="262" y="34"/>
                    </a:lnTo>
                    <a:lnTo>
                      <a:pt x="264" y="34"/>
                    </a:lnTo>
                    <a:lnTo>
                      <a:pt x="268" y="34"/>
                    </a:lnTo>
                    <a:lnTo>
                      <a:pt x="270" y="32"/>
                    </a:lnTo>
                    <a:lnTo>
                      <a:pt x="272" y="32"/>
                    </a:lnTo>
                    <a:lnTo>
                      <a:pt x="274" y="32"/>
                    </a:lnTo>
                    <a:lnTo>
                      <a:pt x="276" y="32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6" y="32"/>
                    </a:lnTo>
                    <a:lnTo>
                      <a:pt x="286" y="32"/>
                    </a:lnTo>
                    <a:lnTo>
                      <a:pt x="286" y="34"/>
                    </a:lnTo>
                    <a:lnTo>
                      <a:pt x="282" y="34"/>
                    </a:lnTo>
                    <a:lnTo>
                      <a:pt x="278" y="34"/>
                    </a:lnTo>
                    <a:lnTo>
                      <a:pt x="266" y="34"/>
                    </a:lnTo>
                    <a:lnTo>
                      <a:pt x="264" y="36"/>
                    </a:lnTo>
                    <a:lnTo>
                      <a:pt x="262" y="36"/>
                    </a:lnTo>
                    <a:lnTo>
                      <a:pt x="262" y="36"/>
                    </a:lnTo>
                    <a:lnTo>
                      <a:pt x="260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8"/>
                    </a:lnTo>
                    <a:lnTo>
                      <a:pt x="256" y="38"/>
                    </a:lnTo>
                    <a:lnTo>
                      <a:pt x="258" y="40"/>
                    </a:lnTo>
                    <a:lnTo>
                      <a:pt x="258" y="40"/>
                    </a:lnTo>
                    <a:lnTo>
                      <a:pt x="260" y="40"/>
                    </a:lnTo>
                    <a:lnTo>
                      <a:pt x="262" y="42"/>
                    </a:lnTo>
                    <a:lnTo>
                      <a:pt x="264" y="42"/>
                    </a:lnTo>
                    <a:lnTo>
                      <a:pt x="268" y="42"/>
                    </a:lnTo>
                    <a:lnTo>
                      <a:pt x="272" y="46"/>
                    </a:lnTo>
                    <a:lnTo>
                      <a:pt x="278" y="46"/>
                    </a:lnTo>
                    <a:lnTo>
                      <a:pt x="278" y="48"/>
                    </a:lnTo>
                    <a:lnTo>
                      <a:pt x="280" y="48"/>
                    </a:lnTo>
                    <a:lnTo>
                      <a:pt x="280" y="48"/>
                    </a:lnTo>
                    <a:lnTo>
                      <a:pt x="282" y="50"/>
                    </a:lnTo>
                    <a:lnTo>
                      <a:pt x="284" y="50"/>
                    </a:lnTo>
                    <a:lnTo>
                      <a:pt x="286" y="5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46"/>
                    </a:lnTo>
                    <a:lnTo>
                      <a:pt x="288" y="46"/>
                    </a:lnTo>
                    <a:lnTo>
                      <a:pt x="288" y="46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288" y="44"/>
                    </a:lnTo>
                    <a:lnTo>
                      <a:pt x="290" y="42"/>
                    </a:lnTo>
                    <a:lnTo>
                      <a:pt x="292" y="40"/>
                    </a:lnTo>
                    <a:lnTo>
                      <a:pt x="294" y="38"/>
                    </a:lnTo>
                    <a:lnTo>
                      <a:pt x="296" y="38"/>
                    </a:lnTo>
                    <a:lnTo>
                      <a:pt x="298" y="38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4"/>
                    </a:lnTo>
                    <a:lnTo>
                      <a:pt x="300" y="34"/>
                    </a:lnTo>
                    <a:lnTo>
                      <a:pt x="300" y="32"/>
                    </a:lnTo>
                    <a:lnTo>
                      <a:pt x="300" y="30"/>
                    </a:lnTo>
                    <a:lnTo>
                      <a:pt x="300" y="30"/>
                    </a:lnTo>
                    <a:lnTo>
                      <a:pt x="302" y="30"/>
                    </a:lnTo>
                    <a:lnTo>
                      <a:pt x="304" y="30"/>
                    </a:lnTo>
                    <a:lnTo>
                      <a:pt x="304" y="30"/>
                    </a:lnTo>
                    <a:lnTo>
                      <a:pt x="306" y="30"/>
                    </a:lnTo>
                    <a:lnTo>
                      <a:pt x="306" y="28"/>
                    </a:lnTo>
                    <a:lnTo>
                      <a:pt x="306" y="28"/>
                    </a:lnTo>
                    <a:lnTo>
                      <a:pt x="306" y="28"/>
                    </a:lnTo>
                    <a:lnTo>
                      <a:pt x="306" y="26"/>
                    </a:lnTo>
                    <a:lnTo>
                      <a:pt x="308" y="26"/>
                    </a:lnTo>
                    <a:lnTo>
                      <a:pt x="310" y="24"/>
                    </a:lnTo>
                    <a:lnTo>
                      <a:pt x="312" y="24"/>
                    </a:lnTo>
                    <a:lnTo>
                      <a:pt x="312" y="22"/>
                    </a:lnTo>
                    <a:lnTo>
                      <a:pt x="312" y="22"/>
                    </a:lnTo>
                    <a:lnTo>
                      <a:pt x="314" y="22"/>
                    </a:lnTo>
                    <a:lnTo>
                      <a:pt x="320" y="22"/>
                    </a:lnTo>
                    <a:lnTo>
                      <a:pt x="322" y="22"/>
                    </a:lnTo>
                    <a:lnTo>
                      <a:pt x="326" y="22"/>
                    </a:lnTo>
                    <a:lnTo>
                      <a:pt x="328" y="22"/>
                    </a:lnTo>
                    <a:lnTo>
                      <a:pt x="330" y="20"/>
                    </a:lnTo>
                    <a:lnTo>
                      <a:pt x="330" y="20"/>
                    </a:lnTo>
                    <a:lnTo>
                      <a:pt x="328" y="20"/>
                    </a:lnTo>
                    <a:lnTo>
                      <a:pt x="326" y="20"/>
                    </a:lnTo>
                    <a:lnTo>
                      <a:pt x="322" y="18"/>
                    </a:lnTo>
                    <a:lnTo>
                      <a:pt x="320" y="18"/>
                    </a:lnTo>
                    <a:lnTo>
                      <a:pt x="322" y="16"/>
                    </a:lnTo>
                    <a:lnTo>
                      <a:pt x="322" y="16"/>
                    </a:lnTo>
                    <a:lnTo>
                      <a:pt x="320" y="16"/>
                    </a:lnTo>
                    <a:lnTo>
                      <a:pt x="316" y="16"/>
                    </a:lnTo>
                    <a:lnTo>
                      <a:pt x="316" y="16"/>
                    </a:lnTo>
                    <a:lnTo>
                      <a:pt x="316" y="16"/>
                    </a:lnTo>
                    <a:lnTo>
                      <a:pt x="314" y="16"/>
                    </a:lnTo>
                    <a:lnTo>
                      <a:pt x="312" y="16"/>
                    </a:lnTo>
                    <a:lnTo>
                      <a:pt x="310" y="16"/>
                    </a:lnTo>
                    <a:lnTo>
                      <a:pt x="306" y="16"/>
                    </a:lnTo>
                    <a:lnTo>
                      <a:pt x="304" y="16"/>
                    </a:lnTo>
                    <a:lnTo>
                      <a:pt x="304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4" y="12"/>
                    </a:lnTo>
                    <a:lnTo>
                      <a:pt x="302" y="12"/>
                    </a:lnTo>
                    <a:lnTo>
                      <a:pt x="302" y="12"/>
                    </a:lnTo>
                    <a:lnTo>
                      <a:pt x="302" y="12"/>
                    </a:lnTo>
                    <a:lnTo>
                      <a:pt x="300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4" y="12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2" y="10"/>
                    </a:lnTo>
                    <a:lnTo>
                      <a:pt x="292" y="10"/>
                    </a:lnTo>
                    <a:lnTo>
                      <a:pt x="294" y="10"/>
                    </a:lnTo>
                    <a:lnTo>
                      <a:pt x="294" y="8"/>
                    </a:lnTo>
                    <a:lnTo>
                      <a:pt x="292" y="8"/>
                    </a:lnTo>
                    <a:lnTo>
                      <a:pt x="292" y="8"/>
                    </a:lnTo>
                    <a:lnTo>
                      <a:pt x="290" y="6"/>
                    </a:lnTo>
                    <a:lnTo>
                      <a:pt x="286" y="6"/>
                    </a:lnTo>
                    <a:lnTo>
                      <a:pt x="284" y="6"/>
                    </a:lnTo>
                    <a:lnTo>
                      <a:pt x="284" y="6"/>
                    </a:lnTo>
                    <a:lnTo>
                      <a:pt x="284" y="6"/>
                    </a:lnTo>
                    <a:lnTo>
                      <a:pt x="282" y="6"/>
                    </a:lnTo>
                    <a:lnTo>
                      <a:pt x="282" y="6"/>
                    </a:lnTo>
                    <a:lnTo>
                      <a:pt x="280" y="6"/>
                    </a:lnTo>
                    <a:lnTo>
                      <a:pt x="278" y="4"/>
                    </a:lnTo>
                    <a:lnTo>
                      <a:pt x="276" y="4"/>
                    </a:lnTo>
                    <a:lnTo>
                      <a:pt x="276" y="6"/>
                    </a:lnTo>
                    <a:lnTo>
                      <a:pt x="276" y="6"/>
                    </a:lnTo>
                    <a:lnTo>
                      <a:pt x="276" y="6"/>
                    </a:lnTo>
                    <a:lnTo>
                      <a:pt x="274" y="8"/>
                    </a:lnTo>
                    <a:lnTo>
                      <a:pt x="274" y="8"/>
                    </a:lnTo>
                    <a:lnTo>
                      <a:pt x="272" y="8"/>
                    </a:lnTo>
                    <a:lnTo>
                      <a:pt x="272" y="10"/>
                    </a:lnTo>
                    <a:lnTo>
                      <a:pt x="274" y="10"/>
                    </a:lnTo>
                    <a:lnTo>
                      <a:pt x="274" y="12"/>
                    </a:lnTo>
                    <a:lnTo>
                      <a:pt x="276" y="14"/>
                    </a:lnTo>
                    <a:lnTo>
                      <a:pt x="278" y="16"/>
                    </a:lnTo>
                    <a:lnTo>
                      <a:pt x="278" y="18"/>
                    </a:lnTo>
                    <a:lnTo>
                      <a:pt x="278" y="18"/>
                    </a:lnTo>
                    <a:lnTo>
                      <a:pt x="274" y="16"/>
                    </a:lnTo>
                    <a:lnTo>
                      <a:pt x="272" y="16"/>
                    </a:lnTo>
                    <a:lnTo>
                      <a:pt x="272" y="14"/>
                    </a:lnTo>
                    <a:lnTo>
                      <a:pt x="270" y="12"/>
                    </a:lnTo>
                    <a:lnTo>
                      <a:pt x="268" y="10"/>
                    </a:lnTo>
                    <a:lnTo>
                      <a:pt x="266" y="10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8" y="8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12"/>
                    </a:lnTo>
                    <a:lnTo>
                      <a:pt x="256" y="12"/>
                    </a:lnTo>
                    <a:lnTo>
                      <a:pt x="256" y="12"/>
                    </a:lnTo>
                    <a:lnTo>
                      <a:pt x="256" y="14"/>
                    </a:lnTo>
                    <a:lnTo>
                      <a:pt x="254" y="14"/>
                    </a:lnTo>
                    <a:lnTo>
                      <a:pt x="254" y="12"/>
                    </a:lnTo>
                    <a:lnTo>
                      <a:pt x="252" y="12"/>
                    </a:lnTo>
                    <a:lnTo>
                      <a:pt x="252" y="12"/>
                    </a:lnTo>
                    <a:lnTo>
                      <a:pt x="250" y="12"/>
                    </a:lnTo>
                    <a:lnTo>
                      <a:pt x="250" y="12"/>
                    </a:lnTo>
                    <a:lnTo>
                      <a:pt x="248" y="10"/>
                    </a:lnTo>
                    <a:lnTo>
                      <a:pt x="248" y="10"/>
                    </a:lnTo>
                    <a:lnTo>
                      <a:pt x="240" y="10"/>
                    </a:lnTo>
                    <a:lnTo>
                      <a:pt x="246" y="10"/>
                    </a:lnTo>
                    <a:lnTo>
                      <a:pt x="252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2" y="6"/>
                    </a:lnTo>
                    <a:lnTo>
                      <a:pt x="246" y="8"/>
                    </a:lnTo>
                    <a:lnTo>
                      <a:pt x="242" y="8"/>
                    </a:lnTo>
                    <a:lnTo>
                      <a:pt x="242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6" y="8"/>
                    </a:lnTo>
                    <a:lnTo>
                      <a:pt x="232" y="8"/>
                    </a:lnTo>
                    <a:lnTo>
                      <a:pt x="228" y="8"/>
                    </a:lnTo>
                    <a:lnTo>
                      <a:pt x="228" y="8"/>
                    </a:lnTo>
                    <a:lnTo>
                      <a:pt x="228" y="8"/>
                    </a:lnTo>
                    <a:lnTo>
                      <a:pt x="226" y="8"/>
                    </a:lnTo>
                    <a:lnTo>
                      <a:pt x="226" y="8"/>
                    </a:lnTo>
                    <a:lnTo>
                      <a:pt x="224" y="8"/>
                    </a:lnTo>
                    <a:lnTo>
                      <a:pt x="224" y="8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4" y="10"/>
                    </a:lnTo>
                    <a:close/>
                    <a:moveTo>
                      <a:pt x="436" y="4"/>
                    </a:moveTo>
                    <a:lnTo>
                      <a:pt x="446" y="2"/>
                    </a:lnTo>
                    <a:lnTo>
                      <a:pt x="446" y="2"/>
                    </a:lnTo>
                    <a:lnTo>
                      <a:pt x="444" y="2"/>
                    </a:lnTo>
                    <a:lnTo>
                      <a:pt x="442" y="2"/>
                    </a:lnTo>
                    <a:lnTo>
                      <a:pt x="440" y="2"/>
                    </a:lnTo>
                    <a:lnTo>
                      <a:pt x="426" y="4"/>
                    </a:lnTo>
                    <a:lnTo>
                      <a:pt x="426" y="4"/>
                    </a:lnTo>
                    <a:lnTo>
                      <a:pt x="436" y="4"/>
                    </a:lnTo>
                    <a:close/>
                    <a:moveTo>
                      <a:pt x="300" y="2"/>
                    </a:moveTo>
                    <a:lnTo>
                      <a:pt x="298" y="2"/>
                    </a:lnTo>
                    <a:lnTo>
                      <a:pt x="296" y="0"/>
                    </a:lnTo>
                    <a:lnTo>
                      <a:pt x="296" y="2"/>
                    </a:lnTo>
                    <a:lnTo>
                      <a:pt x="296" y="2"/>
                    </a:lnTo>
                    <a:lnTo>
                      <a:pt x="298" y="2"/>
                    </a:lnTo>
                    <a:lnTo>
                      <a:pt x="300" y="2"/>
                    </a:lnTo>
                    <a:close/>
                    <a:moveTo>
                      <a:pt x="298" y="4"/>
                    </a:moveTo>
                    <a:lnTo>
                      <a:pt x="302" y="4"/>
                    </a:lnTo>
                    <a:lnTo>
                      <a:pt x="302" y="6"/>
                    </a:lnTo>
                    <a:lnTo>
                      <a:pt x="300" y="6"/>
                    </a:lnTo>
                    <a:lnTo>
                      <a:pt x="296" y="6"/>
                    </a:lnTo>
                    <a:lnTo>
                      <a:pt x="296" y="6"/>
                    </a:lnTo>
                    <a:lnTo>
                      <a:pt x="298" y="6"/>
                    </a:lnTo>
                    <a:lnTo>
                      <a:pt x="298" y="8"/>
                    </a:lnTo>
                    <a:lnTo>
                      <a:pt x="302" y="8"/>
                    </a:lnTo>
                    <a:lnTo>
                      <a:pt x="304" y="8"/>
                    </a:lnTo>
                    <a:lnTo>
                      <a:pt x="308" y="8"/>
                    </a:lnTo>
                    <a:lnTo>
                      <a:pt x="310" y="8"/>
                    </a:lnTo>
                    <a:lnTo>
                      <a:pt x="314" y="8"/>
                    </a:lnTo>
                    <a:lnTo>
                      <a:pt x="316" y="8"/>
                    </a:lnTo>
                    <a:lnTo>
                      <a:pt x="318" y="8"/>
                    </a:lnTo>
                    <a:lnTo>
                      <a:pt x="322" y="8"/>
                    </a:lnTo>
                    <a:lnTo>
                      <a:pt x="320" y="8"/>
                    </a:lnTo>
                    <a:lnTo>
                      <a:pt x="320" y="10"/>
                    </a:lnTo>
                    <a:lnTo>
                      <a:pt x="320" y="10"/>
                    </a:lnTo>
                    <a:lnTo>
                      <a:pt x="316" y="10"/>
                    </a:lnTo>
                    <a:lnTo>
                      <a:pt x="314" y="10"/>
                    </a:lnTo>
                    <a:lnTo>
                      <a:pt x="312" y="10"/>
                    </a:lnTo>
                    <a:lnTo>
                      <a:pt x="312" y="10"/>
                    </a:lnTo>
                    <a:lnTo>
                      <a:pt x="312" y="10"/>
                    </a:lnTo>
                    <a:lnTo>
                      <a:pt x="314" y="10"/>
                    </a:lnTo>
                    <a:lnTo>
                      <a:pt x="316" y="12"/>
                    </a:lnTo>
                    <a:lnTo>
                      <a:pt x="318" y="12"/>
                    </a:lnTo>
                    <a:lnTo>
                      <a:pt x="322" y="12"/>
                    </a:lnTo>
                    <a:lnTo>
                      <a:pt x="322" y="12"/>
                    </a:lnTo>
                    <a:lnTo>
                      <a:pt x="324" y="12"/>
                    </a:lnTo>
                    <a:lnTo>
                      <a:pt x="334" y="12"/>
                    </a:lnTo>
                    <a:lnTo>
                      <a:pt x="342" y="12"/>
                    </a:lnTo>
                    <a:lnTo>
                      <a:pt x="342" y="14"/>
                    </a:lnTo>
                    <a:lnTo>
                      <a:pt x="342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54" y="16"/>
                    </a:lnTo>
                    <a:lnTo>
                      <a:pt x="356" y="14"/>
                    </a:lnTo>
                    <a:lnTo>
                      <a:pt x="358" y="14"/>
                    </a:lnTo>
                    <a:lnTo>
                      <a:pt x="358" y="14"/>
                    </a:lnTo>
                    <a:lnTo>
                      <a:pt x="362" y="14"/>
                    </a:lnTo>
                    <a:lnTo>
                      <a:pt x="362" y="14"/>
                    </a:lnTo>
                    <a:lnTo>
                      <a:pt x="366" y="14"/>
                    </a:lnTo>
                    <a:lnTo>
                      <a:pt x="366" y="14"/>
                    </a:lnTo>
                    <a:lnTo>
                      <a:pt x="370" y="12"/>
                    </a:lnTo>
                    <a:lnTo>
                      <a:pt x="372" y="12"/>
                    </a:lnTo>
                    <a:lnTo>
                      <a:pt x="372" y="10"/>
                    </a:lnTo>
                    <a:lnTo>
                      <a:pt x="374" y="10"/>
                    </a:lnTo>
                    <a:lnTo>
                      <a:pt x="376" y="10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4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76" y="4"/>
                    </a:lnTo>
                    <a:lnTo>
                      <a:pt x="370" y="4"/>
                    </a:lnTo>
                    <a:lnTo>
                      <a:pt x="370" y="4"/>
                    </a:lnTo>
                    <a:lnTo>
                      <a:pt x="368" y="2"/>
                    </a:lnTo>
                    <a:lnTo>
                      <a:pt x="366" y="2"/>
                    </a:lnTo>
                    <a:lnTo>
                      <a:pt x="362" y="2"/>
                    </a:lnTo>
                    <a:lnTo>
                      <a:pt x="360" y="2"/>
                    </a:lnTo>
                    <a:lnTo>
                      <a:pt x="360" y="2"/>
                    </a:lnTo>
                    <a:lnTo>
                      <a:pt x="358" y="2"/>
                    </a:lnTo>
                    <a:lnTo>
                      <a:pt x="358" y="2"/>
                    </a:lnTo>
                    <a:lnTo>
                      <a:pt x="356" y="2"/>
                    </a:lnTo>
                    <a:lnTo>
                      <a:pt x="356" y="0"/>
                    </a:lnTo>
                    <a:lnTo>
                      <a:pt x="354" y="2"/>
                    </a:lnTo>
                    <a:lnTo>
                      <a:pt x="354" y="2"/>
                    </a:lnTo>
                    <a:lnTo>
                      <a:pt x="354" y="2"/>
                    </a:lnTo>
                    <a:lnTo>
                      <a:pt x="352" y="2"/>
                    </a:lnTo>
                    <a:lnTo>
                      <a:pt x="350" y="2"/>
                    </a:lnTo>
                    <a:lnTo>
                      <a:pt x="350" y="2"/>
                    </a:lnTo>
                    <a:lnTo>
                      <a:pt x="346" y="4"/>
                    </a:lnTo>
                    <a:lnTo>
                      <a:pt x="344" y="4"/>
                    </a:lnTo>
                    <a:lnTo>
                      <a:pt x="344" y="2"/>
                    </a:lnTo>
                    <a:lnTo>
                      <a:pt x="344" y="0"/>
                    </a:lnTo>
                    <a:lnTo>
                      <a:pt x="346" y="0"/>
                    </a:lnTo>
                    <a:lnTo>
                      <a:pt x="344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0" y="0"/>
                    </a:lnTo>
                    <a:lnTo>
                      <a:pt x="340" y="0"/>
                    </a:lnTo>
                    <a:lnTo>
                      <a:pt x="338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8" y="2"/>
                    </a:lnTo>
                    <a:lnTo>
                      <a:pt x="338" y="2"/>
                    </a:lnTo>
                    <a:lnTo>
                      <a:pt x="336" y="4"/>
                    </a:lnTo>
                    <a:lnTo>
                      <a:pt x="336" y="4"/>
                    </a:lnTo>
                    <a:lnTo>
                      <a:pt x="336" y="4"/>
                    </a:lnTo>
                    <a:lnTo>
                      <a:pt x="332" y="4"/>
                    </a:lnTo>
                    <a:lnTo>
                      <a:pt x="330" y="4"/>
                    </a:lnTo>
                    <a:lnTo>
                      <a:pt x="330" y="4"/>
                    </a:lnTo>
                    <a:lnTo>
                      <a:pt x="330" y="2"/>
                    </a:lnTo>
                    <a:lnTo>
                      <a:pt x="328" y="2"/>
                    </a:lnTo>
                    <a:lnTo>
                      <a:pt x="324" y="2"/>
                    </a:lnTo>
                    <a:lnTo>
                      <a:pt x="322" y="2"/>
                    </a:lnTo>
                    <a:lnTo>
                      <a:pt x="320" y="2"/>
                    </a:lnTo>
                    <a:lnTo>
                      <a:pt x="318" y="0"/>
                    </a:lnTo>
                    <a:lnTo>
                      <a:pt x="316" y="0"/>
                    </a:lnTo>
                    <a:lnTo>
                      <a:pt x="314" y="0"/>
                    </a:lnTo>
                    <a:lnTo>
                      <a:pt x="312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0" y="2"/>
                    </a:lnTo>
                    <a:lnTo>
                      <a:pt x="312" y="2"/>
                    </a:lnTo>
                    <a:lnTo>
                      <a:pt x="312" y="2"/>
                    </a:lnTo>
                    <a:lnTo>
                      <a:pt x="310" y="2"/>
                    </a:lnTo>
                    <a:lnTo>
                      <a:pt x="310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4" y="2"/>
                    </a:lnTo>
                    <a:lnTo>
                      <a:pt x="306" y="2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306" y="4"/>
                    </a:lnTo>
                    <a:lnTo>
                      <a:pt x="304" y="4"/>
                    </a:lnTo>
                    <a:lnTo>
                      <a:pt x="302" y="2"/>
                    </a:lnTo>
                    <a:lnTo>
                      <a:pt x="294" y="4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6">
                <a:extLst>
                  <a:ext uri="{FF2B5EF4-FFF2-40B4-BE49-F238E27FC236}">
                    <a16:creationId xmlns:a16="http://schemas.microsoft.com/office/drawing/2014/main" id="{11DA9668-6319-4377-8B57-770AF5B655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2" y="1740"/>
                <a:ext cx="14" cy="84"/>
              </a:xfrm>
              <a:custGeom>
                <a:avLst/>
                <a:gdLst>
                  <a:gd name="T0" fmla="*/ 8 w 14"/>
                  <a:gd name="T1" fmla="*/ 82 h 84"/>
                  <a:gd name="T2" fmla="*/ 8 w 14"/>
                  <a:gd name="T3" fmla="*/ 84 h 84"/>
                  <a:gd name="T4" fmla="*/ 8 w 14"/>
                  <a:gd name="T5" fmla="*/ 84 h 84"/>
                  <a:gd name="T6" fmla="*/ 8 w 14"/>
                  <a:gd name="T7" fmla="*/ 84 h 84"/>
                  <a:gd name="T8" fmla="*/ 8 w 14"/>
                  <a:gd name="T9" fmla="*/ 84 h 84"/>
                  <a:gd name="T10" fmla="*/ 8 w 14"/>
                  <a:gd name="T11" fmla="*/ 84 h 84"/>
                  <a:gd name="T12" fmla="*/ 8 w 14"/>
                  <a:gd name="T13" fmla="*/ 82 h 84"/>
                  <a:gd name="T14" fmla="*/ 8 w 14"/>
                  <a:gd name="T15" fmla="*/ 82 h 84"/>
                  <a:gd name="T16" fmla="*/ 12 w 14"/>
                  <a:gd name="T17" fmla="*/ 68 h 84"/>
                  <a:gd name="T18" fmla="*/ 12 w 14"/>
                  <a:gd name="T19" fmla="*/ 68 h 84"/>
                  <a:gd name="T20" fmla="*/ 12 w 14"/>
                  <a:gd name="T21" fmla="*/ 68 h 84"/>
                  <a:gd name="T22" fmla="*/ 12 w 14"/>
                  <a:gd name="T23" fmla="*/ 70 h 84"/>
                  <a:gd name="T24" fmla="*/ 12 w 14"/>
                  <a:gd name="T25" fmla="*/ 68 h 84"/>
                  <a:gd name="T26" fmla="*/ 12 w 14"/>
                  <a:gd name="T27" fmla="*/ 68 h 84"/>
                  <a:gd name="T28" fmla="*/ 12 w 14"/>
                  <a:gd name="T29" fmla="*/ 68 h 84"/>
                  <a:gd name="T30" fmla="*/ 14 w 14"/>
                  <a:gd name="T31" fmla="*/ 64 h 84"/>
                  <a:gd name="T32" fmla="*/ 14 w 14"/>
                  <a:gd name="T33" fmla="*/ 64 h 84"/>
                  <a:gd name="T34" fmla="*/ 14 w 14"/>
                  <a:gd name="T35" fmla="*/ 64 h 84"/>
                  <a:gd name="T36" fmla="*/ 14 w 14"/>
                  <a:gd name="T37" fmla="*/ 64 h 84"/>
                  <a:gd name="T38" fmla="*/ 12 w 14"/>
                  <a:gd name="T39" fmla="*/ 66 h 84"/>
                  <a:gd name="T40" fmla="*/ 14 w 14"/>
                  <a:gd name="T41" fmla="*/ 66 h 84"/>
                  <a:gd name="T42" fmla="*/ 14 w 14"/>
                  <a:gd name="T43" fmla="*/ 66 h 84"/>
                  <a:gd name="T44" fmla="*/ 14 w 14"/>
                  <a:gd name="T45" fmla="*/ 66 h 84"/>
                  <a:gd name="T46" fmla="*/ 14 w 14"/>
                  <a:gd name="T47" fmla="*/ 66 h 84"/>
                  <a:gd name="T48" fmla="*/ 14 w 14"/>
                  <a:gd name="T49" fmla="*/ 64 h 84"/>
                  <a:gd name="T50" fmla="*/ 8 w 14"/>
                  <a:gd name="T51" fmla="*/ 44 h 84"/>
                  <a:gd name="T52" fmla="*/ 8 w 14"/>
                  <a:gd name="T53" fmla="*/ 44 h 84"/>
                  <a:gd name="T54" fmla="*/ 8 w 14"/>
                  <a:gd name="T55" fmla="*/ 44 h 84"/>
                  <a:gd name="T56" fmla="*/ 10 w 14"/>
                  <a:gd name="T57" fmla="*/ 44 h 84"/>
                  <a:gd name="T58" fmla="*/ 10 w 14"/>
                  <a:gd name="T59" fmla="*/ 44 h 84"/>
                  <a:gd name="T60" fmla="*/ 10 w 14"/>
                  <a:gd name="T61" fmla="*/ 44 h 84"/>
                  <a:gd name="T62" fmla="*/ 10 w 14"/>
                  <a:gd name="T63" fmla="*/ 44 h 84"/>
                  <a:gd name="T64" fmla="*/ 8 w 14"/>
                  <a:gd name="T65" fmla="*/ 44 h 84"/>
                  <a:gd name="T66" fmla="*/ 4 w 14"/>
                  <a:gd name="T67" fmla="*/ 12 h 84"/>
                  <a:gd name="T68" fmla="*/ 4 w 14"/>
                  <a:gd name="T69" fmla="*/ 14 h 84"/>
                  <a:gd name="T70" fmla="*/ 4 w 14"/>
                  <a:gd name="T71" fmla="*/ 14 h 84"/>
                  <a:gd name="T72" fmla="*/ 6 w 14"/>
                  <a:gd name="T73" fmla="*/ 12 h 84"/>
                  <a:gd name="T74" fmla="*/ 4 w 14"/>
                  <a:gd name="T75" fmla="*/ 12 h 84"/>
                  <a:gd name="T76" fmla="*/ 4 w 14"/>
                  <a:gd name="T77" fmla="*/ 12 h 84"/>
                  <a:gd name="T78" fmla="*/ 0 w 14"/>
                  <a:gd name="T79" fmla="*/ 0 h 84"/>
                  <a:gd name="T80" fmla="*/ 0 w 14"/>
                  <a:gd name="T81" fmla="*/ 0 h 84"/>
                  <a:gd name="T82" fmla="*/ 0 w 14"/>
                  <a:gd name="T83" fmla="*/ 2 h 84"/>
                  <a:gd name="T84" fmla="*/ 2 w 14"/>
                  <a:gd name="T85" fmla="*/ 2 h 84"/>
                  <a:gd name="T86" fmla="*/ 2 w 14"/>
                  <a:gd name="T87" fmla="*/ 2 h 84"/>
                  <a:gd name="T88" fmla="*/ 2 w 14"/>
                  <a:gd name="T89" fmla="*/ 0 h 84"/>
                  <a:gd name="T90" fmla="*/ 0 w 14"/>
                  <a:gd name="T9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84">
                    <a:moveTo>
                      <a:pt x="8" y="82"/>
                    </a:move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2"/>
                    </a:lnTo>
                    <a:lnTo>
                      <a:pt x="8" y="82"/>
                    </a:lnTo>
                    <a:close/>
                    <a:moveTo>
                      <a:pt x="12" y="68"/>
                    </a:moveTo>
                    <a:lnTo>
                      <a:pt x="12" y="68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2" y="68"/>
                    </a:lnTo>
                    <a:close/>
                    <a:moveTo>
                      <a:pt x="14" y="64"/>
                    </a:move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4"/>
                    </a:lnTo>
                    <a:close/>
                    <a:moveTo>
                      <a:pt x="8" y="44"/>
                    </a:moveTo>
                    <a:lnTo>
                      <a:pt x="8" y="44"/>
                    </a:lnTo>
                    <a:lnTo>
                      <a:pt x="8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4"/>
                    </a:lnTo>
                    <a:close/>
                    <a:moveTo>
                      <a:pt x="4" y="12"/>
                    </a:move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87">
                <a:extLst>
                  <a:ext uri="{FF2B5EF4-FFF2-40B4-BE49-F238E27FC236}">
                    <a16:creationId xmlns:a16="http://schemas.microsoft.com/office/drawing/2014/main" id="{29ECA40C-1F8A-4182-A0B6-9EC62E314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0" y="1309"/>
                <a:ext cx="70" cy="92"/>
              </a:xfrm>
              <a:custGeom>
                <a:avLst/>
                <a:gdLst>
                  <a:gd name="T0" fmla="*/ 12 w 70"/>
                  <a:gd name="T1" fmla="*/ 58 h 92"/>
                  <a:gd name="T2" fmla="*/ 70 w 70"/>
                  <a:gd name="T3" fmla="*/ 12 h 92"/>
                  <a:gd name="T4" fmla="*/ 66 w 70"/>
                  <a:gd name="T5" fmla="*/ 8 h 92"/>
                  <a:gd name="T6" fmla="*/ 60 w 70"/>
                  <a:gd name="T7" fmla="*/ 4 h 92"/>
                  <a:gd name="T8" fmla="*/ 56 w 70"/>
                  <a:gd name="T9" fmla="*/ 0 h 92"/>
                  <a:gd name="T10" fmla="*/ 52 w 70"/>
                  <a:gd name="T11" fmla="*/ 0 h 92"/>
                  <a:gd name="T12" fmla="*/ 54 w 70"/>
                  <a:gd name="T13" fmla="*/ 8 h 92"/>
                  <a:gd name="T14" fmla="*/ 54 w 70"/>
                  <a:gd name="T15" fmla="*/ 10 h 92"/>
                  <a:gd name="T16" fmla="*/ 50 w 70"/>
                  <a:gd name="T17" fmla="*/ 10 h 92"/>
                  <a:gd name="T18" fmla="*/ 48 w 70"/>
                  <a:gd name="T19" fmla="*/ 14 h 92"/>
                  <a:gd name="T20" fmla="*/ 44 w 70"/>
                  <a:gd name="T21" fmla="*/ 16 h 92"/>
                  <a:gd name="T22" fmla="*/ 36 w 70"/>
                  <a:gd name="T23" fmla="*/ 18 h 92"/>
                  <a:gd name="T24" fmla="*/ 40 w 70"/>
                  <a:gd name="T25" fmla="*/ 22 h 92"/>
                  <a:gd name="T26" fmla="*/ 42 w 70"/>
                  <a:gd name="T27" fmla="*/ 26 h 92"/>
                  <a:gd name="T28" fmla="*/ 38 w 70"/>
                  <a:gd name="T29" fmla="*/ 26 h 92"/>
                  <a:gd name="T30" fmla="*/ 28 w 70"/>
                  <a:gd name="T31" fmla="*/ 26 h 92"/>
                  <a:gd name="T32" fmla="*/ 24 w 70"/>
                  <a:gd name="T33" fmla="*/ 22 h 92"/>
                  <a:gd name="T34" fmla="*/ 20 w 70"/>
                  <a:gd name="T35" fmla="*/ 22 h 92"/>
                  <a:gd name="T36" fmla="*/ 18 w 70"/>
                  <a:gd name="T37" fmla="*/ 24 h 92"/>
                  <a:gd name="T38" fmla="*/ 18 w 70"/>
                  <a:gd name="T39" fmla="*/ 28 h 92"/>
                  <a:gd name="T40" fmla="*/ 16 w 70"/>
                  <a:gd name="T41" fmla="*/ 34 h 92"/>
                  <a:gd name="T42" fmla="*/ 12 w 70"/>
                  <a:gd name="T43" fmla="*/ 38 h 92"/>
                  <a:gd name="T44" fmla="*/ 10 w 70"/>
                  <a:gd name="T45" fmla="*/ 40 h 92"/>
                  <a:gd name="T46" fmla="*/ 6 w 70"/>
                  <a:gd name="T47" fmla="*/ 44 h 92"/>
                  <a:gd name="T48" fmla="*/ 2 w 70"/>
                  <a:gd name="T49" fmla="*/ 46 h 92"/>
                  <a:gd name="T50" fmla="*/ 0 w 70"/>
                  <a:gd name="T51" fmla="*/ 52 h 92"/>
                  <a:gd name="T52" fmla="*/ 8 w 70"/>
                  <a:gd name="T53" fmla="*/ 58 h 92"/>
                  <a:gd name="T54" fmla="*/ 14 w 70"/>
                  <a:gd name="T55" fmla="*/ 58 h 92"/>
                  <a:gd name="T56" fmla="*/ 20 w 70"/>
                  <a:gd name="T57" fmla="*/ 64 h 92"/>
                  <a:gd name="T58" fmla="*/ 26 w 70"/>
                  <a:gd name="T59" fmla="*/ 74 h 92"/>
                  <a:gd name="T60" fmla="*/ 22 w 70"/>
                  <a:gd name="T61" fmla="*/ 76 h 92"/>
                  <a:gd name="T62" fmla="*/ 20 w 70"/>
                  <a:gd name="T63" fmla="*/ 84 h 92"/>
                  <a:gd name="T64" fmla="*/ 28 w 70"/>
                  <a:gd name="T65" fmla="*/ 86 h 92"/>
                  <a:gd name="T66" fmla="*/ 28 w 70"/>
                  <a:gd name="T67" fmla="*/ 88 h 92"/>
                  <a:gd name="T68" fmla="*/ 34 w 70"/>
                  <a:gd name="T69" fmla="*/ 92 h 92"/>
                  <a:gd name="T70" fmla="*/ 40 w 70"/>
                  <a:gd name="T71" fmla="*/ 88 h 92"/>
                  <a:gd name="T72" fmla="*/ 46 w 70"/>
                  <a:gd name="T73" fmla="*/ 88 h 92"/>
                  <a:gd name="T74" fmla="*/ 52 w 70"/>
                  <a:gd name="T75" fmla="*/ 90 h 92"/>
                  <a:gd name="T76" fmla="*/ 52 w 70"/>
                  <a:gd name="T77" fmla="*/ 82 h 92"/>
                  <a:gd name="T78" fmla="*/ 60 w 70"/>
                  <a:gd name="T79" fmla="*/ 80 h 92"/>
                  <a:gd name="T80" fmla="*/ 68 w 70"/>
                  <a:gd name="T81" fmla="*/ 80 h 92"/>
                  <a:gd name="T82" fmla="*/ 70 w 70"/>
                  <a:gd name="T83" fmla="*/ 76 h 92"/>
                  <a:gd name="T84" fmla="*/ 62 w 70"/>
                  <a:gd name="T85" fmla="*/ 70 h 92"/>
                  <a:gd name="T86" fmla="*/ 50 w 70"/>
                  <a:gd name="T87" fmla="*/ 64 h 92"/>
                  <a:gd name="T88" fmla="*/ 50 w 70"/>
                  <a:gd name="T89" fmla="*/ 60 h 92"/>
                  <a:gd name="T90" fmla="*/ 52 w 70"/>
                  <a:gd name="T91" fmla="*/ 50 h 92"/>
                  <a:gd name="T92" fmla="*/ 60 w 70"/>
                  <a:gd name="T93" fmla="*/ 48 h 92"/>
                  <a:gd name="T94" fmla="*/ 64 w 70"/>
                  <a:gd name="T95" fmla="*/ 40 h 92"/>
                  <a:gd name="T96" fmla="*/ 66 w 70"/>
                  <a:gd name="T97" fmla="*/ 30 h 92"/>
                  <a:gd name="T98" fmla="*/ 64 w 70"/>
                  <a:gd name="T99" fmla="*/ 20 h 92"/>
                  <a:gd name="T100" fmla="*/ 66 w 70"/>
                  <a:gd name="T101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" h="92">
                    <a:moveTo>
                      <a:pt x="10" y="58"/>
                    </a:moveTo>
                    <a:lnTo>
                      <a:pt x="10" y="58"/>
                    </a:lnTo>
                    <a:lnTo>
                      <a:pt x="10" y="60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58"/>
                    </a:lnTo>
                    <a:close/>
                    <a:moveTo>
                      <a:pt x="68" y="12"/>
                    </a:moveTo>
                    <a:lnTo>
                      <a:pt x="68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6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20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8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4"/>
                    </a:lnTo>
                    <a:lnTo>
                      <a:pt x="6" y="56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4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4"/>
                    </a:lnTo>
                    <a:lnTo>
                      <a:pt x="20" y="70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2" y="76"/>
                    </a:lnTo>
                    <a:lnTo>
                      <a:pt x="22" y="78"/>
                    </a:lnTo>
                    <a:lnTo>
                      <a:pt x="20" y="80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20" y="84"/>
                    </a:lnTo>
                    <a:lnTo>
                      <a:pt x="22" y="84"/>
                    </a:lnTo>
                    <a:lnTo>
                      <a:pt x="22" y="84"/>
                    </a:lnTo>
                    <a:lnTo>
                      <a:pt x="24" y="86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28" y="88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6" y="90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6" y="86"/>
                    </a:lnTo>
                    <a:lnTo>
                      <a:pt x="40" y="88"/>
                    </a:lnTo>
                    <a:lnTo>
                      <a:pt x="42" y="88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46" y="88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2" y="90"/>
                    </a:lnTo>
                    <a:lnTo>
                      <a:pt x="52" y="90"/>
                    </a:lnTo>
                    <a:lnTo>
                      <a:pt x="50" y="88"/>
                    </a:lnTo>
                    <a:lnTo>
                      <a:pt x="52" y="86"/>
                    </a:lnTo>
                    <a:lnTo>
                      <a:pt x="52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6" y="80"/>
                    </a:lnTo>
                    <a:lnTo>
                      <a:pt x="60" y="82"/>
                    </a:lnTo>
                    <a:lnTo>
                      <a:pt x="60" y="80"/>
                    </a:lnTo>
                    <a:lnTo>
                      <a:pt x="62" y="80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70" y="80"/>
                    </a:lnTo>
                    <a:lnTo>
                      <a:pt x="70" y="78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68" y="74"/>
                    </a:lnTo>
                    <a:lnTo>
                      <a:pt x="66" y="74"/>
                    </a:lnTo>
                    <a:lnTo>
                      <a:pt x="66" y="72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58" y="66"/>
                    </a:lnTo>
                    <a:lnTo>
                      <a:pt x="56" y="66"/>
                    </a:lnTo>
                    <a:lnTo>
                      <a:pt x="54" y="66"/>
                    </a:lnTo>
                    <a:lnTo>
                      <a:pt x="52" y="66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0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52" y="52"/>
                    </a:lnTo>
                    <a:lnTo>
                      <a:pt x="52" y="50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8" y="50"/>
                    </a:lnTo>
                    <a:lnTo>
                      <a:pt x="60" y="50"/>
                    </a:lnTo>
                    <a:lnTo>
                      <a:pt x="60" y="48"/>
                    </a:lnTo>
                    <a:lnTo>
                      <a:pt x="60" y="46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4" y="44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68" y="32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4" y="26"/>
                    </a:lnTo>
                    <a:lnTo>
                      <a:pt x="62" y="24"/>
                    </a:lnTo>
                    <a:lnTo>
                      <a:pt x="62" y="22"/>
                    </a:lnTo>
                    <a:lnTo>
                      <a:pt x="64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6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8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88">
                <a:extLst>
                  <a:ext uri="{FF2B5EF4-FFF2-40B4-BE49-F238E27FC236}">
                    <a16:creationId xmlns:a16="http://schemas.microsoft.com/office/drawing/2014/main" id="{C992C40B-A6D6-43AE-B6FD-33E32318F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" y="2596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2 h 2"/>
                  <a:gd name="T11" fmla="*/ 2 h 2"/>
                  <a:gd name="T12" fmla="*/ 2 h 2"/>
                  <a:gd name="T13" fmla="*/ 2 h 2"/>
                  <a:gd name="T14" fmla="*/ 2 h 2"/>
                  <a:gd name="T15" fmla="*/ 2 h 2"/>
                  <a:gd name="T16" fmla="*/ 2 h 2"/>
                  <a:gd name="T17" fmla="*/ 2 h 2"/>
                  <a:gd name="T18" fmla="*/ 2 h 2"/>
                  <a:gd name="T19" fmla="*/ 2 h 2"/>
                  <a:gd name="T20" fmla="*/ 2 h 2"/>
                  <a:gd name="T21" fmla="*/ 2 h 2"/>
                  <a:gd name="T22" fmla="*/ 2 h 2"/>
                  <a:gd name="T23" fmla="*/ 0 h 2"/>
                  <a:gd name="T24" fmla="*/ 0 h 2"/>
                  <a:gd name="T2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89">
                <a:extLst>
                  <a:ext uri="{FF2B5EF4-FFF2-40B4-BE49-F238E27FC236}">
                    <a16:creationId xmlns:a16="http://schemas.microsoft.com/office/drawing/2014/main" id="{C3E3BB78-87D5-4FCA-9F20-10084F538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0" y="2416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2 w 4"/>
                  <a:gd name="T5" fmla="*/ 2 h 4"/>
                  <a:gd name="T6" fmla="*/ 0 w 4"/>
                  <a:gd name="T7" fmla="*/ 2 h 4"/>
                  <a:gd name="T8" fmla="*/ 0 w 4"/>
                  <a:gd name="T9" fmla="*/ 4 h 4"/>
                  <a:gd name="T10" fmla="*/ 2 w 4"/>
                  <a:gd name="T11" fmla="*/ 2 h 4"/>
                  <a:gd name="T12" fmla="*/ 4 w 4"/>
                  <a:gd name="T13" fmla="*/ 2 h 4"/>
                  <a:gd name="T14" fmla="*/ 2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0">
                <a:extLst>
                  <a:ext uri="{FF2B5EF4-FFF2-40B4-BE49-F238E27FC236}">
                    <a16:creationId xmlns:a16="http://schemas.microsoft.com/office/drawing/2014/main" id="{89C2EE46-D5D1-4572-9B54-834F565647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9" y="1828"/>
                <a:ext cx="188" cy="173"/>
              </a:xfrm>
              <a:custGeom>
                <a:avLst/>
                <a:gdLst>
                  <a:gd name="T0" fmla="*/ 72 w 188"/>
                  <a:gd name="T1" fmla="*/ 169 h 173"/>
                  <a:gd name="T2" fmla="*/ 184 w 188"/>
                  <a:gd name="T3" fmla="*/ 28 h 173"/>
                  <a:gd name="T4" fmla="*/ 180 w 188"/>
                  <a:gd name="T5" fmla="*/ 22 h 173"/>
                  <a:gd name="T6" fmla="*/ 168 w 188"/>
                  <a:gd name="T7" fmla="*/ 4 h 173"/>
                  <a:gd name="T8" fmla="*/ 156 w 188"/>
                  <a:gd name="T9" fmla="*/ 12 h 173"/>
                  <a:gd name="T10" fmla="*/ 140 w 188"/>
                  <a:gd name="T11" fmla="*/ 10 h 173"/>
                  <a:gd name="T12" fmla="*/ 116 w 188"/>
                  <a:gd name="T13" fmla="*/ 12 h 173"/>
                  <a:gd name="T14" fmla="*/ 92 w 188"/>
                  <a:gd name="T15" fmla="*/ 14 h 173"/>
                  <a:gd name="T16" fmla="*/ 74 w 188"/>
                  <a:gd name="T17" fmla="*/ 14 h 173"/>
                  <a:gd name="T18" fmla="*/ 66 w 188"/>
                  <a:gd name="T19" fmla="*/ 16 h 173"/>
                  <a:gd name="T20" fmla="*/ 58 w 188"/>
                  <a:gd name="T21" fmla="*/ 4 h 173"/>
                  <a:gd name="T22" fmla="*/ 44 w 188"/>
                  <a:gd name="T23" fmla="*/ 0 h 173"/>
                  <a:gd name="T24" fmla="*/ 30 w 188"/>
                  <a:gd name="T25" fmla="*/ 4 h 173"/>
                  <a:gd name="T26" fmla="*/ 22 w 188"/>
                  <a:gd name="T27" fmla="*/ 18 h 173"/>
                  <a:gd name="T28" fmla="*/ 16 w 188"/>
                  <a:gd name="T29" fmla="*/ 32 h 173"/>
                  <a:gd name="T30" fmla="*/ 16 w 188"/>
                  <a:gd name="T31" fmla="*/ 38 h 173"/>
                  <a:gd name="T32" fmla="*/ 16 w 188"/>
                  <a:gd name="T33" fmla="*/ 48 h 173"/>
                  <a:gd name="T34" fmla="*/ 18 w 188"/>
                  <a:gd name="T35" fmla="*/ 56 h 173"/>
                  <a:gd name="T36" fmla="*/ 16 w 188"/>
                  <a:gd name="T37" fmla="*/ 62 h 173"/>
                  <a:gd name="T38" fmla="*/ 16 w 188"/>
                  <a:gd name="T39" fmla="*/ 70 h 173"/>
                  <a:gd name="T40" fmla="*/ 10 w 188"/>
                  <a:gd name="T41" fmla="*/ 77 h 173"/>
                  <a:gd name="T42" fmla="*/ 6 w 188"/>
                  <a:gd name="T43" fmla="*/ 87 h 173"/>
                  <a:gd name="T44" fmla="*/ 0 w 188"/>
                  <a:gd name="T45" fmla="*/ 99 h 173"/>
                  <a:gd name="T46" fmla="*/ 2 w 188"/>
                  <a:gd name="T47" fmla="*/ 113 h 173"/>
                  <a:gd name="T48" fmla="*/ 2 w 188"/>
                  <a:gd name="T49" fmla="*/ 121 h 173"/>
                  <a:gd name="T50" fmla="*/ 2 w 188"/>
                  <a:gd name="T51" fmla="*/ 129 h 173"/>
                  <a:gd name="T52" fmla="*/ 10 w 188"/>
                  <a:gd name="T53" fmla="*/ 135 h 173"/>
                  <a:gd name="T54" fmla="*/ 14 w 188"/>
                  <a:gd name="T55" fmla="*/ 133 h 173"/>
                  <a:gd name="T56" fmla="*/ 34 w 188"/>
                  <a:gd name="T57" fmla="*/ 141 h 173"/>
                  <a:gd name="T58" fmla="*/ 42 w 188"/>
                  <a:gd name="T59" fmla="*/ 149 h 173"/>
                  <a:gd name="T60" fmla="*/ 44 w 188"/>
                  <a:gd name="T61" fmla="*/ 149 h 173"/>
                  <a:gd name="T62" fmla="*/ 42 w 188"/>
                  <a:gd name="T63" fmla="*/ 153 h 173"/>
                  <a:gd name="T64" fmla="*/ 42 w 188"/>
                  <a:gd name="T65" fmla="*/ 155 h 173"/>
                  <a:gd name="T66" fmla="*/ 42 w 188"/>
                  <a:gd name="T67" fmla="*/ 157 h 173"/>
                  <a:gd name="T68" fmla="*/ 52 w 188"/>
                  <a:gd name="T69" fmla="*/ 171 h 173"/>
                  <a:gd name="T70" fmla="*/ 56 w 188"/>
                  <a:gd name="T71" fmla="*/ 169 h 173"/>
                  <a:gd name="T72" fmla="*/ 60 w 188"/>
                  <a:gd name="T73" fmla="*/ 171 h 173"/>
                  <a:gd name="T74" fmla="*/ 64 w 188"/>
                  <a:gd name="T75" fmla="*/ 171 h 173"/>
                  <a:gd name="T76" fmla="*/ 64 w 188"/>
                  <a:gd name="T77" fmla="*/ 165 h 173"/>
                  <a:gd name="T78" fmla="*/ 68 w 188"/>
                  <a:gd name="T79" fmla="*/ 171 h 173"/>
                  <a:gd name="T80" fmla="*/ 72 w 188"/>
                  <a:gd name="T81" fmla="*/ 167 h 173"/>
                  <a:gd name="T82" fmla="*/ 78 w 188"/>
                  <a:gd name="T83" fmla="*/ 167 h 173"/>
                  <a:gd name="T84" fmla="*/ 88 w 188"/>
                  <a:gd name="T85" fmla="*/ 161 h 173"/>
                  <a:gd name="T86" fmla="*/ 92 w 188"/>
                  <a:gd name="T87" fmla="*/ 165 h 173"/>
                  <a:gd name="T88" fmla="*/ 98 w 188"/>
                  <a:gd name="T89" fmla="*/ 151 h 173"/>
                  <a:gd name="T90" fmla="*/ 106 w 188"/>
                  <a:gd name="T91" fmla="*/ 137 h 173"/>
                  <a:gd name="T92" fmla="*/ 112 w 188"/>
                  <a:gd name="T93" fmla="*/ 129 h 173"/>
                  <a:gd name="T94" fmla="*/ 118 w 188"/>
                  <a:gd name="T95" fmla="*/ 125 h 173"/>
                  <a:gd name="T96" fmla="*/ 124 w 188"/>
                  <a:gd name="T97" fmla="*/ 123 h 173"/>
                  <a:gd name="T98" fmla="*/ 132 w 188"/>
                  <a:gd name="T99" fmla="*/ 129 h 173"/>
                  <a:gd name="T100" fmla="*/ 136 w 188"/>
                  <a:gd name="T101" fmla="*/ 133 h 173"/>
                  <a:gd name="T102" fmla="*/ 140 w 188"/>
                  <a:gd name="T103" fmla="*/ 127 h 173"/>
                  <a:gd name="T104" fmla="*/ 144 w 188"/>
                  <a:gd name="T105" fmla="*/ 119 h 173"/>
                  <a:gd name="T106" fmla="*/ 150 w 188"/>
                  <a:gd name="T107" fmla="*/ 107 h 173"/>
                  <a:gd name="T108" fmla="*/ 158 w 188"/>
                  <a:gd name="T109" fmla="*/ 95 h 173"/>
                  <a:gd name="T110" fmla="*/ 160 w 188"/>
                  <a:gd name="T111" fmla="*/ 83 h 173"/>
                  <a:gd name="T112" fmla="*/ 166 w 188"/>
                  <a:gd name="T113" fmla="*/ 72 h 173"/>
                  <a:gd name="T114" fmla="*/ 172 w 188"/>
                  <a:gd name="T115" fmla="*/ 58 h 173"/>
                  <a:gd name="T116" fmla="*/ 182 w 188"/>
                  <a:gd name="T117" fmla="*/ 46 h 173"/>
                  <a:gd name="T118" fmla="*/ 188 w 188"/>
                  <a:gd name="T119" fmla="*/ 3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8" h="173">
                    <a:moveTo>
                      <a:pt x="72" y="169"/>
                    </a:moveTo>
                    <a:lnTo>
                      <a:pt x="70" y="171"/>
                    </a:lnTo>
                    <a:lnTo>
                      <a:pt x="72" y="171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2" y="169"/>
                    </a:lnTo>
                    <a:lnTo>
                      <a:pt x="72" y="169"/>
                    </a:lnTo>
                    <a:close/>
                    <a:moveTo>
                      <a:pt x="188" y="32"/>
                    </a:moveTo>
                    <a:lnTo>
                      <a:pt x="188" y="30"/>
                    </a:lnTo>
                    <a:lnTo>
                      <a:pt x="188" y="30"/>
                    </a:lnTo>
                    <a:lnTo>
                      <a:pt x="186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26"/>
                    </a:lnTo>
                    <a:lnTo>
                      <a:pt x="182" y="26"/>
                    </a:lnTo>
                    <a:lnTo>
                      <a:pt x="182" y="26"/>
                    </a:lnTo>
                    <a:lnTo>
                      <a:pt x="182" y="24"/>
                    </a:lnTo>
                    <a:lnTo>
                      <a:pt x="180" y="22"/>
                    </a:lnTo>
                    <a:lnTo>
                      <a:pt x="180" y="14"/>
                    </a:lnTo>
                    <a:lnTo>
                      <a:pt x="178" y="12"/>
                    </a:lnTo>
                    <a:lnTo>
                      <a:pt x="174" y="8"/>
                    </a:lnTo>
                    <a:lnTo>
                      <a:pt x="172" y="4"/>
                    </a:lnTo>
                    <a:lnTo>
                      <a:pt x="170" y="4"/>
                    </a:lnTo>
                    <a:lnTo>
                      <a:pt x="168" y="4"/>
                    </a:lnTo>
                    <a:lnTo>
                      <a:pt x="166" y="6"/>
                    </a:lnTo>
                    <a:lnTo>
                      <a:pt x="164" y="6"/>
                    </a:lnTo>
                    <a:lnTo>
                      <a:pt x="160" y="8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6" y="12"/>
                    </a:lnTo>
                    <a:lnTo>
                      <a:pt x="154" y="14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6" y="12"/>
                    </a:lnTo>
                    <a:lnTo>
                      <a:pt x="142" y="10"/>
                    </a:lnTo>
                    <a:lnTo>
                      <a:pt x="140" y="10"/>
                    </a:lnTo>
                    <a:lnTo>
                      <a:pt x="138" y="10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0" y="10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4" y="14"/>
                    </a:lnTo>
                    <a:lnTo>
                      <a:pt x="110" y="20"/>
                    </a:lnTo>
                    <a:lnTo>
                      <a:pt x="104" y="20"/>
                    </a:lnTo>
                    <a:lnTo>
                      <a:pt x="100" y="18"/>
                    </a:lnTo>
                    <a:lnTo>
                      <a:pt x="96" y="18"/>
                    </a:lnTo>
                    <a:lnTo>
                      <a:pt x="92" y="14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2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2" y="10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4"/>
                    </a:lnTo>
                    <a:lnTo>
                      <a:pt x="22" y="18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4" y="44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6" y="70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75"/>
                    </a:lnTo>
                    <a:lnTo>
                      <a:pt x="10" y="77"/>
                    </a:lnTo>
                    <a:lnTo>
                      <a:pt x="10" y="79"/>
                    </a:lnTo>
                    <a:lnTo>
                      <a:pt x="8" y="79"/>
                    </a:lnTo>
                    <a:lnTo>
                      <a:pt x="8" y="81"/>
                    </a:lnTo>
                    <a:lnTo>
                      <a:pt x="8" y="83"/>
                    </a:lnTo>
                    <a:lnTo>
                      <a:pt x="8" y="85"/>
                    </a:lnTo>
                    <a:lnTo>
                      <a:pt x="6" y="87"/>
                    </a:lnTo>
                    <a:lnTo>
                      <a:pt x="4" y="87"/>
                    </a:lnTo>
                    <a:lnTo>
                      <a:pt x="2" y="87"/>
                    </a:lnTo>
                    <a:lnTo>
                      <a:pt x="2" y="93"/>
                    </a:lnTo>
                    <a:lnTo>
                      <a:pt x="2" y="95"/>
                    </a:lnTo>
                    <a:lnTo>
                      <a:pt x="2" y="99"/>
                    </a:lnTo>
                    <a:lnTo>
                      <a:pt x="0" y="99"/>
                    </a:lnTo>
                    <a:lnTo>
                      <a:pt x="2" y="101"/>
                    </a:lnTo>
                    <a:lnTo>
                      <a:pt x="0" y="105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2" y="111"/>
                    </a:lnTo>
                    <a:lnTo>
                      <a:pt x="2" y="113"/>
                    </a:lnTo>
                    <a:lnTo>
                      <a:pt x="2" y="115"/>
                    </a:lnTo>
                    <a:lnTo>
                      <a:pt x="2" y="115"/>
                    </a:lnTo>
                    <a:lnTo>
                      <a:pt x="2" y="117"/>
                    </a:lnTo>
                    <a:lnTo>
                      <a:pt x="2" y="117"/>
                    </a:lnTo>
                    <a:lnTo>
                      <a:pt x="2" y="117"/>
                    </a:lnTo>
                    <a:lnTo>
                      <a:pt x="2" y="121"/>
                    </a:lnTo>
                    <a:lnTo>
                      <a:pt x="2" y="123"/>
                    </a:lnTo>
                    <a:lnTo>
                      <a:pt x="2" y="123"/>
                    </a:lnTo>
                    <a:lnTo>
                      <a:pt x="2" y="125"/>
                    </a:lnTo>
                    <a:lnTo>
                      <a:pt x="2" y="127"/>
                    </a:lnTo>
                    <a:lnTo>
                      <a:pt x="2" y="129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2" y="135"/>
                    </a:lnTo>
                    <a:lnTo>
                      <a:pt x="10" y="135"/>
                    </a:lnTo>
                    <a:lnTo>
                      <a:pt x="12" y="133"/>
                    </a:lnTo>
                    <a:lnTo>
                      <a:pt x="14" y="133"/>
                    </a:lnTo>
                    <a:lnTo>
                      <a:pt x="16" y="131"/>
                    </a:lnTo>
                    <a:lnTo>
                      <a:pt x="18" y="131"/>
                    </a:lnTo>
                    <a:lnTo>
                      <a:pt x="14" y="133"/>
                    </a:lnTo>
                    <a:lnTo>
                      <a:pt x="14" y="133"/>
                    </a:lnTo>
                    <a:lnTo>
                      <a:pt x="12" y="135"/>
                    </a:lnTo>
                    <a:lnTo>
                      <a:pt x="14" y="135"/>
                    </a:lnTo>
                    <a:lnTo>
                      <a:pt x="24" y="135"/>
                    </a:lnTo>
                    <a:lnTo>
                      <a:pt x="28" y="135"/>
                    </a:lnTo>
                    <a:lnTo>
                      <a:pt x="32" y="139"/>
                    </a:lnTo>
                    <a:lnTo>
                      <a:pt x="34" y="141"/>
                    </a:lnTo>
                    <a:lnTo>
                      <a:pt x="38" y="145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9"/>
                    </a:lnTo>
                    <a:lnTo>
                      <a:pt x="40" y="149"/>
                    </a:lnTo>
                    <a:lnTo>
                      <a:pt x="42" y="149"/>
                    </a:lnTo>
                    <a:lnTo>
                      <a:pt x="42" y="147"/>
                    </a:lnTo>
                    <a:lnTo>
                      <a:pt x="42" y="147"/>
                    </a:lnTo>
                    <a:lnTo>
                      <a:pt x="42" y="149"/>
                    </a:lnTo>
                    <a:lnTo>
                      <a:pt x="42" y="149"/>
                    </a:lnTo>
                    <a:lnTo>
                      <a:pt x="44" y="149"/>
                    </a:lnTo>
                    <a:lnTo>
                      <a:pt x="44" y="149"/>
                    </a:lnTo>
                    <a:lnTo>
                      <a:pt x="44" y="149"/>
                    </a:lnTo>
                    <a:lnTo>
                      <a:pt x="42" y="149"/>
                    </a:lnTo>
                    <a:lnTo>
                      <a:pt x="40" y="149"/>
                    </a:lnTo>
                    <a:lnTo>
                      <a:pt x="40" y="151"/>
                    </a:lnTo>
                    <a:lnTo>
                      <a:pt x="40" y="151"/>
                    </a:lnTo>
                    <a:lnTo>
                      <a:pt x="42" y="153"/>
                    </a:lnTo>
                    <a:lnTo>
                      <a:pt x="46" y="151"/>
                    </a:lnTo>
                    <a:lnTo>
                      <a:pt x="46" y="153"/>
                    </a:lnTo>
                    <a:lnTo>
                      <a:pt x="44" y="153"/>
                    </a:lnTo>
                    <a:lnTo>
                      <a:pt x="44" y="153"/>
                    </a:lnTo>
                    <a:lnTo>
                      <a:pt x="42" y="153"/>
                    </a:lnTo>
                    <a:lnTo>
                      <a:pt x="42" y="155"/>
                    </a:lnTo>
                    <a:lnTo>
                      <a:pt x="42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2" y="157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6" y="165"/>
                    </a:lnTo>
                    <a:lnTo>
                      <a:pt x="46" y="167"/>
                    </a:lnTo>
                    <a:lnTo>
                      <a:pt x="50" y="169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54" y="173"/>
                    </a:lnTo>
                    <a:lnTo>
                      <a:pt x="56" y="173"/>
                    </a:lnTo>
                    <a:lnTo>
                      <a:pt x="56" y="173"/>
                    </a:lnTo>
                    <a:lnTo>
                      <a:pt x="56" y="171"/>
                    </a:lnTo>
                    <a:lnTo>
                      <a:pt x="56" y="169"/>
                    </a:lnTo>
                    <a:lnTo>
                      <a:pt x="56" y="171"/>
                    </a:lnTo>
                    <a:lnTo>
                      <a:pt x="56" y="171"/>
                    </a:lnTo>
                    <a:lnTo>
                      <a:pt x="56" y="173"/>
                    </a:lnTo>
                    <a:lnTo>
                      <a:pt x="58" y="173"/>
                    </a:lnTo>
                    <a:lnTo>
                      <a:pt x="60" y="171"/>
                    </a:lnTo>
                    <a:lnTo>
                      <a:pt x="60" y="171"/>
                    </a:lnTo>
                    <a:lnTo>
                      <a:pt x="62" y="171"/>
                    </a:lnTo>
                    <a:lnTo>
                      <a:pt x="62" y="169"/>
                    </a:lnTo>
                    <a:lnTo>
                      <a:pt x="62" y="169"/>
                    </a:lnTo>
                    <a:lnTo>
                      <a:pt x="62" y="171"/>
                    </a:lnTo>
                    <a:lnTo>
                      <a:pt x="62" y="171"/>
                    </a:lnTo>
                    <a:lnTo>
                      <a:pt x="64" y="171"/>
                    </a:lnTo>
                    <a:lnTo>
                      <a:pt x="64" y="171"/>
                    </a:lnTo>
                    <a:lnTo>
                      <a:pt x="66" y="171"/>
                    </a:lnTo>
                    <a:lnTo>
                      <a:pt x="66" y="169"/>
                    </a:lnTo>
                    <a:lnTo>
                      <a:pt x="66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6" y="165"/>
                    </a:lnTo>
                    <a:lnTo>
                      <a:pt x="66" y="167"/>
                    </a:lnTo>
                    <a:lnTo>
                      <a:pt x="66" y="169"/>
                    </a:lnTo>
                    <a:lnTo>
                      <a:pt x="66" y="169"/>
                    </a:lnTo>
                    <a:lnTo>
                      <a:pt x="68" y="171"/>
                    </a:lnTo>
                    <a:lnTo>
                      <a:pt x="68" y="171"/>
                    </a:lnTo>
                    <a:lnTo>
                      <a:pt x="70" y="169"/>
                    </a:lnTo>
                    <a:lnTo>
                      <a:pt x="70" y="167"/>
                    </a:lnTo>
                    <a:lnTo>
                      <a:pt x="70" y="165"/>
                    </a:lnTo>
                    <a:lnTo>
                      <a:pt x="70" y="165"/>
                    </a:lnTo>
                    <a:lnTo>
                      <a:pt x="70" y="165"/>
                    </a:lnTo>
                    <a:lnTo>
                      <a:pt x="72" y="167"/>
                    </a:lnTo>
                    <a:lnTo>
                      <a:pt x="72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6" y="165"/>
                    </a:lnTo>
                    <a:lnTo>
                      <a:pt x="78" y="167"/>
                    </a:lnTo>
                    <a:lnTo>
                      <a:pt x="78" y="169"/>
                    </a:lnTo>
                    <a:lnTo>
                      <a:pt x="82" y="169"/>
                    </a:lnTo>
                    <a:lnTo>
                      <a:pt x="84" y="167"/>
                    </a:lnTo>
                    <a:lnTo>
                      <a:pt x="88" y="167"/>
                    </a:lnTo>
                    <a:lnTo>
                      <a:pt x="90" y="165"/>
                    </a:lnTo>
                    <a:lnTo>
                      <a:pt x="88" y="161"/>
                    </a:lnTo>
                    <a:lnTo>
                      <a:pt x="88" y="161"/>
                    </a:lnTo>
                    <a:lnTo>
                      <a:pt x="90" y="163"/>
                    </a:lnTo>
                    <a:lnTo>
                      <a:pt x="90" y="163"/>
                    </a:lnTo>
                    <a:lnTo>
                      <a:pt x="90" y="165"/>
                    </a:lnTo>
                    <a:lnTo>
                      <a:pt x="92" y="165"/>
                    </a:lnTo>
                    <a:lnTo>
                      <a:pt x="92" y="165"/>
                    </a:lnTo>
                    <a:lnTo>
                      <a:pt x="92" y="165"/>
                    </a:lnTo>
                    <a:lnTo>
                      <a:pt x="94" y="163"/>
                    </a:lnTo>
                    <a:lnTo>
                      <a:pt x="94" y="161"/>
                    </a:lnTo>
                    <a:lnTo>
                      <a:pt x="96" y="159"/>
                    </a:lnTo>
                    <a:lnTo>
                      <a:pt x="96" y="157"/>
                    </a:lnTo>
                    <a:lnTo>
                      <a:pt x="98" y="151"/>
                    </a:lnTo>
                    <a:lnTo>
                      <a:pt x="98" y="149"/>
                    </a:lnTo>
                    <a:lnTo>
                      <a:pt x="98" y="145"/>
                    </a:lnTo>
                    <a:lnTo>
                      <a:pt x="100" y="143"/>
                    </a:lnTo>
                    <a:lnTo>
                      <a:pt x="100" y="141"/>
                    </a:lnTo>
                    <a:lnTo>
                      <a:pt x="104" y="139"/>
                    </a:lnTo>
                    <a:lnTo>
                      <a:pt x="106" y="137"/>
                    </a:lnTo>
                    <a:lnTo>
                      <a:pt x="106" y="135"/>
                    </a:lnTo>
                    <a:lnTo>
                      <a:pt x="108" y="135"/>
                    </a:lnTo>
                    <a:lnTo>
                      <a:pt x="108" y="133"/>
                    </a:lnTo>
                    <a:lnTo>
                      <a:pt x="110" y="133"/>
                    </a:lnTo>
                    <a:lnTo>
                      <a:pt x="112" y="131"/>
                    </a:lnTo>
                    <a:lnTo>
                      <a:pt x="112" y="129"/>
                    </a:lnTo>
                    <a:lnTo>
                      <a:pt x="112" y="127"/>
                    </a:lnTo>
                    <a:lnTo>
                      <a:pt x="114" y="127"/>
                    </a:lnTo>
                    <a:lnTo>
                      <a:pt x="116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20" y="127"/>
                    </a:lnTo>
                    <a:lnTo>
                      <a:pt x="122" y="127"/>
                    </a:lnTo>
                    <a:lnTo>
                      <a:pt x="124" y="127"/>
                    </a:lnTo>
                    <a:lnTo>
                      <a:pt x="124" y="125"/>
                    </a:lnTo>
                    <a:lnTo>
                      <a:pt x="124" y="123"/>
                    </a:lnTo>
                    <a:lnTo>
                      <a:pt x="124" y="123"/>
                    </a:lnTo>
                    <a:lnTo>
                      <a:pt x="126" y="123"/>
                    </a:lnTo>
                    <a:lnTo>
                      <a:pt x="128" y="125"/>
                    </a:lnTo>
                    <a:lnTo>
                      <a:pt x="130" y="127"/>
                    </a:lnTo>
                    <a:lnTo>
                      <a:pt x="130" y="129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32" y="133"/>
                    </a:lnTo>
                    <a:lnTo>
                      <a:pt x="134" y="133"/>
                    </a:lnTo>
                    <a:lnTo>
                      <a:pt x="134" y="135"/>
                    </a:lnTo>
                    <a:lnTo>
                      <a:pt x="136" y="133"/>
                    </a:lnTo>
                    <a:lnTo>
                      <a:pt x="136" y="133"/>
                    </a:lnTo>
                    <a:lnTo>
                      <a:pt x="138" y="133"/>
                    </a:lnTo>
                    <a:lnTo>
                      <a:pt x="138" y="131"/>
                    </a:lnTo>
                    <a:lnTo>
                      <a:pt x="140" y="131"/>
                    </a:lnTo>
                    <a:lnTo>
                      <a:pt x="140" y="129"/>
                    </a:lnTo>
                    <a:lnTo>
                      <a:pt x="140" y="127"/>
                    </a:lnTo>
                    <a:lnTo>
                      <a:pt x="140" y="127"/>
                    </a:lnTo>
                    <a:lnTo>
                      <a:pt x="142" y="125"/>
                    </a:lnTo>
                    <a:lnTo>
                      <a:pt x="144" y="123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19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8" y="113"/>
                    </a:lnTo>
                    <a:lnTo>
                      <a:pt x="148" y="113"/>
                    </a:lnTo>
                    <a:lnTo>
                      <a:pt x="148" y="111"/>
                    </a:lnTo>
                    <a:lnTo>
                      <a:pt x="150" y="107"/>
                    </a:lnTo>
                    <a:lnTo>
                      <a:pt x="150" y="103"/>
                    </a:lnTo>
                    <a:lnTo>
                      <a:pt x="150" y="101"/>
                    </a:lnTo>
                    <a:lnTo>
                      <a:pt x="152" y="99"/>
                    </a:lnTo>
                    <a:lnTo>
                      <a:pt x="154" y="95"/>
                    </a:lnTo>
                    <a:lnTo>
                      <a:pt x="156" y="95"/>
                    </a:lnTo>
                    <a:lnTo>
                      <a:pt x="158" y="95"/>
                    </a:lnTo>
                    <a:lnTo>
                      <a:pt x="158" y="93"/>
                    </a:lnTo>
                    <a:lnTo>
                      <a:pt x="160" y="91"/>
                    </a:lnTo>
                    <a:lnTo>
                      <a:pt x="160" y="91"/>
                    </a:lnTo>
                    <a:lnTo>
                      <a:pt x="160" y="89"/>
                    </a:lnTo>
                    <a:lnTo>
                      <a:pt x="160" y="85"/>
                    </a:lnTo>
                    <a:lnTo>
                      <a:pt x="160" y="83"/>
                    </a:lnTo>
                    <a:lnTo>
                      <a:pt x="162" y="81"/>
                    </a:lnTo>
                    <a:lnTo>
                      <a:pt x="164" y="79"/>
                    </a:lnTo>
                    <a:lnTo>
                      <a:pt x="166" y="79"/>
                    </a:lnTo>
                    <a:lnTo>
                      <a:pt x="166" y="79"/>
                    </a:lnTo>
                    <a:lnTo>
                      <a:pt x="166" y="77"/>
                    </a:lnTo>
                    <a:lnTo>
                      <a:pt x="166" y="72"/>
                    </a:lnTo>
                    <a:lnTo>
                      <a:pt x="166" y="70"/>
                    </a:lnTo>
                    <a:lnTo>
                      <a:pt x="166" y="70"/>
                    </a:lnTo>
                    <a:lnTo>
                      <a:pt x="168" y="68"/>
                    </a:lnTo>
                    <a:lnTo>
                      <a:pt x="170" y="66"/>
                    </a:lnTo>
                    <a:lnTo>
                      <a:pt x="170" y="62"/>
                    </a:lnTo>
                    <a:lnTo>
                      <a:pt x="172" y="58"/>
                    </a:lnTo>
                    <a:lnTo>
                      <a:pt x="174" y="54"/>
                    </a:lnTo>
                    <a:lnTo>
                      <a:pt x="176" y="50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4" y="44"/>
                    </a:lnTo>
                    <a:lnTo>
                      <a:pt x="186" y="44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8" y="38"/>
                    </a:lnTo>
                    <a:lnTo>
                      <a:pt x="188" y="36"/>
                    </a:lnTo>
                    <a:lnTo>
                      <a:pt x="188" y="34"/>
                    </a:lnTo>
                    <a:lnTo>
                      <a:pt x="188" y="32"/>
                    </a:lnTo>
                    <a:lnTo>
                      <a:pt x="188" y="3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1">
                <a:extLst>
                  <a:ext uri="{FF2B5EF4-FFF2-40B4-BE49-F238E27FC236}">
                    <a16:creationId xmlns:a16="http://schemas.microsoft.com/office/drawing/2014/main" id="{AD7FA2B1-1DA3-418B-8132-C4737A49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1656"/>
                <a:ext cx="246" cy="212"/>
              </a:xfrm>
              <a:custGeom>
                <a:avLst/>
                <a:gdLst>
                  <a:gd name="T0" fmla="*/ 240 w 246"/>
                  <a:gd name="T1" fmla="*/ 48 h 212"/>
                  <a:gd name="T2" fmla="*/ 234 w 246"/>
                  <a:gd name="T3" fmla="*/ 36 h 212"/>
                  <a:gd name="T4" fmla="*/ 230 w 246"/>
                  <a:gd name="T5" fmla="*/ 10 h 212"/>
                  <a:gd name="T6" fmla="*/ 220 w 246"/>
                  <a:gd name="T7" fmla="*/ 16 h 212"/>
                  <a:gd name="T8" fmla="*/ 208 w 246"/>
                  <a:gd name="T9" fmla="*/ 6 h 212"/>
                  <a:gd name="T10" fmla="*/ 176 w 246"/>
                  <a:gd name="T11" fmla="*/ 6 h 212"/>
                  <a:gd name="T12" fmla="*/ 144 w 246"/>
                  <a:gd name="T13" fmla="*/ 28 h 212"/>
                  <a:gd name="T14" fmla="*/ 114 w 246"/>
                  <a:gd name="T15" fmla="*/ 48 h 212"/>
                  <a:gd name="T16" fmla="*/ 100 w 246"/>
                  <a:gd name="T17" fmla="*/ 62 h 212"/>
                  <a:gd name="T18" fmla="*/ 88 w 246"/>
                  <a:gd name="T19" fmla="*/ 74 h 212"/>
                  <a:gd name="T20" fmla="*/ 68 w 246"/>
                  <a:gd name="T21" fmla="*/ 78 h 212"/>
                  <a:gd name="T22" fmla="*/ 64 w 246"/>
                  <a:gd name="T23" fmla="*/ 92 h 212"/>
                  <a:gd name="T24" fmla="*/ 64 w 246"/>
                  <a:gd name="T25" fmla="*/ 112 h 212"/>
                  <a:gd name="T26" fmla="*/ 64 w 246"/>
                  <a:gd name="T27" fmla="*/ 124 h 212"/>
                  <a:gd name="T28" fmla="*/ 60 w 246"/>
                  <a:gd name="T29" fmla="*/ 136 h 212"/>
                  <a:gd name="T30" fmla="*/ 58 w 246"/>
                  <a:gd name="T31" fmla="*/ 140 h 212"/>
                  <a:gd name="T32" fmla="*/ 52 w 246"/>
                  <a:gd name="T33" fmla="*/ 146 h 212"/>
                  <a:gd name="T34" fmla="*/ 44 w 246"/>
                  <a:gd name="T35" fmla="*/ 144 h 212"/>
                  <a:gd name="T36" fmla="*/ 30 w 246"/>
                  <a:gd name="T37" fmla="*/ 146 h 212"/>
                  <a:gd name="T38" fmla="*/ 16 w 246"/>
                  <a:gd name="T39" fmla="*/ 150 h 212"/>
                  <a:gd name="T40" fmla="*/ 4 w 246"/>
                  <a:gd name="T41" fmla="*/ 152 h 212"/>
                  <a:gd name="T42" fmla="*/ 0 w 246"/>
                  <a:gd name="T43" fmla="*/ 154 h 212"/>
                  <a:gd name="T44" fmla="*/ 2 w 246"/>
                  <a:gd name="T45" fmla="*/ 162 h 212"/>
                  <a:gd name="T46" fmla="*/ 4 w 246"/>
                  <a:gd name="T47" fmla="*/ 168 h 212"/>
                  <a:gd name="T48" fmla="*/ 8 w 246"/>
                  <a:gd name="T49" fmla="*/ 176 h 212"/>
                  <a:gd name="T50" fmla="*/ 12 w 246"/>
                  <a:gd name="T51" fmla="*/ 178 h 212"/>
                  <a:gd name="T52" fmla="*/ 14 w 246"/>
                  <a:gd name="T53" fmla="*/ 180 h 212"/>
                  <a:gd name="T54" fmla="*/ 12 w 246"/>
                  <a:gd name="T55" fmla="*/ 182 h 212"/>
                  <a:gd name="T56" fmla="*/ 12 w 246"/>
                  <a:gd name="T57" fmla="*/ 188 h 212"/>
                  <a:gd name="T58" fmla="*/ 22 w 246"/>
                  <a:gd name="T59" fmla="*/ 194 h 212"/>
                  <a:gd name="T60" fmla="*/ 28 w 246"/>
                  <a:gd name="T61" fmla="*/ 194 h 212"/>
                  <a:gd name="T62" fmla="*/ 30 w 246"/>
                  <a:gd name="T63" fmla="*/ 194 h 212"/>
                  <a:gd name="T64" fmla="*/ 32 w 246"/>
                  <a:gd name="T65" fmla="*/ 198 h 212"/>
                  <a:gd name="T66" fmla="*/ 30 w 246"/>
                  <a:gd name="T67" fmla="*/ 200 h 212"/>
                  <a:gd name="T68" fmla="*/ 34 w 246"/>
                  <a:gd name="T69" fmla="*/ 208 h 212"/>
                  <a:gd name="T70" fmla="*/ 36 w 246"/>
                  <a:gd name="T71" fmla="*/ 202 h 212"/>
                  <a:gd name="T72" fmla="*/ 40 w 246"/>
                  <a:gd name="T73" fmla="*/ 200 h 212"/>
                  <a:gd name="T74" fmla="*/ 46 w 246"/>
                  <a:gd name="T75" fmla="*/ 204 h 212"/>
                  <a:gd name="T76" fmla="*/ 52 w 246"/>
                  <a:gd name="T77" fmla="*/ 208 h 212"/>
                  <a:gd name="T78" fmla="*/ 54 w 246"/>
                  <a:gd name="T79" fmla="*/ 210 h 212"/>
                  <a:gd name="T80" fmla="*/ 54 w 246"/>
                  <a:gd name="T81" fmla="*/ 208 h 212"/>
                  <a:gd name="T82" fmla="*/ 54 w 246"/>
                  <a:gd name="T83" fmla="*/ 198 h 212"/>
                  <a:gd name="T84" fmla="*/ 60 w 246"/>
                  <a:gd name="T85" fmla="*/ 190 h 212"/>
                  <a:gd name="T86" fmla="*/ 64 w 246"/>
                  <a:gd name="T87" fmla="*/ 178 h 212"/>
                  <a:gd name="T88" fmla="*/ 72 w 246"/>
                  <a:gd name="T89" fmla="*/ 174 h 212"/>
                  <a:gd name="T90" fmla="*/ 82 w 246"/>
                  <a:gd name="T91" fmla="*/ 172 h 212"/>
                  <a:gd name="T92" fmla="*/ 94 w 246"/>
                  <a:gd name="T93" fmla="*/ 176 h 212"/>
                  <a:gd name="T94" fmla="*/ 100 w 246"/>
                  <a:gd name="T95" fmla="*/ 180 h 212"/>
                  <a:gd name="T96" fmla="*/ 104 w 246"/>
                  <a:gd name="T97" fmla="*/ 188 h 212"/>
                  <a:gd name="T98" fmla="*/ 108 w 246"/>
                  <a:gd name="T99" fmla="*/ 188 h 212"/>
                  <a:gd name="T100" fmla="*/ 120 w 246"/>
                  <a:gd name="T101" fmla="*/ 182 h 212"/>
                  <a:gd name="T102" fmla="*/ 130 w 246"/>
                  <a:gd name="T103" fmla="*/ 186 h 212"/>
                  <a:gd name="T104" fmla="*/ 148 w 246"/>
                  <a:gd name="T105" fmla="*/ 192 h 212"/>
                  <a:gd name="T106" fmla="*/ 158 w 246"/>
                  <a:gd name="T107" fmla="*/ 182 h 212"/>
                  <a:gd name="T108" fmla="*/ 178 w 246"/>
                  <a:gd name="T109" fmla="*/ 182 h 212"/>
                  <a:gd name="T110" fmla="*/ 190 w 246"/>
                  <a:gd name="T111" fmla="*/ 186 h 212"/>
                  <a:gd name="T112" fmla="*/ 196 w 246"/>
                  <a:gd name="T113" fmla="*/ 182 h 212"/>
                  <a:gd name="T114" fmla="*/ 206 w 246"/>
                  <a:gd name="T115" fmla="*/ 176 h 212"/>
                  <a:gd name="T116" fmla="*/ 208 w 246"/>
                  <a:gd name="T117" fmla="*/ 164 h 212"/>
                  <a:gd name="T118" fmla="*/ 220 w 246"/>
                  <a:gd name="T119" fmla="*/ 144 h 212"/>
                  <a:gd name="T120" fmla="*/ 240 w 246"/>
                  <a:gd name="T121" fmla="*/ 118 h 212"/>
                  <a:gd name="T122" fmla="*/ 242 w 246"/>
                  <a:gd name="T123" fmla="*/ 84 h 212"/>
                  <a:gd name="T124" fmla="*/ 244 w 246"/>
                  <a:gd name="T125" fmla="*/ 6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6" h="212">
                    <a:moveTo>
                      <a:pt x="246" y="56"/>
                    </a:moveTo>
                    <a:lnTo>
                      <a:pt x="242" y="50"/>
                    </a:lnTo>
                    <a:lnTo>
                      <a:pt x="240" y="50"/>
                    </a:lnTo>
                    <a:lnTo>
                      <a:pt x="240" y="48"/>
                    </a:lnTo>
                    <a:lnTo>
                      <a:pt x="240" y="46"/>
                    </a:lnTo>
                    <a:lnTo>
                      <a:pt x="236" y="38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34" y="34"/>
                    </a:lnTo>
                    <a:lnTo>
                      <a:pt x="234" y="28"/>
                    </a:lnTo>
                    <a:lnTo>
                      <a:pt x="232" y="2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24" y="14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4" y="12"/>
                    </a:lnTo>
                    <a:lnTo>
                      <a:pt x="210" y="8"/>
                    </a:lnTo>
                    <a:lnTo>
                      <a:pt x="208" y="6"/>
                    </a:lnTo>
                    <a:lnTo>
                      <a:pt x="200" y="4"/>
                    </a:lnTo>
                    <a:lnTo>
                      <a:pt x="192" y="2"/>
                    </a:lnTo>
                    <a:lnTo>
                      <a:pt x="184" y="0"/>
                    </a:lnTo>
                    <a:lnTo>
                      <a:pt x="176" y="6"/>
                    </a:lnTo>
                    <a:lnTo>
                      <a:pt x="168" y="12"/>
                    </a:lnTo>
                    <a:lnTo>
                      <a:pt x="160" y="16"/>
                    </a:lnTo>
                    <a:lnTo>
                      <a:pt x="152" y="22"/>
                    </a:lnTo>
                    <a:lnTo>
                      <a:pt x="144" y="28"/>
                    </a:lnTo>
                    <a:lnTo>
                      <a:pt x="136" y="32"/>
                    </a:lnTo>
                    <a:lnTo>
                      <a:pt x="128" y="38"/>
                    </a:lnTo>
                    <a:lnTo>
                      <a:pt x="120" y="44"/>
                    </a:lnTo>
                    <a:lnTo>
                      <a:pt x="114" y="48"/>
                    </a:lnTo>
                    <a:lnTo>
                      <a:pt x="112" y="50"/>
                    </a:lnTo>
                    <a:lnTo>
                      <a:pt x="108" y="54"/>
                    </a:lnTo>
                    <a:lnTo>
                      <a:pt x="104" y="58"/>
                    </a:lnTo>
                    <a:lnTo>
                      <a:pt x="100" y="62"/>
                    </a:lnTo>
                    <a:lnTo>
                      <a:pt x="96" y="66"/>
                    </a:lnTo>
                    <a:lnTo>
                      <a:pt x="94" y="68"/>
                    </a:lnTo>
                    <a:lnTo>
                      <a:pt x="90" y="72"/>
                    </a:lnTo>
                    <a:lnTo>
                      <a:pt x="88" y="74"/>
                    </a:lnTo>
                    <a:lnTo>
                      <a:pt x="82" y="74"/>
                    </a:lnTo>
                    <a:lnTo>
                      <a:pt x="76" y="76"/>
                    </a:lnTo>
                    <a:lnTo>
                      <a:pt x="72" y="76"/>
                    </a:lnTo>
                    <a:lnTo>
                      <a:pt x="68" y="78"/>
                    </a:lnTo>
                    <a:lnTo>
                      <a:pt x="64" y="78"/>
                    </a:lnTo>
                    <a:lnTo>
                      <a:pt x="64" y="82"/>
                    </a:lnTo>
                    <a:lnTo>
                      <a:pt x="64" y="86"/>
                    </a:lnTo>
                    <a:lnTo>
                      <a:pt x="64" y="92"/>
                    </a:lnTo>
                    <a:lnTo>
                      <a:pt x="64" y="96"/>
                    </a:lnTo>
                    <a:lnTo>
                      <a:pt x="64" y="102"/>
                    </a:lnTo>
                    <a:lnTo>
                      <a:pt x="64" y="106"/>
                    </a:lnTo>
                    <a:lnTo>
                      <a:pt x="64" y="112"/>
                    </a:lnTo>
                    <a:lnTo>
                      <a:pt x="64" y="116"/>
                    </a:lnTo>
                    <a:lnTo>
                      <a:pt x="64" y="118"/>
                    </a:lnTo>
                    <a:lnTo>
                      <a:pt x="64" y="120"/>
                    </a:lnTo>
                    <a:lnTo>
                      <a:pt x="64" y="124"/>
                    </a:lnTo>
                    <a:lnTo>
                      <a:pt x="62" y="128"/>
                    </a:lnTo>
                    <a:lnTo>
                      <a:pt x="60" y="130"/>
                    </a:lnTo>
                    <a:lnTo>
                      <a:pt x="60" y="134"/>
                    </a:lnTo>
                    <a:lnTo>
                      <a:pt x="60" y="136"/>
                    </a:lnTo>
                    <a:lnTo>
                      <a:pt x="58" y="136"/>
                    </a:lnTo>
                    <a:lnTo>
                      <a:pt x="58" y="138"/>
                    </a:lnTo>
                    <a:lnTo>
                      <a:pt x="58" y="138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6" y="140"/>
                    </a:lnTo>
                    <a:lnTo>
                      <a:pt x="52" y="144"/>
                    </a:lnTo>
                    <a:lnTo>
                      <a:pt x="52" y="146"/>
                    </a:lnTo>
                    <a:lnTo>
                      <a:pt x="50" y="146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0" y="146"/>
                    </a:lnTo>
                    <a:lnTo>
                      <a:pt x="36" y="146"/>
                    </a:lnTo>
                    <a:lnTo>
                      <a:pt x="30" y="146"/>
                    </a:lnTo>
                    <a:lnTo>
                      <a:pt x="26" y="146"/>
                    </a:lnTo>
                    <a:lnTo>
                      <a:pt x="22" y="148"/>
                    </a:lnTo>
                    <a:lnTo>
                      <a:pt x="18" y="148"/>
                    </a:lnTo>
                    <a:lnTo>
                      <a:pt x="16" y="150"/>
                    </a:lnTo>
                    <a:lnTo>
                      <a:pt x="12" y="152"/>
                    </a:lnTo>
                    <a:lnTo>
                      <a:pt x="12" y="152"/>
                    </a:lnTo>
                    <a:lnTo>
                      <a:pt x="8" y="154"/>
                    </a:lnTo>
                    <a:lnTo>
                      <a:pt x="4" y="152"/>
                    </a:lnTo>
                    <a:lnTo>
                      <a:pt x="2" y="152"/>
                    </a:lnTo>
                    <a:lnTo>
                      <a:pt x="2" y="152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4"/>
                    </a:lnTo>
                    <a:lnTo>
                      <a:pt x="4" y="166"/>
                    </a:lnTo>
                    <a:lnTo>
                      <a:pt x="2" y="168"/>
                    </a:lnTo>
                    <a:lnTo>
                      <a:pt x="4" y="168"/>
                    </a:lnTo>
                    <a:lnTo>
                      <a:pt x="4" y="170"/>
                    </a:lnTo>
                    <a:lnTo>
                      <a:pt x="6" y="172"/>
                    </a:lnTo>
                    <a:lnTo>
                      <a:pt x="6" y="176"/>
                    </a:lnTo>
                    <a:lnTo>
                      <a:pt x="8" y="176"/>
                    </a:lnTo>
                    <a:lnTo>
                      <a:pt x="10" y="176"/>
                    </a:lnTo>
                    <a:lnTo>
                      <a:pt x="10" y="176"/>
                    </a:lnTo>
                    <a:lnTo>
                      <a:pt x="10" y="176"/>
                    </a:lnTo>
                    <a:lnTo>
                      <a:pt x="12" y="178"/>
                    </a:lnTo>
                    <a:lnTo>
                      <a:pt x="12" y="178"/>
                    </a:lnTo>
                    <a:lnTo>
                      <a:pt x="12" y="178"/>
                    </a:lnTo>
                    <a:lnTo>
                      <a:pt x="14" y="180"/>
                    </a:lnTo>
                    <a:lnTo>
                      <a:pt x="14" y="180"/>
                    </a:lnTo>
                    <a:lnTo>
                      <a:pt x="16" y="182"/>
                    </a:lnTo>
                    <a:lnTo>
                      <a:pt x="16" y="182"/>
                    </a:lnTo>
                    <a:lnTo>
                      <a:pt x="14" y="182"/>
                    </a:lnTo>
                    <a:lnTo>
                      <a:pt x="12" y="182"/>
                    </a:lnTo>
                    <a:lnTo>
                      <a:pt x="12" y="182"/>
                    </a:lnTo>
                    <a:lnTo>
                      <a:pt x="12" y="184"/>
                    </a:lnTo>
                    <a:lnTo>
                      <a:pt x="12" y="188"/>
                    </a:lnTo>
                    <a:lnTo>
                      <a:pt x="12" y="188"/>
                    </a:lnTo>
                    <a:lnTo>
                      <a:pt x="14" y="188"/>
                    </a:lnTo>
                    <a:lnTo>
                      <a:pt x="18" y="190"/>
                    </a:lnTo>
                    <a:lnTo>
                      <a:pt x="20" y="194"/>
                    </a:lnTo>
                    <a:lnTo>
                      <a:pt x="22" y="194"/>
                    </a:lnTo>
                    <a:lnTo>
                      <a:pt x="24" y="194"/>
                    </a:lnTo>
                    <a:lnTo>
                      <a:pt x="26" y="194"/>
                    </a:lnTo>
                    <a:lnTo>
                      <a:pt x="26" y="194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32" y="196"/>
                    </a:lnTo>
                    <a:lnTo>
                      <a:pt x="32" y="198"/>
                    </a:lnTo>
                    <a:lnTo>
                      <a:pt x="32" y="198"/>
                    </a:lnTo>
                    <a:lnTo>
                      <a:pt x="32" y="198"/>
                    </a:lnTo>
                    <a:lnTo>
                      <a:pt x="30" y="198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2" y="204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34" y="206"/>
                    </a:lnTo>
                    <a:lnTo>
                      <a:pt x="34" y="202"/>
                    </a:lnTo>
                    <a:lnTo>
                      <a:pt x="34" y="202"/>
                    </a:lnTo>
                    <a:lnTo>
                      <a:pt x="36" y="202"/>
                    </a:lnTo>
                    <a:lnTo>
                      <a:pt x="38" y="200"/>
                    </a:lnTo>
                    <a:lnTo>
                      <a:pt x="38" y="200"/>
                    </a:lnTo>
                    <a:lnTo>
                      <a:pt x="40" y="200"/>
                    </a:lnTo>
                    <a:lnTo>
                      <a:pt x="40" y="200"/>
                    </a:lnTo>
                    <a:lnTo>
                      <a:pt x="42" y="198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6" y="204"/>
                    </a:lnTo>
                    <a:lnTo>
                      <a:pt x="48" y="206"/>
                    </a:lnTo>
                    <a:lnTo>
                      <a:pt x="48" y="208"/>
                    </a:lnTo>
                    <a:lnTo>
                      <a:pt x="50" y="208"/>
                    </a:lnTo>
                    <a:lnTo>
                      <a:pt x="52" y="208"/>
                    </a:lnTo>
                    <a:lnTo>
                      <a:pt x="52" y="210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4" y="210"/>
                    </a:lnTo>
                    <a:lnTo>
                      <a:pt x="54" y="210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4" y="206"/>
                    </a:lnTo>
                    <a:lnTo>
                      <a:pt x="54" y="204"/>
                    </a:lnTo>
                    <a:lnTo>
                      <a:pt x="54" y="202"/>
                    </a:lnTo>
                    <a:lnTo>
                      <a:pt x="54" y="198"/>
                    </a:lnTo>
                    <a:lnTo>
                      <a:pt x="54" y="196"/>
                    </a:lnTo>
                    <a:lnTo>
                      <a:pt x="56" y="194"/>
                    </a:lnTo>
                    <a:lnTo>
                      <a:pt x="58" y="192"/>
                    </a:lnTo>
                    <a:lnTo>
                      <a:pt x="60" y="190"/>
                    </a:lnTo>
                    <a:lnTo>
                      <a:pt x="62" y="186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4" y="178"/>
                    </a:lnTo>
                    <a:lnTo>
                      <a:pt x="66" y="176"/>
                    </a:lnTo>
                    <a:lnTo>
                      <a:pt x="68" y="176"/>
                    </a:lnTo>
                    <a:lnTo>
                      <a:pt x="70" y="174"/>
                    </a:lnTo>
                    <a:lnTo>
                      <a:pt x="72" y="174"/>
                    </a:lnTo>
                    <a:lnTo>
                      <a:pt x="74" y="174"/>
                    </a:lnTo>
                    <a:lnTo>
                      <a:pt x="78" y="174"/>
                    </a:lnTo>
                    <a:lnTo>
                      <a:pt x="80" y="174"/>
                    </a:lnTo>
                    <a:lnTo>
                      <a:pt x="82" y="172"/>
                    </a:lnTo>
                    <a:lnTo>
                      <a:pt x="82" y="172"/>
                    </a:lnTo>
                    <a:lnTo>
                      <a:pt x="84" y="172"/>
                    </a:lnTo>
                    <a:lnTo>
                      <a:pt x="88" y="174"/>
                    </a:lnTo>
                    <a:lnTo>
                      <a:pt x="94" y="176"/>
                    </a:lnTo>
                    <a:lnTo>
                      <a:pt x="96" y="176"/>
                    </a:lnTo>
                    <a:lnTo>
                      <a:pt x="96" y="176"/>
                    </a:lnTo>
                    <a:lnTo>
                      <a:pt x="98" y="178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4" y="186"/>
                    </a:lnTo>
                    <a:lnTo>
                      <a:pt x="104" y="188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08" y="188"/>
                    </a:lnTo>
                    <a:lnTo>
                      <a:pt x="108" y="188"/>
                    </a:lnTo>
                    <a:lnTo>
                      <a:pt x="110" y="186"/>
                    </a:lnTo>
                    <a:lnTo>
                      <a:pt x="112" y="186"/>
                    </a:lnTo>
                    <a:lnTo>
                      <a:pt x="112" y="186"/>
                    </a:lnTo>
                    <a:lnTo>
                      <a:pt x="120" y="182"/>
                    </a:lnTo>
                    <a:lnTo>
                      <a:pt x="120" y="182"/>
                    </a:lnTo>
                    <a:lnTo>
                      <a:pt x="122" y="182"/>
                    </a:lnTo>
                    <a:lnTo>
                      <a:pt x="124" y="182"/>
                    </a:lnTo>
                    <a:lnTo>
                      <a:pt x="130" y="186"/>
                    </a:lnTo>
                    <a:lnTo>
                      <a:pt x="134" y="190"/>
                    </a:lnTo>
                    <a:lnTo>
                      <a:pt x="138" y="190"/>
                    </a:lnTo>
                    <a:lnTo>
                      <a:pt x="142" y="192"/>
                    </a:lnTo>
                    <a:lnTo>
                      <a:pt x="148" y="192"/>
                    </a:lnTo>
                    <a:lnTo>
                      <a:pt x="152" y="186"/>
                    </a:lnTo>
                    <a:lnTo>
                      <a:pt x="154" y="184"/>
                    </a:lnTo>
                    <a:lnTo>
                      <a:pt x="156" y="184"/>
                    </a:lnTo>
                    <a:lnTo>
                      <a:pt x="158" y="182"/>
                    </a:lnTo>
                    <a:lnTo>
                      <a:pt x="162" y="182"/>
                    </a:lnTo>
                    <a:lnTo>
                      <a:pt x="168" y="182"/>
                    </a:lnTo>
                    <a:lnTo>
                      <a:pt x="176" y="182"/>
                    </a:lnTo>
                    <a:lnTo>
                      <a:pt x="178" y="182"/>
                    </a:lnTo>
                    <a:lnTo>
                      <a:pt x="180" y="182"/>
                    </a:lnTo>
                    <a:lnTo>
                      <a:pt x="184" y="184"/>
                    </a:lnTo>
                    <a:lnTo>
                      <a:pt x="186" y="186"/>
                    </a:lnTo>
                    <a:lnTo>
                      <a:pt x="190" y="186"/>
                    </a:lnTo>
                    <a:lnTo>
                      <a:pt x="192" y="186"/>
                    </a:lnTo>
                    <a:lnTo>
                      <a:pt x="194" y="184"/>
                    </a:lnTo>
                    <a:lnTo>
                      <a:pt x="196" y="182"/>
                    </a:lnTo>
                    <a:lnTo>
                      <a:pt x="196" y="182"/>
                    </a:lnTo>
                    <a:lnTo>
                      <a:pt x="198" y="180"/>
                    </a:lnTo>
                    <a:lnTo>
                      <a:pt x="202" y="178"/>
                    </a:lnTo>
                    <a:lnTo>
                      <a:pt x="204" y="178"/>
                    </a:lnTo>
                    <a:lnTo>
                      <a:pt x="206" y="176"/>
                    </a:lnTo>
                    <a:lnTo>
                      <a:pt x="208" y="176"/>
                    </a:lnTo>
                    <a:lnTo>
                      <a:pt x="210" y="176"/>
                    </a:lnTo>
                    <a:lnTo>
                      <a:pt x="208" y="168"/>
                    </a:lnTo>
                    <a:lnTo>
                      <a:pt x="208" y="164"/>
                    </a:lnTo>
                    <a:lnTo>
                      <a:pt x="208" y="162"/>
                    </a:lnTo>
                    <a:lnTo>
                      <a:pt x="210" y="158"/>
                    </a:lnTo>
                    <a:lnTo>
                      <a:pt x="214" y="152"/>
                    </a:lnTo>
                    <a:lnTo>
                      <a:pt x="220" y="144"/>
                    </a:lnTo>
                    <a:lnTo>
                      <a:pt x="222" y="138"/>
                    </a:lnTo>
                    <a:lnTo>
                      <a:pt x="228" y="132"/>
                    </a:lnTo>
                    <a:lnTo>
                      <a:pt x="236" y="124"/>
                    </a:lnTo>
                    <a:lnTo>
                      <a:pt x="240" y="118"/>
                    </a:lnTo>
                    <a:lnTo>
                      <a:pt x="240" y="110"/>
                    </a:lnTo>
                    <a:lnTo>
                      <a:pt x="240" y="100"/>
                    </a:lnTo>
                    <a:lnTo>
                      <a:pt x="240" y="92"/>
                    </a:lnTo>
                    <a:lnTo>
                      <a:pt x="242" y="84"/>
                    </a:lnTo>
                    <a:lnTo>
                      <a:pt x="242" y="78"/>
                    </a:lnTo>
                    <a:lnTo>
                      <a:pt x="242" y="72"/>
                    </a:lnTo>
                    <a:lnTo>
                      <a:pt x="242" y="64"/>
                    </a:lnTo>
                    <a:lnTo>
                      <a:pt x="244" y="64"/>
                    </a:lnTo>
                    <a:lnTo>
                      <a:pt x="246" y="58"/>
                    </a:lnTo>
                    <a:lnTo>
                      <a:pt x="246" y="56"/>
                    </a:lnTo>
                    <a:lnTo>
                      <a:pt x="246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2">
                <a:extLst>
                  <a:ext uri="{FF2B5EF4-FFF2-40B4-BE49-F238E27FC236}">
                    <a16:creationId xmlns:a16="http://schemas.microsoft.com/office/drawing/2014/main" id="{F6105CE0-2EE4-4F7C-B70B-03490BC3D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1808"/>
                <a:ext cx="74" cy="76"/>
              </a:xfrm>
              <a:custGeom>
                <a:avLst/>
                <a:gdLst>
                  <a:gd name="T0" fmla="*/ 68 w 74"/>
                  <a:gd name="T1" fmla="*/ 2 h 76"/>
                  <a:gd name="T2" fmla="*/ 66 w 74"/>
                  <a:gd name="T3" fmla="*/ 2 h 76"/>
                  <a:gd name="T4" fmla="*/ 60 w 74"/>
                  <a:gd name="T5" fmla="*/ 4 h 76"/>
                  <a:gd name="T6" fmla="*/ 60 w 74"/>
                  <a:gd name="T7" fmla="*/ 6 h 76"/>
                  <a:gd name="T8" fmla="*/ 58 w 74"/>
                  <a:gd name="T9" fmla="*/ 4 h 76"/>
                  <a:gd name="T10" fmla="*/ 56 w 74"/>
                  <a:gd name="T11" fmla="*/ 6 h 76"/>
                  <a:gd name="T12" fmla="*/ 54 w 74"/>
                  <a:gd name="T13" fmla="*/ 6 h 76"/>
                  <a:gd name="T14" fmla="*/ 50 w 74"/>
                  <a:gd name="T15" fmla="*/ 6 h 76"/>
                  <a:gd name="T16" fmla="*/ 46 w 74"/>
                  <a:gd name="T17" fmla="*/ 4 h 76"/>
                  <a:gd name="T18" fmla="*/ 44 w 74"/>
                  <a:gd name="T19" fmla="*/ 8 h 76"/>
                  <a:gd name="T20" fmla="*/ 42 w 74"/>
                  <a:gd name="T21" fmla="*/ 8 h 76"/>
                  <a:gd name="T22" fmla="*/ 42 w 74"/>
                  <a:gd name="T23" fmla="*/ 12 h 76"/>
                  <a:gd name="T24" fmla="*/ 38 w 74"/>
                  <a:gd name="T25" fmla="*/ 14 h 76"/>
                  <a:gd name="T26" fmla="*/ 34 w 74"/>
                  <a:gd name="T27" fmla="*/ 18 h 76"/>
                  <a:gd name="T28" fmla="*/ 32 w 74"/>
                  <a:gd name="T29" fmla="*/ 20 h 76"/>
                  <a:gd name="T30" fmla="*/ 28 w 74"/>
                  <a:gd name="T31" fmla="*/ 18 h 76"/>
                  <a:gd name="T32" fmla="*/ 26 w 74"/>
                  <a:gd name="T33" fmla="*/ 18 h 76"/>
                  <a:gd name="T34" fmla="*/ 22 w 74"/>
                  <a:gd name="T35" fmla="*/ 22 h 76"/>
                  <a:gd name="T36" fmla="*/ 16 w 74"/>
                  <a:gd name="T37" fmla="*/ 22 h 76"/>
                  <a:gd name="T38" fmla="*/ 16 w 74"/>
                  <a:gd name="T39" fmla="*/ 28 h 76"/>
                  <a:gd name="T40" fmla="*/ 14 w 74"/>
                  <a:gd name="T41" fmla="*/ 30 h 76"/>
                  <a:gd name="T42" fmla="*/ 12 w 74"/>
                  <a:gd name="T43" fmla="*/ 32 h 76"/>
                  <a:gd name="T44" fmla="*/ 10 w 74"/>
                  <a:gd name="T45" fmla="*/ 36 h 76"/>
                  <a:gd name="T46" fmla="*/ 6 w 74"/>
                  <a:gd name="T47" fmla="*/ 36 h 76"/>
                  <a:gd name="T48" fmla="*/ 4 w 74"/>
                  <a:gd name="T49" fmla="*/ 36 h 76"/>
                  <a:gd name="T50" fmla="*/ 0 w 74"/>
                  <a:gd name="T51" fmla="*/ 36 h 76"/>
                  <a:gd name="T52" fmla="*/ 8 w 74"/>
                  <a:gd name="T53" fmla="*/ 44 h 76"/>
                  <a:gd name="T54" fmla="*/ 14 w 74"/>
                  <a:gd name="T55" fmla="*/ 50 h 76"/>
                  <a:gd name="T56" fmla="*/ 24 w 74"/>
                  <a:gd name="T57" fmla="*/ 66 h 76"/>
                  <a:gd name="T58" fmla="*/ 28 w 74"/>
                  <a:gd name="T59" fmla="*/ 70 h 76"/>
                  <a:gd name="T60" fmla="*/ 28 w 74"/>
                  <a:gd name="T61" fmla="*/ 70 h 76"/>
                  <a:gd name="T62" fmla="*/ 30 w 74"/>
                  <a:gd name="T63" fmla="*/ 68 h 76"/>
                  <a:gd name="T64" fmla="*/ 36 w 74"/>
                  <a:gd name="T65" fmla="*/ 70 h 76"/>
                  <a:gd name="T66" fmla="*/ 44 w 74"/>
                  <a:gd name="T67" fmla="*/ 70 h 76"/>
                  <a:gd name="T68" fmla="*/ 48 w 74"/>
                  <a:gd name="T69" fmla="*/ 72 h 76"/>
                  <a:gd name="T70" fmla="*/ 52 w 74"/>
                  <a:gd name="T71" fmla="*/ 74 h 76"/>
                  <a:gd name="T72" fmla="*/ 52 w 74"/>
                  <a:gd name="T73" fmla="*/ 76 h 76"/>
                  <a:gd name="T74" fmla="*/ 58 w 74"/>
                  <a:gd name="T75" fmla="*/ 76 h 76"/>
                  <a:gd name="T76" fmla="*/ 60 w 74"/>
                  <a:gd name="T77" fmla="*/ 72 h 76"/>
                  <a:gd name="T78" fmla="*/ 58 w 74"/>
                  <a:gd name="T79" fmla="*/ 66 h 76"/>
                  <a:gd name="T80" fmla="*/ 58 w 74"/>
                  <a:gd name="T81" fmla="*/ 62 h 76"/>
                  <a:gd name="T82" fmla="*/ 62 w 74"/>
                  <a:gd name="T83" fmla="*/ 58 h 76"/>
                  <a:gd name="T84" fmla="*/ 60 w 74"/>
                  <a:gd name="T85" fmla="*/ 56 h 76"/>
                  <a:gd name="T86" fmla="*/ 60 w 74"/>
                  <a:gd name="T87" fmla="*/ 56 h 76"/>
                  <a:gd name="T88" fmla="*/ 60 w 74"/>
                  <a:gd name="T89" fmla="*/ 52 h 76"/>
                  <a:gd name="T90" fmla="*/ 62 w 74"/>
                  <a:gd name="T91" fmla="*/ 50 h 76"/>
                  <a:gd name="T92" fmla="*/ 62 w 74"/>
                  <a:gd name="T93" fmla="*/ 46 h 76"/>
                  <a:gd name="T94" fmla="*/ 62 w 74"/>
                  <a:gd name="T95" fmla="*/ 44 h 76"/>
                  <a:gd name="T96" fmla="*/ 64 w 74"/>
                  <a:gd name="T97" fmla="*/ 42 h 76"/>
                  <a:gd name="T98" fmla="*/ 62 w 74"/>
                  <a:gd name="T99" fmla="*/ 46 h 76"/>
                  <a:gd name="T100" fmla="*/ 64 w 74"/>
                  <a:gd name="T101" fmla="*/ 46 h 76"/>
                  <a:gd name="T102" fmla="*/ 66 w 74"/>
                  <a:gd name="T103" fmla="*/ 36 h 76"/>
                  <a:gd name="T104" fmla="*/ 68 w 74"/>
                  <a:gd name="T105" fmla="*/ 18 h 76"/>
                  <a:gd name="T106" fmla="*/ 72 w 74"/>
                  <a:gd name="T107" fmla="*/ 14 h 76"/>
                  <a:gd name="T108" fmla="*/ 72 w 74"/>
                  <a:gd name="T109" fmla="*/ 4 h 76"/>
                  <a:gd name="T110" fmla="*/ 70 w 74"/>
                  <a:gd name="T111" fmla="*/ 2 h 76"/>
                  <a:gd name="T112" fmla="*/ 72 w 74"/>
                  <a:gd name="T113" fmla="*/ 4 h 76"/>
                  <a:gd name="T114" fmla="*/ 74 w 74"/>
                  <a:gd name="T1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76">
                    <a:moveTo>
                      <a:pt x="70" y="0"/>
                    </a:moveTo>
                    <a:lnTo>
                      <a:pt x="68" y="0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6" y="1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54"/>
                    </a:lnTo>
                    <a:lnTo>
                      <a:pt x="18" y="58"/>
                    </a:lnTo>
                    <a:lnTo>
                      <a:pt x="24" y="66"/>
                    </a:lnTo>
                    <a:lnTo>
                      <a:pt x="26" y="68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40" y="72"/>
                    </a:lnTo>
                    <a:lnTo>
                      <a:pt x="42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50" y="72"/>
                    </a:lnTo>
                    <a:lnTo>
                      <a:pt x="50" y="74"/>
                    </a:lnTo>
                    <a:lnTo>
                      <a:pt x="52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6" y="76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0" y="72"/>
                    </a:lnTo>
                    <a:lnTo>
                      <a:pt x="58" y="72"/>
                    </a:lnTo>
                    <a:lnTo>
                      <a:pt x="58" y="70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4"/>
                    </a:lnTo>
                    <a:lnTo>
                      <a:pt x="58" y="62"/>
                    </a:lnTo>
                    <a:lnTo>
                      <a:pt x="60" y="62"/>
                    </a:lnTo>
                    <a:lnTo>
                      <a:pt x="62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60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0" y="54"/>
                    </a:lnTo>
                    <a:lnTo>
                      <a:pt x="62" y="54"/>
                    </a:lnTo>
                    <a:lnTo>
                      <a:pt x="62" y="50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2" y="46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4"/>
                    </a:lnTo>
                    <a:lnTo>
                      <a:pt x="62" y="44"/>
                    </a:lnTo>
                    <a:lnTo>
                      <a:pt x="62" y="46"/>
                    </a:lnTo>
                    <a:lnTo>
                      <a:pt x="64" y="46"/>
                    </a:lnTo>
                    <a:lnTo>
                      <a:pt x="64" y="46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70" y="18"/>
                    </a:lnTo>
                    <a:lnTo>
                      <a:pt x="72" y="16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3">
                <a:extLst>
                  <a:ext uri="{FF2B5EF4-FFF2-40B4-BE49-F238E27FC236}">
                    <a16:creationId xmlns:a16="http://schemas.microsoft.com/office/drawing/2014/main" id="{CA56EF84-E109-4896-9F9F-4045F7BBE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0" y="2229"/>
                <a:ext cx="686" cy="784"/>
              </a:xfrm>
              <a:custGeom>
                <a:avLst/>
                <a:gdLst>
                  <a:gd name="T0" fmla="*/ 2 w 686"/>
                  <a:gd name="T1" fmla="*/ 752 h 784"/>
                  <a:gd name="T2" fmla="*/ 6 w 686"/>
                  <a:gd name="T3" fmla="*/ 750 h 784"/>
                  <a:gd name="T4" fmla="*/ 82 w 686"/>
                  <a:gd name="T5" fmla="*/ 686 h 784"/>
                  <a:gd name="T6" fmla="*/ 86 w 686"/>
                  <a:gd name="T7" fmla="*/ 688 h 784"/>
                  <a:gd name="T8" fmla="*/ 84 w 686"/>
                  <a:gd name="T9" fmla="*/ 664 h 784"/>
                  <a:gd name="T10" fmla="*/ 94 w 686"/>
                  <a:gd name="T11" fmla="*/ 658 h 784"/>
                  <a:gd name="T12" fmla="*/ 346 w 686"/>
                  <a:gd name="T13" fmla="*/ 631 h 784"/>
                  <a:gd name="T14" fmla="*/ 348 w 686"/>
                  <a:gd name="T15" fmla="*/ 631 h 784"/>
                  <a:gd name="T16" fmla="*/ 252 w 686"/>
                  <a:gd name="T17" fmla="*/ 577 h 784"/>
                  <a:gd name="T18" fmla="*/ 252 w 686"/>
                  <a:gd name="T19" fmla="*/ 581 h 784"/>
                  <a:gd name="T20" fmla="*/ 244 w 686"/>
                  <a:gd name="T21" fmla="*/ 585 h 784"/>
                  <a:gd name="T22" fmla="*/ 238 w 686"/>
                  <a:gd name="T23" fmla="*/ 585 h 784"/>
                  <a:gd name="T24" fmla="*/ 240 w 686"/>
                  <a:gd name="T25" fmla="*/ 573 h 784"/>
                  <a:gd name="T26" fmla="*/ 204 w 686"/>
                  <a:gd name="T27" fmla="*/ 593 h 784"/>
                  <a:gd name="T28" fmla="*/ 184 w 686"/>
                  <a:gd name="T29" fmla="*/ 611 h 784"/>
                  <a:gd name="T30" fmla="*/ 174 w 686"/>
                  <a:gd name="T31" fmla="*/ 617 h 784"/>
                  <a:gd name="T32" fmla="*/ 164 w 686"/>
                  <a:gd name="T33" fmla="*/ 619 h 784"/>
                  <a:gd name="T34" fmla="*/ 144 w 686"/>
                  <a:gd name="T35" fmla="*/ 629 h 784"/>
                  <a:gd name="T36" fmla="*/ 114 w 686"/>
                  <a:gd name="T37" fmla="*/ 644 h 784"/>
                  <a:gd name="T38" fmla="*/ 106 w 686"/>
                  <a:gd name="T39" fmla="*/ 648 h 784"/>
                  <a:gd name="T40" fmla="*/ 96 w 686"/>
                  <a:gd name="T41" fmla="*/ 658 h 784"/>
                  <a:gd name="T42" fmla="*/ 90 w 686"/>
                  <a:gd name="T43" fmla="*/ 662 h 784"/>
                  <a:gd name="T44" fmla="*/ 82 w 686"/>
                  <a:gd name="T45" fmla="*/ 668 h 784"/>
                  <a:gd name="T46" fmla="*/ 90 w 686"/>
                  <a:gd name="T47" fmla="*/ 672 h 784"/>
                  <a:gd name="T48" fmla="*/ 96 w 686"/>
                  <a:gd name="T49" fmla="*/ 680 h 784"/>
                  <a:gd name="T50" fmla="*/ 126 w 686"/>
                  <a:gd name="T51" fmla="*/ 672 h 784"/>
                  <a:gd name="T52" fmla="*/ 148 w 686"/>
                  <a:gd name="T53" fmla="*/ 658 h 784"/>
                  <a:gd name="T54" fmla="*/ 168 w 686"/>
                  <a:gd name="T55" fmla="*/ 637 h 784"/>
                  <a:gd name="T56" fmla="*/ 186 w 686"/>
                  <a:gd name="T57" fmla="*/ 629 h 784"/>
                  <a:gd name="T58" fmla="*/ 190 w 686"/>
                  <a:gd name="T59" fmla="*/ 629 h 784"/>
                  <a:gd name="T60" fmla="*/ 198 w 686"/>
                  <a:gd name="T61" fmla="*/ 625 h 784"/>
                  <a:gd name="T62" fmla="*/ 204 w 686"/>
                  <a:gd name="T63" fmla="*/ 619 h 784"/>
                  <a:gd name="T64" fmla="*/ 242 w 686"/>
                  <a:gd name="T65" fmla="*/ 595 h 784"/>
                  <a:gd name="T66" fmla="*/ 250 w 686"/>
                  <a:gd name="T67" fmla="*/ 585 h 784"/>
                  <a:gd name="T68" fmla="*/ 326 w 686"/>
                  <a:gd name="T69" fmla="*/ 495 h 784"/>
                  <a:gd name="T70" fmla="*/ 344 w 686"/>
                  <a:gd name="T71" fmla="*/ 523 h 784"/>
                  <a:gd name="T72" fmla="*/ 320 w 686"/>
                  <a:gd name="T73" fmla="*/ 523 h 784"/>
                  <a:gd name="T74" fmla="*/ 322 w 686"/>
                  <a:gd name="T75" fmla="*/ 503 h 784"/>
                  <a:gd name="T76" fmla="*/ 316 w 686"/>
                  <a:gd name="T77" fmla="*/ 515 h 784"/>
                  <a:gd name="T78" fmla="*/ 308 w 686"/>
                  <a:gd name="T79" fmla="*/ 507 h 784"/>
                  <a:gd name="T80" fmla="*/ 314 w 686"/>
                  <a:gd name="T81" fmla="*/ 489 h 784"/>
                  <a:gd name="T82" fmla="*/ 316 w 686"/>
                  <a:gd name="T83" fmla="*/ 479 h 784"/>
                  <a:gd name="T84" fmla="*/ 308 w 686"/>
                  <a:gd name="T85" fmla="*/ 473 h 784"/>
                  <a:gd name="T86" fmla="*/ 304 w 686"/>
                  <a:gd name="T87" fmla="*/ 463 h 784"/>
                  <a:gd name="T88" fmla="*/ 302 w 686"/>
                  <a:gd name="T89" fmla="*/ 483 h 784"/>
                  <a:gd name="T90" fmla="*/ 304 w 686"/>
                  <a:gd name="T91" fmla="*/ 497 h 784"/>
                  <a:gd name="T92" fmla="*/ 308 w 686"/>
                  <a:gd name="T93" fmla="*/ 497 h 784"/>
                  <a:gd name="T94" fmla="*/ 304 w 686"/>
                  <a:gd name="T95" fmla="*/ 501 h 784"/>
                  <a:gd name="T96" fmla="*/ 306 w 686"/>
                  <a:gd name="T97" fmla="*/ 513 h 784"/>
                  <a:gd name="T98" fmla="*/ 300 w 686"/>
                  <a:gd name="T99" fmla="*/ 525 h 784"/>
                  <a:gd name="T100" fmla="*/ 278 w 686"/>
                  <a:gd name="T101" fmla="*/ 547 h 784"/>
                  <a:gd name="T102" fmla="*/ 272 w 686"/>
                  <a:gd name="T103" fmla="*/ 559 h 784"/>
                  <a:gd name="T104" fmla="*/ 256 w 686"/>
                  <a:gd name="T105" fmla="*/ 585 h 784"/>
                  <a:gd name="T106" fmla="*/ 256 w 686"/>
                  <a:gd name="T107" fmla="*/ 589 h 784"/>
                  <a:gd name="T108" fmla="*/ 280 w 686"/>
                  <a:gd name="T109" fmla="*/ 581 h 784"/>
                  <a:gd name="T110" fmla="*/ 310 w 686"/>
                  <a:gd name="T111" fmla="*/ 555 h 784"/>
                  <a:gd name="T112" fmla="*/ 330 w 686"/>
                  <a:gd name="T113" fmla="*/ 549 h 784"/>
                  <a:gd name="T114" fmla="*/ 354 w 686"/>
                  <a:gd name="T115" fmla="*/ 525 h 784"/>
                  <a:gd name="T116" fmla="*/ 666 w 686"/>
                  <a:gd name="T117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6" h="784">
                    <a:moveTo>
                      <a:pt x="16" y="782"/>
                    </a:moveTo>
                    <a:lnTo>
                      <a:pt x="16" y="782"/>
                    </a:lnTo>
                    <a:lnTo>
                      <a:pt x="16" y="782"/>
                    </a:lnTo>
                    <a:lnTo>
                      <a:pt x="16" y="784"/>
                    </a:lnTo>
                    <a:lnTo>
                      <a:pt x="16" y="784"/>
                    </a:lnTo>
                    <a:lnTo>
                      <a:pt x="18" y="784"/>
                    </a:lnTo>
                    <a:lnTo>
                      <a:pt x="18" y="782"/>
                    </a:lnTo>
                    <a:lnTo>
                      <a:pt x="18" y="782"/>
                    </a:lnTo>
                    <a:lnTo>
                      <a:pt x="16" y="782"/>
                    </a:lnTo>
                    <a:close/>
                    <a:moveTo>
                      <a:pt x="8" y="748"/>
                    </a:moveTo>
                    <a:lnTo>
                      <a:pt x="6" y="750"/>
                    </a:lnTo>
                    <a:lnTo>
                      <a:pt x="4" y="752"/>
                    </a:lnTo>
                    <a:lnTo>
                      <a:pt x="2" y="752"/>
                    </a:lnTo>
                    <a:lnTo>
                      <a:pt x="0" y="754"/>
                    </a:lnTo>
                    <a:lnTo>
                      <a:pt x="0" y="754"/>
                    </a:lnTo>
                    <a:lnTo>
                      <a:pt x="2" y="754"/>
                    </a:lnTo>
                    <a:lnTo>
                      <a:pt x="2" y="752"/>
                    </a:lnTo>
                    <a:lnTo>
                      <a:pt x="2" y="754"/>
                    </a:lnTo>
                    <a:lnTo>
                      <a:pt x="2" y="754"/>
                    </a:lnTo>
                    <a:lnTo>
                      <a:pt x="4" y="754"/>
                    </a:lnTo>
                    <a:lnTo>
                      <a:pt x="4" y="754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0"/>
                    </a:lnTo>
                    <a:lnTo>
                      <a:pt x="8" y="750"/>
                    </a:lnTo>
                    <a:lnTo>
                      <a:pt x="8" y="750"/>
                    </a:lnTo>
                    <a:lnTo>
                      <a:pt x="10" y="750"/>
                    </a:lnTo>
                    <a:lnTo>
                      <a:pt x="10" y="748"/>
                    </a:lnTo>
                    <a:lnTo>
                      <a:pt x="10" y="748"/>
                    </a:lnTo>
                    <a:lnTo>
                      <a:pt x="8" y="748"/>
                    </a:lnTo>
                    <a:close/>
                    <a:moveTo>
                      <a:pt x="88" y="686"/>
                    </a:move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4"/>
                    </a:lnTo>
                    <a:lnTo>
                      <a:pt x="82" y="686"/>
                    </a:lnTo>
                    <a:lnTo>
                      <a:pt x="82" y="686"/>
                    </a:lnTo>
                    <a:lnTo>
                      <a:pt x="80" y="688"/>
                    </a:lnTo>
                    <a:lnTo>
                      <a:pt x="80" y="688"/>
                    </a:lnTo>
                    <a:lnTo>
                      <a:pt x="78" y="688"/>
                    </a:lnTo>
                    <a:lnTo>
                      <a:pt x="78" y="690"/>
                    </a:lnTo>
                    <a:lnTo>
                      <a:pt x="76" y="690"/>
                    </a:lnTo>
                    <a:lnTo>
                      <a:pt x="74" y="692"/>
                    </a:lnTo>
                    <a:lnTo>
                      <a:pt x="74" y="692"/>
                    </a:lnTo>
                    <a:lnTo>
                      <a:pt x="76" y="692"/>
                    </a:lnTo>
                    <a:lnTo>
                      <a:pt x="80" y="690"/>
                    </a:lnTo>
                    <a:lnTo>
                      <a:pt x="80" y="690"/>
                    </a:lnTo>
                    <a:lnTo>
                      <a:pt x="80" y="690"/>
                    </a:lnTo>
                    <a:lnTo>
                      <a:pt x="84" y="690"/>
                    </a:lnTo>
                    <a:lnTo>
                      <a:pt x="86" y="688"/>
                    </a:lnTo>
                    <a:lnTo>
                      <a:pt x="86" y="688"/>
                    </a:lnTo>
                    <a:lnTo>
                      <a:pt x="88" y="688"/>
                    </a:lnTo>
                    <a:lnTo>
                      <a:pt x="88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8" y="686"/>
                    </a:lnTo>
                    <a:close/>
                    <a:moveTo>
                      <a:pt x="82" y="664"/>
                    </a:moveTo>
                    <a:lnTo>
                      <a:pt x="82" y="664"/>
                    </a:lnTo>
                    <a:lnTo>
                      <a:pt x="84" y="664"/>
                    </a:lnTo>
                    <a:lnTo>
                      <a:pt x="84" y="664"/>
                    </a:lnTo>
                    <a:lnTo>
                      <a:pt x="84" y="664"/>
                    </a:lnTo>
                    <a:lnTo>
                      <a:pt x="86" y="664"/>
                    </a:lnTo>
                    <a:lnTo>
                      <a:pt x="86" y="664"/>
                    </a:lnTo>
                    <a:lnTo>
                      <a:pt x="84" y="662"/>
                    </a:lnTo>
                    <a:lnTo>
                      <a:pt x="82" y="664"/>
                    </a:lnTo>
                    <a:lnTo>
                      <a:pt x="82" y="664"/>
                    </a:lnTo>
                    <a:lnTo>
                      <a:pt x="82" y="664"/>
                    </a:lnTo>
                    <a:lnTo>
                      <a:pt x="82" y="664"/>
                    </a:lnTo>
                    <a:close/>
                    <a:moveTo>
                      <a:pt x="94" y="658"/>
                    </a:moveTo>
                    <a:lnTo>
                      <a:pt x="94" y="656"/>
                    </a:lnTo>
                    <a:lnTo>
                      <a:pt x="94" y="656"/>
                    </a:lnTo>
                    <a:lnTo>
                      <a:pt x="92" y="656"/>
                    </a:lnTo>
                    <a:lnTo>
                      <a:pt x="92" y="658"/>
                    </a:lnTo>
                    <a:lnTo>
                      <a:pt x="94" y="658"/>
                    </a:lnTo>
                    <a:close/>
                    <a:moveTo>
                      <a:pt x="346" y="637"/>
                    </a:moveTo>
                    <a:lnTo>
                      <a:pt x="344" y="639"/>
                    </a:lnTo>
                    <a:lnTo>
                      <a:pt x="346" y="639"/>
                    </a:lnTo>
                    <a:lnTo>
                      <a:pt x="346" y="637"/>
                    </a:lnTo>
                    <a:lnTo>
                      <a:pt x="346" y="637"/>
                    </a:lnTo>
                    <a:lnTo>
                      <a:pt x="346" y="637"/>
                    </a:lnTo>
                    <a:lnTo>
                      <a:pt x="346" y="637"/>
                    </a:lnTo>
                    <a:close/>
                    <a:moveTo>
                      <a:pt x="346" y="629"/>
                    </a:moveTo>
                    <a:lnTo>
                      <a:pt x="344" y="629"/>
                    </a:lnTo>
                    <a:lnTo>
                      <a:pt x="342" y="629"/>
                    </a:lnTo>
                    <a:lnTo>
                      <a:pt x="344" y="629"/>
                    </a:lnTo>
                    <a:lnTo>
                      <a:pt x="346" y="629"/>
                    </a:lnTo>
                    <a:lnTo>
                      <a:pt x="346" y="631"/>
                    </a:lnTo>
                    <a:lnTo>
                      <a:pt x="346" y="631"/>
                    </a:lnTo>
                    <a:lnTo>
                      <a:pt x="344" y="631"/>
                    </a:lnTo>
                    <a:lnTo>
                      <a:pt x="344" y="633"/>
                    </a:lnTo>
                    <a:lnTo>
                      <a:pt x="342" y="633"/>
                    </a:lnTo>
                    <a:lnTo>
                      <a:pt x="342" y="635"/>
                    </a:lnTo>
                    <a:lnTo>
                      <a:pt x="342" y="635"/>
                    </a:lnTo>
                    <a:lnTo>
                      <a:pt x="344" y="635"/>
                    </a:lnTo>
                    <a:lnTo>
                      <a:pt x="344" y="633"/>
                    </a:lnTo>
                    <a:lnTo>
                      <a:pt x="346" y="633"/>
                    </a:lnTo>
                    <a:lnTo>
                      <a:pt x="348" y="633"/>
                    </a:lnTo>
                    <a:lnTo>
                      <a:pt x="348" y="631"/>
                    </a:lnTo>
                    <a:lnTo>
                      <a:pt x="346" y="631"/>
                    </a:lnTo>
                    <a:lnTo>
                      <a:pt x="348" y="631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50" y="629"/>
                    </a:lnTo>
                    <a:lnTo>
                      <a:pt x="350" y="629"/>
                    </a:lnTo>
                    <a:lnTo>
                      <a:pt x="348" y="631"/>
                    </a:lnTo>
                    <a:lnTo>
                      <a:pt x="352" y="629"/>
                    </a:lnTo>
                    <a:lnTo>
                      <a:pt x="352" y="629"/>
                    </a:lnTo>
                    <a:lnTo>
                      <a:pt x="354" y="629"/>
                    </a:lnTo>
                    <a:lnTo>
                      <a:pt x="348" y="627"/>
                    </a:lnTo>
                    <a:lnTo>
                      <a:pt x="346" y="629"/>
                    </a:lnTo>
                    <a:close/>
                    <a:moveTo>
                      <a:pt x="252" y="577"/>
                    </a:moveTo>
                    <a:lnTo>
                      <a:pt x="252" y="575"/>
                    </a:lnTo>
                    <a:lnTo>
                      <a:pt x="252" y="577"/>
                    </a:lnTo>
                    <a:lnTo>
                      <a:pt x="250" y="577"/>
                    </a:lnTo>
                    <a:lnTo>
                      <a:pt x="250" y="577"/>
                    </a:lnTo>
                    <a:lnTo>
                      <a:pt x="248" y="579"/>
                    </a:lnTo>
                    <a:lnTo>
                      <a:pt x="248" y="579"/>
                    </a:lnTo>
                    <a:lnTo>
                      <a:pt x="250" y="579"/>
                    </a:lnTo>
                    <a:lnTo>
                      <a:pt x="252" y="577"/>
                    </a:lnTo>
                    <a:close/>
                    <a:moveTo>
                      <a:pt x="250" y="583"/>
                    </a:moveTo>
                    <a:lnTo>
                      <a:pt x="250" y="583"/>
                    </a:lnTo>
                    <a:lnTo>
                      <a:pt x="252" y="581"/>
                    </a:lnTo>
                    <a:lnTo>
                      <a:pt x="254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0" y="581"/>
                    </a:lnTo>
                    <a:lnTo>
                      <a:pt x="250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3"/>
                    </a:lnTo>
                    <a:lnTo>
                      <a:pt x="246" y="583"/>
                    </a:lnTo>
                    <a:lnTo>
                      <a:pt x="246" y="583"/>
                    </a:lnTo>
                    <a:lnTo>
                      <a:pt x="244" y="585"/>
                    </a:lnTo>
                    <a:lnTo>
                      <a:pt x="242" y="585"/>
                    </a:lnTo>
                    <a:lnTo>
                      <a:pt x="244" y="585"/>
                    </a:lnTo>
                    <a:lnTo>
                      <a:pt x="246" y="583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50" y="579"/>
                    </a:lnTo>
                    <a:lnTo>
                      <a:pt x="250" y="579"/>
                    </a:lnTo>
                    <a:lnTo>
                      <a:pt x="248" y="579"/>
                    </a:lnTo>
                    <a:lnTo>
                      <a:pt x="246" y="581"/>
                    </a:lnTo>
                    <a:lnTo>
                      <a:pt x="246" y="581"/>
                    </a:lnTo>
                    <a:lnTo>
                      <a:pt x="242" y="583"/>
                    </a:lnTo>
                    <a:lnTo>
                      <a:pt x="240" y="583"/>
                    </a:lnTo>
                    <a:lnTo>
                      <a:pt x="238" y="585"/>
                    </a:lnTo>
                    <a:lnTo>
                      <a:pt x="234" y="585"/>
                    </a:lnTo>
                    <a:lnTo>
                      <a:pt x="234" y="585"/>
                    </a:lnTo>
                    <a:lnTo>
                      <a:pt x="234" y="583"/>
                    </a:lnTo>
                    <a:lnTo>
                      <a:pt x="234" y="583"/>
                    </a:lnTo>
                    <a:lnTo>
                      <a:pt x="236" y="579"/>
                    </a:lnTo>
                    <a:lnTo>
                      <a:pt x="236" y="577"/>
                    </a:lnTo>
                    <a:lnTo>
                      <a:pt x="236" y="577"/>
                    </a:lnTo>
                    <a:lnTo>
                      <a:pt x="234" y="577"/>
                    </a:lnTo>
                    <a:lnTo>
                      <a:pt x="234" y="575"/>
                    </a:lnTo>
                    <a:lnTo>
                      <a:pt x="234" y="575"/>
                    </a:lnTo>
                    <a:lnTo>
                      <a:pt x="236" y="573"/>
                    </a:lnTo>
                    <a:lnTo>
                      <a:pt x="236" y="573"/>
                    </a:lnTo>
                    <a:lnTo>
                      <a:pt x="240" y="573"/>
                    </a:lnTo>
                    <a:lnTo>
                      <a:pt x="238" y="571"/>
                    </a:lnTo>
                    <a:lnTo>
                      <a:pt x="236" y="571"/>
                    </a:lnTo>
                    <a:lnTo>
                      <a:pt x="236" y="573"/>
                    </a:lnTo>
                    <a:lnTo>
                      <a:pt x="232" y="575"/>
                    </a:lnTo>
                    <a:lnTo>
                      <a:pt x="228" y="577"/>
                    </a:lnTo>
                    <a:lnTo>
                      <a:pt x="224" y="579"/>
                    </a:lnTo>
                    <a:lnTo>
                      <a:pt x="220" y="585"/>
                    </a:lnTo>
                    <a:lnTo>
                      <a:pt x="214" y="589"/>
                    </a:lnTo>
                    <a:lnTo>
                      <a:pt x="212" y="591"/>
                    </a:lnTo>
                    <a:lnTo>
                      <a:pt x="210" y="593"/>
                    </a:lnTo>
                    <a:lnTo>
                      <a:pt x="208" y="593"/>
                    </a:lnTo>
                    <a:lnTo>
                      <a:pt x="206" y="593"/>
                    </a:lnTo>
                    <a:lnTo>
                      <a:pt x="204" y="593"/>
                    </a:lnTo>
                    <a:lnTo>
                      <a:pt x="204" y="595"/>
                    </a:lnTo>
                    <a:lnTo>
                      <a:pt x="200" y="597"/>
                    </a:lnTo>
                    <a:lnTo>
                      <a:pt x="198" y="599"/>
                    </a:lnTo>
                    <a:lnTo>
                      <a:pt x="196" y="601"/>
                    </a:lnTo>
                    <a:lnTo>
                      <a:pt x="194" y="603"/>
                    </a:lnTo>
                    <a:lnTo>
                      <a:pt x="192" y="605"/>
                    </a:lnTo>
                    <a:lnTo>
                      <a:pt x="192" y="605"/>
                    </a:lnTo>
                    <a:lnTo>
                      <a:pt x="192" y="607"/>
                    </a:lnTo>
                    <a:lnTo>
                      <a:pt x="192" y="607"/>
                    </a:lnTo>
                    <a:lnTo>
                      <a:pt x="190" y="607"/>
                    </a:lnTo>
                    <a:lnTo>
                      <a:pt x="190" y="607"/>
                    </a:lnTo>
                    <a:lnTo>
                      <a:pt x="184" y="611"/>
                    </a:lnTo>
                    <a:lnTo>
                      <a:pt x="184" y="611"/>
                    </a:lnTo>
                    <a:lnTo>
                      <a:pt x="182" y="613"/>
                    </a:lnTo>
                    <a:lnTo>
                      <a:pt x="182" y="613"/>
                    </a:lnTo>
                    <a:lnTo>
                      <a:pt x="184" y="613"/>
                    </a:lnTo>
                    <a:lnTo>
                      <a:pt x="184" y="611"/>
                    </a:lnTo>
                    <a:lnTo>
                      <a:pt x="184" y="611"/>
                    </a:lnTo>
                    <a:lnTo>
                      <a:pt x="180" y="613"/>
                    </a:lnTo>
                    <a:lnTo>
                      <a:pt x="178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4" y="615"/>
                    </a:lnTo>
                    <a:lnTo>
                      <a:pt x="174" y="617"/>
                    </a:lnTo>
                    <a:lnTo>
                      <a:pt x="174" y="617"/>
                    </a:lnTo>
                    <a:lnTo>
                      <a:pt x="174" y="617"/>
                    </a:lnTo>
                    <a:lnTo>
                      <a:pt x="172" y="615"/>
                    </a:lnTo>
                    <a:lnTo>
                      <a:pt x="170" y="617"/>
                    </a:lnTo>
                    <a:lnTo>
                      <a:pt x="170" y="617"/>
                    </a:lnTo>
                    <a:lnTo>
                      <a:pt x="170" y="617"/>
                    </a:lnTo>
                    <a:lnTo>
                      <a:pt x="170" y="619"/>
                    </a:lnTo>
                    <a:lnTo>
                      <a:pt x="170" y="617"/>
                    </a:lnTo>
                    <a:lnTo>
                      <a:pt x="168" y="617"/>
                    </a:lnTo>
                    <a:lnTo>
                      <a:pt x="168" y="619"/>
                    </a:lnTo>
                    <a:lnTo>
                      <a:pt x="166" y="619"/>
                    </a:lnTo>
                    <a:lnTo>
                      <a:pt x="166" y="619"/>
                    </a:lnTo>
                    <a:lnTo>
                      <a:pt x="164" y="619"/>
                    </a:lnTo>
                    <a:lnTo>
                      <a:pt x="162" y="621"/>
                    </a:lnTo>
                    <a:lnTo>
                      <a:pt x="158" y="623"/>
                    </a:lnTo>
                    <a:lnTo>
                      <a:pt x="160" y="623"/>
                    </a:lnTo>
                    <a:lnTo>
                      <a:pt x="158" y="623"/>
                    </a:lnTo>
                    <a:lnTo>
                      <a:pt x="158" y="623"/>
                    </a:lnTo>
                    <a:lnTo>
                      <a:pt x="158" y="623"/>
                    </a:lnTo>
                    <a:lnTo>
                      <a:pt x="156" y="625"/>
                    </a:lnTo>
                    <a:lnTo>
                      <a:pt x="156" y="625"/>
                    </a:lnTo>
                    <a:lnTo>
                      <a:pt x="154" y="625"/>
                    </a:lnTo>
                    <a:lnTo>
                      <a:pt x="152" y="627"/>
                    </a:lnTo>
                    <a:lnTo>
                      <a:pt x="148" y="627"/>
                    </a:lnTo>
                    <a:lnTo>
                      <a:pt x="144" y="629"/>
                    </a:lnTo>
                    <a:lnTo>
                      <a:pt x="144" y="629"/>
                    </a:lnTo>
                    <a:lnTo>
                      <a:pt x="142" y="631"/>
                    </a:lnTo>
                    <a:lnTo>
                      <a:pt x="142" y="631"/>
                    </a:lnTo>
                    <a:lnTo>
                      <a:pt x="142" y="631"/>
                    </a:lnTo>
                    <a:lnTo>
                      <a:pt x="140" y="631"/>
                    </a:lnTo>
                    <a:lnTo>
                      <a:pt x="136" y="633"/>
                    </a:lnTo>
                    <a:lnTo>
                      <a:pt x="136" y="633"/>
                    </a:lnTo>
                    <a:lnTo>
                      <a:pt x="134" y="633"/>
                    </a:lnTo>
                    <a:lnTo>
                      <a:pt x="130" y="633"/>
                    </a:lnTo>
                    <a:lnTo>
                      <a:pt x="128" y="635"/>
                    </a:lnTo>
                    <a:lnTo>
                      <a:pt x="124" y="637"/>
                    </a:lnTo>
                    <a:lnTo>
                      <a:pt x="120" y="639"/>
                    </a:lnTo>
                    <a:lnTo>
                      <a:pt x="116" y="641"/>
                    </a:lnTo>
                    <a:lnTo>
                      <a:pt x="114" y="644"/>
                    </a:lnTo>
                    <a:lnTo>
                      <a:pt x="116" y="644"/>
                    </a:lnTo>
                    <a:lnTo>
                      <a:pt x="114" y="646"/>
                    </a:lnTo>
                    <a:lnTo>
                      <a:pt x="114" y="644"/>
                    </a:lnTo>
                    <a:lnTo>
                      <a:pt x="114" y="644"/>
                    </a:lnTo>
                    <a:lnTo>
                      <a:pt x="112" y="644"/>
                    </a:lnTo>
                    <a:lnTo>
                      <a:pt x="108" y="646"/>
                    </a:lnTo>
                    <a:lnTo>
                      <a:pt x="108" y="646"/>
                    </a:lnTo>
                    <a:lnTo>
                      <a:pt x="106" y="648"/>
                    </a:lnTo>
                    <a:lnTo>
                      <a:pt x="106" y="648"/>
                    </a:lnTo>
                    <a:lnTo>
                      <a:pt x="106" y="648"/>
                    </a:lnTo>
                    <a:lnTo>
                      <a:pt x="106" y="650"/>
                    </a:lnTo>
                    <a:lnTo>
                      <a:pt x="104" y="650"/>
                    </a:lnTo>
                    <a:lnTo>
                      <a:pt x="106" y="648"/>
                    </a:lnTo>
                    <a:lnTo>
                      <a:pt x="100" y="650"/>
                    </a:lnTo>
                    <a:lnTo>
                      <a:pt x="100" y="650"/>
                    </a:lnTo>
                    <a:lnTo>
                      <a:pt x="100" y="654"/>
                    </a:lnTo>
                    <a:lnTo>
                      <a:pt x="100" y="654"/>
                    </a:lnTo>
                    <a:lnTo>
                      <a:pt x="98" y="654"/>
                    </a:lnTo>
                    <a:lnTo>
                      <a:pt x="98" y="654"/>
                    </a:lnTo>
                    <a:lnTo>
                      <a:pt x="96" y="654"/>
                    </a:lnTo>
                    <a:lnTo>
                      <a:pt x="96" y="656"/>
                    </a:lnTo>
                    <a:lnTo>
                      <a:pt x="94" y="656"/>
                    </a:lnTo>
                    <a:lnTo>
                      <a:pt x="96" y="656"/>
                    </a:lnTo>
                    <a:lnTo>
                      <a:pt x="96" y="658"/>
                    </a:lnTo>
                    <a:lnTo>
                      <a:pt x="96" y="658"/>
                    </a:lnTo>
                    <a:lnTo>
                      <a:pt x="96" y="658"/>
                    </a:lnTo>
                    <a:lnTo>
                      <a:pt x="94" y="658"/>
                    </a:lnTo>
                    <a:lnTo>
                      <a:pt x="94" y="658"/>
                    </a:lnTo>
                    <a:lnTo>
                      <a:pt x="94" y="660"/>
                    </a:lnTo>
                    <a:lnTo>
                      <a:pt x="92" y="658"/>
                    </a:lnTo>
                    <a:lnTo>
                      <a:pt x="92" y="658"/>
                    </a:lnTo>
                    <a:lnTo>
                      <a:pt x="92" y="658"/>
                    </a:lnTo>
                    <a:lnTo>
                      <a:pt x="90" y="658"/>
                    </a:lnTo>
                    <a:lnTo>
                      <a:pt x="90" y="660"/>
                    </a:lnTo>
                    <a:lnTo>
                      <a:pt x="88" y="660"/>
                    </a:lnTo>
                    <a:lnTo>
                      <a:pt x="88" y="660"/>
                    </a:lnTo>
                    <a:lnTo>
                      <a:pt x="86" y="662"/>
                    </a:lnTo>
                    <a:lnTo>
                      <a:pt x="88" y="662"/>
                    </a:lnTo>
                    <a:lnTo>
                      <a:pt x="90" y="662"/>
                    </a:lnTo>
                    <a:lnTo>
                      <a:pt x="86" y="662"/>
                    </a:lnTo>
                    <a:lnTo>
                      <a:pt x="86" y="664"/>
                    </a:lnTo>
                    <a:lnTo>
                      <a:pt x="86" y="664"/>
                    </a:lnTo>
                    <a:lnTo>
                      <a:pt x="88" y="664"/>
                    </a:lnTo>
                    <a:lnTo>
                      <a:pt x="86" y="666"/>
                    </a:lnTo>
                    <a:lnTo>
                      <a:pt x="84" y="666"/>
                    </a:lnTo>
                    <a:lnTo>
                      <a:pt x="80" y="666"/>
                    </a:lnTo>
                    <a:lnTo>
                      <a:pt x="80" y="666"/>
                    </a:lnTo>
                    <a:lnTo>
                      <a:pt x="78" y="668"/>
                    </a:lnTo>
                    <a:lnTo>
                      <a:pt x="78" y="670"/>
                    </a:lnTo>
                    <a:lnTo>
                      <a:pt x="80" y="668"/>
                    </a:lnTo>
                    <a:lnTo>
                      <a:pt x="82" y="668"/>
                    </a:lnTo>
                    <a:lnTo>
                      <a:pt x="82" y="668"/>
                    </a:lnTo>
                    <a:lnTo>
                      <a:pt x="80" y="670"/>
                    </a:lnTo>
                    <a:lnTo>
                      <a:pt x="78" y="670"/>
                    </a:lnTo>
                    <a:lnTo>
                      <a:pt x="80" y="670"/>
                    </a:lnTo>
                    <a:lnTo>
                      <a:pt x="82" y="670"/>
                    </a:lnTo>
                    <a:lnTo>
                      <a:pt x="84" y="668"/>
                    </a:lnTo>
                    <a:lnTo>
                      <a:pt x="78" y="672"/>
                    </a:lnTo>
                    <a:lnTo>
                      <a:pt x="78" y="674"/>
                    </a:lnTo>
                    <a:lnTo>
                      <a:pt x="78" y="674"/>
                    </a:lnTo>
                    <a:lnTo>
                      <a:pt x="82" y="674"/>
                    </a:lnTo>
                    <a:lnTo>
                      <a:pt x="86" y="674"/>
                    </a:lnTo>
                    <a:lnTo>
                      <a:pt x="86" y="674"/>
                    </a:lnTo>
                    <a:lnTo>
                      <a:pt x="88" y="672"/>
                    </a:lnTo>
                    <a:lnTo>
                      <a:pt x="90" y="672"/>
                    </a:lnTo>
                    <a:lnTo>
                      <a:pt x="90" y="674"/>
                    </a:lnTo>
                    <a:lnTo>
                      <a:pt x="92" y="674"/>
                    </a:lnTo>
                    <a:lnTo>
                      <a:pt x="90" y="676"/>
                    </a:lnTo>
                    <a:lnTo>
                      <a:pt x="92" y="676"/>
                    </a:lnTo>
                    <a:lnTo>
                      <a:pt x="94" y="676"/>
                    </a:lnTo>
                    <a:lnTo>
                      <a:pt x="96" y="676"/>
                    </a:lnTo>
                    <a:lnTo>
                      <a:pt x="96" y="676"/>
                    </a:lnTo>
                    <a:lnTo>
                      <a:pt x="96" y="676"/>
                    </a:lnTo>
                    <a:lnTo>
                      <a:pt x="96" y="678"/>
                    </a:lnTo>
                    <a:lnTo>
                      <a:pt x="96" y="678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8" y="680"/>
                    </a:lnTo>
                    <a:lnTo>
                      <a:pt x="98" y="680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104" y="680"/>
                    </a:lnTo>
                    <a:lnTo>
                      <a:pt x="104" y="680"/>
                    </a:lnTo>
                    <a:lnTo>
                      <a:pt x="108" y="680"/>
                    </a:lnTo>
                    <a:lnTo>
                      <a:pt x="114" y="680"/>
                    </a:lnTo>
                    <a:lnTo>
                      <a:pt x="116" y="678"/>
                    </a:lnTo>
                    <a:lnTo>
                      <a:pt x="116" y="678"/>
                    </a:lnTo>
                    <a:lnTo>
                      <a:pt x="120" y="676"/>
                    </a:lnTo>
                    <a:lnTo>
                      <a:pt x="126" y="672"/>
                    </a:lnTo>
                    <a:lnTo>
                      <a:pt x="128" y="672"/>
                    </a:lnTo>
                    <a:lnTo>
                      <a:pt x="132" y="670"/>
                    </a:lnTo>
                    <a:lnTo>
                      <a:pt x="132" y="668"/>
                    </a:lnTo>
                    <a:lnTo>
                      <a:pt x="138" y="668"/>
                    </a:lnTo>
                    <a:lnTo>
                      <a:pt x="138" y="668"/>
                    </a:lnTo>
                    <a:lnTo>
                      <a:pt x="138" y="668"/>
                    </a:lnTo>
                    <a:lnTo>
                      <a:pt x="140" y="666"/>
                    </a:lnTo>
                    <a:lnTo>
                      <a:pt x="140" y="666"/>
                    </a:lnTo>
                    <a:lnTo>
                      <a:pt x="140" y="666"/>
                    </a:lnTo>
                    <a:lnTo>
                      <a:pt x="140" y="664"/>
                    </a:lnTo>
                    <a:lnTo>
                      <a:pt x="140" y="664"/>
                    </a:lnTo>
                    <a:lnTo>
                      <a:pt x="144" y="662"/>
                    </a:lnTo>
                    <a:lnTo>
                      <a:pt x="148" y="658"/>
                    </a:lnTo>
                    <a:lnTo>
                      <a:pt x="150" y="656"/>
                    </a:lnTo>
                    <a:lnTo>
                      <a:pt x="152" y="654"/>
                    </a:lnTo>
                    <a:lnTo>
                      <a:pt x="154" y="652"/>
                    </a:lnTo>
                    <a:lnTo>
                      <a:pt x="156" y="650"/>
                    </a:lnTo>
                    <a:lnTo>
                      <a:pt x="156" y="650"/>
                    </a:lnTo>
                    <a:lnTo>
                      <a:pt x="156" y="650"/>
                    </a:lnTo>
                    <a:lnTo>
                      <a:pt x="158" y="650"/>
                    </a:lnTo>
                    <a:lnTo>
                      <a:pt x="160" y="646"/>
                    </a:lnTo>
                    <a:lnTo>
                      <a:pt x="162" y="644"/>
                    </a:lnTo>
                    <a:lnTo>
                      <a:pt x="164" y="641"/>
                    </a:lnTo>
                    <a:lnTo>
                      <a:pt x="168" y="637"/>
                    </a:lnTo>
                    <a:lnTo>
                      <a:pt x="168" y="637"/>
                    </a:lnTo>
                    <a:lnTo>
                      <a:pt x="168" y="637"/>
                    </a:lnTo>
                    <a:lnTo>
                      <a:pt x="170" y="637"/>
                    </a:lnTo>
                    <a:lnTo>
                      <a:pt x="170" y="637"/>
                    </a:lnTo>
                    <a:lnTo>
                      <a:pt x="172" y="635"/>
                    </a:lnTo>
                    <a:lnTo>
                      <a:pt x="174" y="635"/>
                    </a:lnTo>
                    <a:lnTo>
                      <a:pt x="176" y="635"/>
                    </a:lnTo>
                    <a:lnTo>
                      <a:pt x="176" y="635"/>
                    </a:lnTo>
                    <a:lnTo>
                      <a:pt x="178" y="633"/>
                    </a:lnTo>
                    <a:lnTo>
                      <a:pt x="180" y="633"/>
                    </a:lnTo>
                    <a:lnTo>
                      <a:pt x="182" y="633"/>
                    </a:lnTo>
                    <a:lnTo>
                      <a:pt x="184" y="631"/>
                    </a:lnTo>
                    <a:lnTo>
                      <a:pt x="186" y="631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27"/>
                    </a:lnTo>
                    <a:lnTo>
                      <a:pt x="186" y="629"/>
                    </a:lnTo>
                    <a:lnTo>
                      <a:pt x="188" y="629"/>
                    </a:lnTo>
                    <a:lnTo>
                      <a:pt x="188" y="631"/>
                    </a:lnTo>
                    <a:lnTo>
                      <a:pt x="188" y="631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9"/>
                    </a:lnTo>
                    <a:lnTo>
                      <a:pt x="192" y="629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29"/>
                    </a:lnTo>
                    <a:lnTo>
                      <a:pt x="194" y="629"/>
                    </a:lnTo>
                    <a:lnTo>
                      <a:pt x="194" y="631"/>
                    </a:lnTo>
                    <a:lnTo>
                      <a:pt x="196" y="631"/>
                    </a:lnTo>
                    <a:lnTo>
                      <a:pt x="198" y="631"/>
                    </a:lnTo>
                    <a:lnTo>
                      <a:pt x="198" y="631"/>
                    </a:lnTo>
                    <a:lnTo>
                      <a:pt x="200" y="629"/>
                    </a:lnTo>
                    <a:lnTo>
                      <a:pt x="200" y="629"/>
                    </a:lnTo>
                    <a:lnTo>
                      <a:pt x="202" y="627"/>
                    </a:lnTo>
                    <a:lnTo>
                      <a:pt x="202" y="627"/>
                    </a:lnTo>
                    <a:lnTo>
                      <a:pt x="200" y="627"/>
                    </a:lnTo>
                    <a:lnTo>
                      <a:pt x="198" y="627"/>
                    </a:lnTo>
                    <a:lnTo>
                      <a:pt x="198" y="625"/>
                    </a:lnTo>
                    <a:lnTo>
                      <a:pt x="198" y="625"/>
                    </a:lnTo>
                    <a:lnTo>
                      <a:pt x="200" y="623"/>
                    </a:lnTo>
                    <a:lnTo>
                      <a:pt x="198" y="623"/>
                    </a:lnTo>
                    <a:lnTo>
                      <a:pt x="196" y="623"/>
                    </a:lnTo>
                    <a:lnTo>
                      <a:pt x="198" y="623"/>
                    </a:lnTo>
                    <a:lnTo>
                      <a:pt x="198" y="623"/>
                    </a:lnTo>
                    <a:lnTo>
                      <a:pt x="200" y="623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2" y="619"/>
                    </a:lnTo>
                    <a:lnTo>
                      <a:pt x="204" y="619"/>
                    </a:lnTo>
                    <a:lnTo>
                      <a:pt x="206" y="617"/>
                    </a:lnTo>
                    <a:lnTo>
                      <a:pt x="210" y="617"/>
                    </a:lnTo>
                    <a:lnTo>
                      <a:pt x="210" y="615"/>
                    </a:lnTo>
                    <a:lnTo>
                      <a:pt x="212" y="615"/>
                    </a:lnTo>
                    <a:lnTo>
                      <a:pt x="216" y="613"/>
                    </a:lnTo>
                    <a:lnTo>
                      <a:pt x="224" y="607"/>
                    </a:lnTo>
                    <a:lnTo>
                      <a:pt x="224" y="607"/>
                    </a:lnTo>
                    <a:lnTo>
                      <a:pt x="230" y="603"/>
                    </a:lnTo>
                    <a:lnTo>
                      <a:pt x="232" y="601"/>
                    </a:lnTo>
                    <a:lnTo>
                      <a:pt x="234" y="601"/>
                    </a:lnTo>
                    <a:lnTo>
                      <a:pt x="236" y="599"/>
                    </a:lnTo>
                    <a:lnTo>
                      <a:pt x="238" y="599"/>
                    </a:lnTo>
                    <a:lnTo>
                      <a:pt x="242" y="595"/>
                    </a:lnTo>
                    <a:lnTo>
                      <a:pt x="242" y="595"/>
                    </a:lnTo>
                    <a:lnTo>
                      <a:pt x="244" y="593"/>
                    </a:lnTo>
                    <a:lnTo>
                      <a:pt x="244" y="593"/>
                    </a:lnTo>
                    <a:lnTo>
                      <a:pt x="244" y="593"/>
                    </a:lnTo>
                    <a:lnTo>
                      <a:pt x="242" y="593"/>
                    </a:lnTo>
                    <a:lnTo>
                      <a:pt x="244" y="591"/>
                    </a:lnTo>
                    <a:lnTo>
                      <a:pt x="244" y="589"/>
                    </a:lnTo>
                    <a:lnTo>
                      <a:pt x="244" y="589"/>
                    </a:lnTo>
                    <a:lnTo>
                      <a:pt x="244" y="589"/>
                    </a:lnTo>
                    <a:lnTo>
                      <a:pt x="246" y="587"/>
                    </a:lnTo>
                    <a:lnTo>
                      <a:pt x="248" y="587"/>
                    </a:lnTo>
                    <a:lnTo>
                      <a:pt x="248" y="587"/>
                    </a:lnTo>
                    <a:lnTo>
                      <a:pt x="250" y="585"/>
                    </a:lnTo>
                    <a:lnTo>
                      <a:pt x="252" y="583"/>
                    </a:lnTo>
                    <a:lnTo>
                      <a:pt x="254" y="583"/>
                    </a:lnTo>
                    <a:lnTo>
                      <a:pt x="252" y="583"/>
                    </a:lnTo>
                    <a:lnTo>
                      <a:pt x="248" y="585"/>
                    </a:lnTo>
                    <a:lnTo>
                      <a:pt x="246" y="585"/>
                    </a:lnTo>
                    <a:lnTo>
                      <a:pt x="248" y="585"/>
                    </a:lnTo>
                    <a:lnTo>
                      <a:pt x="250" y="583"/>
                    </a:lnTo>
                    <a:close/>
                    <a:moveTo>
                      <a:pt x="324" y="497"/>
                    </a:moveTo>
                    <a:lnTo>
                      <a:pt x="324" y="497"/>
                    </a:lnTo>
                    <a:lnTo>
                      <a:pt x="326" y="499"/>
                    </a:lnTo>
                    <a:lnTo>
                      <a:pt x="326" y="497"/>
                    </a:lnTo>
                    <a:lnTo>
                      <a:pt x="326" y="495"/>
                    </a:lnTo>
                    <a:lnTo>
                      <a:pt x="326" y="495"/>
                    </a:lnTo>
                    <a:lnTo>
                      <a:pt x="326" y="493"/>
                    </a:lnTo>
                    <a:lnTo>
                      <a:pt x="326" y="493"/>
                    </a:lnTo>
                    <a:lnTo>
                      <a:pt x="326" y="493"/>
                    </a:lnTo>
                    <a:lnTo>
                      <a:pt x="324" y="495"/>
                    </a:lnTo>
                    <a:lnTo>
                      <a:pt x="324" y="497"/>
                    </a:lnTo>
                    <a:lnTo>
                      <a:pt x="324" y="497"/>
                    </a:lnTo>
                    <a:lnTo>
                      <a:pt x="324" y="497"/>
                    </a:lnTo>
                    <a:close/>
                    <a:moveTo>
                      <a:pt x="352" y="521"/>
                    </a:moveTo>
                    <a:lnTo>
                      <a:pt x="352" y="521"/>
                    </a:lnTo>
                    <a:lnTo>
                      <a:pt x="348" y="521"/>
                    </a:lnTo>
                    <a:lnTo>
                      <a:pt x="348" y="521"/>
                    </a:lnTo>
                    <a:lnTo>
                      <a:pt x="346" y="521"/>
                    </a:lnTo>
                    <a:lnTo>
                      <a:pt x="344" y="523"/>
                    </a:lnTo>
                    <a:lnTo>
                      <a:pt x="342" y="523"/>
                    </a:lnTo>
                    <a:lnTo>
                      <a:pt x="340" y="525"/>
                    </a:lnTo>
                    <a:lnTo>
                      <a:pt x="338" y="527"/>
                    </a:lnTo>
                    <a:lnTo>
                      <a:pt x="336" y="527"/>
                    </a:lnTo>
                    <a:lnTo>
                      <a:pt x="334" y="529"/>
                    </a:lnTo>
                    <a:lnTo>
                      <a:pt x="332" y="529"/>
                    </a:lnTo>
                    <a:lnTo>
                      <a:pt x="332" y="529"/>
                    </a:lnTo>
                    <a:lnTo>
                      <a:pt x="326" y="527"/>
                    </a:lnTo>
                    <a:lnTo>
                      <a:pt x="324" y="525"/>
                    </a:lnTo>
                    <a:lnTo>
                      <a:pt x="322" y="523"/>
                    </a:lnTo>
                    <a:lnTo>
                      <a:pt x="322" y="523"/>
                    </a:lnTo>
                    <a:lnTo>
                      <a:pt x="320" y="523"/>
                    </a:lnTo>
                    <a:lnTo>
                      <a:pt x="320" y="523"/>
                    </a:lnTo>
                    <a:lnTo>
                      <a:pt x="318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19"/>
                    </a:lnTo>
                    <a:lnTo>
                      <a:pt x="322" y="515"/>
                    </a:lnTo>
                    <a:lnTo>
                      <a:pt x="324" y="509"/>
                    </a:lnTo>
                    <a:lnTo>
                      <a:pt x="324" y="509"/>
                    </a:lnTo>
                    <a:lnTo>
                      <a:pt x="324" y="507"/>
                    </a:lnTo>
                    <a:lnTo>
                      <a:pt x="324" y="505"/>
                    </a:lnTo>
                    <a:lnTo>
                      <a:pt x="322" y="505"/>
                    </a:lnTo>
                    <a:lnTo>
                      <a:pt x="322" y="503"/>
                    </a:lnTo>
                    <a:lnTo>
                      <a:pt x="322" y="501"/>
                    </a:lnTo>
                    <a:lnTo>
                      <a:pt x="322" y="501"/>
                    </a:lnTo>
                    <a:lnTo>
                      <a:pt x="322" y="501"/>
                    </a:lnTo>
                    <a:lnTo>
                      <a:pt x="320" y="503"/>
                    </a:lnTo>
                    <a:lnTo>
                      <a:pt x="320" y="503"/>
                    </a:lnTo>
                    <a:lnTo>
                      <a:pt x="320" y="503"/>
                    </a:lnTo>
                    <a:lnTo>
                      <a:pt x="320" y="505"/>
                    </a:lnTo>
                    <a:lnTo>
                      <a:pt x="320" y="505"/>
                    </a:lnTo>
                    <a:lnTo>
                      <a:pt x="320" y="507"/>
                    </a:lnTo>
                    <a:lnTo>
                      <a:pt x="318" y="507"/>
                    </a:lnTo>
                    <a:lnTo>
                      <a:pt x="318" y="511"/>
                    </a:lnTo>
                    <a:lnTo>
                      <a:pt x="316" y="513"/>
                    </a:lnTo>
                    <a:lnTo>
                      <a:pt x="316" y="515"/>
                    </a:lnTo>
                    <a:lnTo>
                      <a:pt x="314" y="515"/>
                    </a:lnTo>
                    <a:lnTo>
                      <a:pt x="314" y="515"/>
                    </a:lnTo>
                    <a:lnTo>
                      <a:pt x="314" y="513"/>
                    </a:lnTo>
                    <a:lnTo>
                      <a:pt x="314" y="511"/>
                    </a:lnTo>
                    <a:lnTo>
                      <a:pt x="314" y="511"/>
                    </a:lnTo>
                    <a:lnTo>
                      <a:pt x="314" y="509"/>
                    </a:lnTo>
                    <a:lnTo>
                      <a:pt x="312" y="509"/>
                    </a:lnTo>
                    <a:lnTo>
                      <a:pt x="312" y="507"/>
                    </a:lnTo>
                    <a:lnTo>
                      <a:pt x="310" y="507"/>
                    </a:lnTo>
                    <a:lnTo>
                      <a:pt x="310" y="509"/>
                    </a:lnTo>
                    <a:lnTo>
                      <a:pt x="310" y="509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10" y="503"/>
                    </a:lnTo>
                    <a:lnTo>
                      <a:pt x="312" y="503"/>
                    </a:lnTo>
                    <a:lnTo>
                      <a:pt x="312" y="501"/>
                    </a:lnTo>
                    <a:lnTo>
                      <a:pt x="312" y="501"/>
                    </a:lnTo>
                    <a:lnTo>
                      <a:pt x="314" y="499"/>
                    </a:lnTo>
                    <a:lnTo>
                      <a:pt x="314" y="497"/>
                    </a:lnTo>
                    <a:lnTo>
                      <a:pt x="314" y="493"/>
                    </a:lnTo>
                    <a:lnTo>
                      <a:pt x="314" y="493"/>
                    </a:lnTo>
                    <a:lnTo>
                      <a:pt x="314" y="491"/>
                    </a:lnTo>
                    <a:lnTo>
                      <a:pt x="314" y="489"/>
                    </a:lnTo>
                    <a:lnTo>
                      <a:pt x="314" y="489"/>
                    </a:lnTo>
                    <a:lnTo>
                      <a:pt x="316" y="489"/>
                    </a:lnTo>
                    <a:lnTo>
                      <a:pt x="316" y="489"/>
                    </a:lnTo>
                    <a:lnTo>
                      <a:pt x="316" y="487"/>
                    </a:lnTo>
                    <a:lnTo>
                      <a:pt x="318" y="485"/>
                    </a:lnTo>
                    <a:lnTo>
                      <a:pt x="318" y="485"/>
                    </a:lnTo>
                    <a:lnTo>
                      <a:pt x="318" y="483"/>
                    </a:lnTo>
                    <a:lnTo>
                      <a:pt x="318" y="481"/>
                    </a:lnTo>
                    <a:lnTo>
                      <a:pt x="318" y="481"/>
                    </a:lnTo>
                    <a:lnTo>
                      <a:pt x="318" y="481"/>
                    </a:lnTo>
                    <a:lnTo>
                      <a:pt x="318" y="479"/>
                    </a:lnTo>
                    <a:lnTo>
                      <a:pt x="318" y="479"/>
                    </a:lnTo>
                    <a:lnTo>
                      <a:pt x="318" y="479"/>
                    </a:lnTo>
                    <a:lnTo>
                      <a:pt x="316" y="479"/>
                    </a:lnTo>
                    <a:lnTo>
                      <a:pt x="316" y="479"/>
                    </a:lnTo>
                    <a:lnTo>
                      <a:pt x="316" y="479"/>
                    </a:lnTo>
                    <a:lnTo>
                      <a:pt x="316" y="477"/>
                    </a:lnTo>
                    <a:lnTo>
                      <a:pt x="316" y="477"/>
                    </a:lnTo>
                    <a:lnTo>
                      <a:pt x="316" y="477"/>
                    </a:lnTo>
                    <a:lnTo>
                      <a:pt x="314" y="475"/>
                    </a:lnTo>
                    <a:lnTo>
                      <a:pt x="314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08" y="473"/>
                    </a:lnTo>
                    <a:lnTo>
                      <a:pt x="308" y="473"/>
                    </a:lnTo>
                    <a:lnTo>
                      <a:pt x="310" y="471"/>
                    </a:lnTo>
                    <a:lnTo>
                      <a:pt x="308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1"/>
                    </a:lnTo>
                    <a:lnTo>
                      <a:pt x="306" y="471"/>
                    </a:lnTo>
                    <a:lnTo>
                      <a:pt x="306" y="467"/>
                    </a:lnTo>
                    <a:lnTo>
                      <a:pt x="304" y="467"/>
                    </a:lnTo>
                    <a:lnTo>
                      <a:pt x="304" y="465"/>
                    </a:lnTo>
                    <a:lnTo>
                      <a:pt x="308" y="463"/>
                    </a:lnTo>
                    <a:lnTo>
                      <a:pt x="304" y="463"/>
                    </a:lnTo>
                    <a:lnTo>
                      <a:pt x="302" y="465"/>
                    </a:lnTo>
                    <a:lnTo>
                      <a:pt x="302" y="467"/>
                    </a:lnTo>
                    <a:lnTo>
                      <a:pt x="304" y="471"/>
                    </a:lnTo>
                    <a:lnTo>
                      <a:pt x="304" y="473"/>
                    </a:lnTo>
                    <a:lnTo>
                      <a:pt x="304" y="475"/>
                    </a:lnTo>
                    <a:lnTo>
                      <a:pt x="302" y="477"/>
                    </a:lnTo>
                    <a:lnTo>
                      <a:pt x="300" y="477"/>
                    </a:lnTo>
                    <a:lnTo>
                      <a:pt x="300" y="479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3"/>
                    </a:lnTo>
                    <a:lnTo>
                      <a:pt x="302" y="483"/>
                    </a:lnTo>
                    <a:lnTo>
                      <a:pt x="302" y="483"/>
                    </a:lnTo>
                    <a:lnTo>
                      <a:pt x="304" y="481"/>
                    </a:lnTo>
                    <a:lnTo>
                      <a:pt x="304" y="481"/>
                    </a:lnTo>
                    <a:lnTo>
                      <a:pt x="306" y="481"/>
                    </a:lnTo>
                    <a:lnTo>
                      <a:pt x="306" y="479"/>
                    </a:lnTo>
                    <a:lnTo>
                      <a:pt x="308" y="479"/>
                    </a:lnTo>
                    <a:lnTo>
                      <a:pt x="306" y="481"/>
                    </a:lnTo>
                    <a:lnTo>
                      <a:pt x="306" y="481"/>
                    </a:lnTo>
                    <a:lnTo>
                      <a:pt x="304" y="483"/>
                    </a:lnTo>
                    <a:lnTo>
                      <a:pt x="302" y="483"/>
                    </a:lnTo>
                    <a:lnTo>
                      <a:pt x="304" y="495"/>
                    </a:lnTo>
                    <a:lnTo>
                      <a:pt x="304" y="497"/>
                    </a:lnTo>
                    <a:lnTo>
                      <a:pt x="302" y="499"/>
                    </a:lnTo>
                    <a:lnTo>
                      <a:pt x="304" y="499"/>
                    </a:lnTo>
                    <a:lnTo>
                      <a:pt x="304" y="499"/>
                    </a:lnTo>
                    <a:lnTo>
                      <a:pt x="304" y="499"/>
                    </a:lnTo>
                    <a:lnTo>
                      <a:pt x="304" y="497"/>
                    </a:lnTo>
                    <a:lnTo>
                      <a:pt x="304" y="495"/>
                    </a:lnTo>
                    <a:lnTo>
                      <a:pt x="304" y="493"/>
                    </a:lnTo>
                    <a:lnTo>
                      <a:pt x="304" y="491"/>
                    </a:lnTo>
                    <a:lnTo>
                      <a:pt x="306" y="491"/>
                    </a:lnTo>
                    <a:lnTo>
                      <a:pt x="306" y="493"/>
                    </a:lnTo>
                    <a:lnTo>
                      <a:pt x="306" y="495"/>
                    </a:lnTo>
                    <a:lnTo>
                      <a:pt x="308" y="497"/>
                    </a:lnTo>
                    <a:lnTo>
                      <a:pt x="308" y="497"/>
                    </a:lnTo>
                    <a:lnTo>
                      <a:pt x="308" y="495"/>
                    </a:lnTo>
                    <a:lnTo>
                      <a:pt x="308" y="495"/>
                    </a:lnTo>
                    <a:lnTo>
                      <a:pt x="308" y="495"/>
                    </a:lnTo>
                    <a:lnTo>
                      <a:pt x="310" y="497"/>
                    </a:lnTo>
                    <a:lnTo>
                      <a:pt x="308" y="497"/>
                    </a:lnTo>
                    <a:lnTo>
                      <a:pt x="308" y="499"/>
                    </a:lnTo>
                    <a:lnTo>
                      <a:pt x="308" y="499"/>
                    </a:lnTo>
                    <a:lnTo>
                      <a:pt x="308" y="499"/>
                    </a:lnTo>
                    <a:lnTo>
                      <a:pt x="308" y="501"/>
                    </a:lnTo>
                    <a:lnTo>
                      <a:pt x="308" y="501"/>
                    </a:lnTo>
                    <a:lnTo>
                      <a:pt x="306" y="503"/>
                    </a:lnTo>
                    <a:lnTo>
                      <a:pt x="306" y="503"/>
                    </a:lnTo>
                    <a:lnTo>
                      <a:pt x="304" y="501"/>
                    </a:lnTo>
                    <a:lnTo>
                      <a:pt x="304" y="501"/>
                    </a:lnTo>
                    <a:lnTo>
                      <a:pt x="304" y="505"/>
                    </a:lnTo>
                    <a:lnTo>
                      <a:pt x="304" y="507"/>
                    </a:lnTo>
                    <a:lnTo>
                      <a:pt x="304" y="509"/>
                    </a:lnTo>
                    <a:lnTo>
                      <a:pt x="304" y="509"/>
                    </a:lnTo>
                    <a:lnTo>
                      <a:pt x="304" y="509"/>
                    </a:lnTo>
                    <a:lnTo>
                      <a:pt x="304" y="511"/>
                    </a:lnTo>
                    <a:lnTo>
                      <a:pt x="306" y="509"/>
                    </a:lnTo>
                    <a:lnTo>
                      <a:pt x="306" y="509"/>
                    </a:lnTo>
                    <a:lnTo>
                      <a:pt x="308" y="509"/>
                    </a:lnTo>
                    <a:lnTo>
                      <a:pt x="308" y="511"/>
                    </a:lnTo>
                    <a:lnTo>
                      <a:pt x="308" y="511"/>
                    </a:lnTo>
                    <a:lnTo>
                      <a:pt x="306" y="513"/>
                    </a:lnTo>
                    <a:lnTo>
                      <a:pt x="304" y="513"/>
                    </a:lnTo>
                    <a:lnTo>
                      <a:pt x="304" y="515"/>
                    </a:lnTo>
                    <a:lnTo>
                      <a:pt x="304" y="511"/>
                    </a:lnTo>
                    <a:lnTo>
                      <a:pt x="304" y="511"/>
                    </a:lnTo>
                    <a:lnTo>
                      <a:pt x="304" y="513"/>
                    </a:lnTo>
                    <a:lnTo>
                      <a:pt x="302" y="515"/>
                    </a:lnTo>
                    <a:lnTo>
                      <a:pt x="302" y="517"/>
                    </a:lnTo>
                    <a:lnTo>
                      <a:pt x="304" y="517"/>
                    </a:lnTo>
                    <a:lnTo>
                      <a:pt x="302" y="517"/>
                    </a:lnTo>
                    <a:lnTo>
                      <a:pt x="302" y="519"/>
                    </a:lnTo>
                    <a:lnTo>
                      <a:pt x="302" y="519"/>
                    </a:lnTo>
                    <a:lnTo>
                      <a:pt x="300" y="523"/>
                    </a:lnTo>
                    <a:lnTo>
                      <a:pt x="300" y="525"/>
                    </a:lnTo>
                    <a:lnTo>
                      <a:pt x="300" y="525"/>
                    </a:lnTo>
                    <a:lnTo>
                      <a:pt x="298" y="525"/>
                    </a:lnTo>
                    <a:lnTo>
                      <a:pt x="298" y="527"/>
                    </a:lnTo>
                    <a:lnTo>
                      <a:pt x="296" y="529"/>
                    </a:lnTo>
                    <a:lnTo>
                      <a:pt x="296" y="531"/>
                    </a:lnTo>
                    <a:lnTo>
                      <a:pt x="292" y="533"/>
                    </a:lnTo>
                    <a:lnTo>
                      <a:pt x="290" y="537"/>
                    </a:lnTo>
                    <a:lnTo>
                      <a:pt x="286" y="539"/>
                    </a:lnTo>
                    <a:lnTo>
                      <a:pt x="284" y="543"/>
                    </a:lnTo>
                    <a:lnTo>
                      <a:pt x="284" y="543"/>
                    </a:lnTo>
                    <a:lnTo>
                      <a:pt x="280" y="545"/>
                    </a:lnTo>
                    <a:lnTo>
                      <a:pt x="280" y="545"/>
                    </a:lnTo>
                    <a:lnTo>
                      <a:pt x="278" y="547"/>
                    </a:lnTo>
                    <a:lnTo>
                      <a:pt x="278" y="547"/>
                    </a:lnTo>
                    <a:lnTo>
                      <a:pt x="274" y="547"/>
                    </a:lnTo>
                    <a:lnTo>
                      <a:pt x="270" y="549"/>
                    </a:lnTo>
                    <a:lnTo>
                      <a:pt x="268" y="549"/>
                    </a:lnTo>
                    <a:lnTo>
                      <a:pt x="268" y="551"/>
                    </a:lnTo>
                    <a:lnTo>
                      <a:pt x="266" y="551"/>
                    </a:lnTo>
                    <a:lnTo>
                      <a:pt x="266" y="553"/>
                    </a:lnTo>
                    <a:lnTo>
                      <a:pt x="266" y="553"/>
                    </a:lnTo>
                    <a:lnTo>
                      <a:pt x="266" y="555"/>
                    </a:lnTo>
                    <a:lnTo>
                      <a:pt x="266" y="555"/>
                    </a:lnTo>
                    <a:lnTo>
                      <a:pt x="268" y="557"/>
                    </a:lnTo>
                    <a:lnTo>
                      <a:pt x="270" y="559"/>
                    </a:lnTo>
                    <a:lnTo>
                      <a:pt x="272" y="559"/>
                    </a:lnTo>
                    <a:lnTo>
                      <a:pt x="272" y="561"/>
                    </a:lnTo>
                    <a:lnTo>
                      <a:pt x="274" y="561"/>
                    </a:lnTo>
                    <a:lnTo>
                      <a:pt x="276" y="561"/>
                    </a:lnTo>
                    <a:lnTo>
                      <a:pt x="276" y="563"/>
                    </a:lnTo>
                    <a:lnTo>
                      <a:pt x="278" y="565"/>
                    </a:lnTo>
                    <a:lnTo>
                      <a:pt x="276" y="567"/>
                    </a:lnTo>
                    <a:lnTo>
                      <a:pt x="276" y="569"/>
                    </a:lnTo>
                    <a:lnTo>
                      <a:pt x="272" y="571"/>
                    </a:lnTo>
                    <a:lnTo>
                      <a:pt x="270" y="575"/>
                    </a:lnTo>
                    <a:lnTo>
                      <a:pt x="266" y="577"/>
                    </a:lnTo>
                    <a:lnTo>
                      <a:pt x="260" y="581"/>
                    </a:lnTo>
                    <a:lnTo>
                      <a:pt x="256" y="585"/>
                    </a:lnTo>
                    <a:lnTo>
                      <a:pt x="256" y="585"/>
                    </a:lnTo>
                    <a:lnTo>
                      <a:pt x="254" y="585"/>
                    </a:lnTo>
                    <a:lnTo>
                      <a:pt x="254" y="587"/>
                    </a:lnTo>
                    <a:lnTo>
                      <a:pt x="254" y="587"/>
                    </a:lnTo>
                    <a:lnTo>
                      <a:pt x="256" y="587"/>
                    </a:lnTo>
                    <a:lnTo>
                      <a:pt x="258" y="585"/>
                    </a:lnTo>
                    <a:lnTo>
                      <a:pt x="258" y="585"/>
                    </a:lnTo>
                    <a:lnTo>
                      <a:pt x="258" y="585"/>
                    </a:lnTo>
                    <a:lnTo>
                      <a:pt x="260" y="585"/>
                    </a:lnTo>
                    <a:lnTo>
                      <a:pt x="260" y="585"/>
                    </a:lnTo>
                    <a:lnTo>
                      <a:pt x="258" y="585"/>
                    </a:lnTo>
                    <a:lnTo>
                      <a:pt x="256" y="587"/>
                    </a:lnTo>
                    <a:lnTo>
                      <a:pt x="256" y="589"/>
                    </a:lnTo>
                    <a:lnTo>
                      <a:pt x="256" y="589"/>
                    </a:lnTo>
                    <a:lnTo>
                      <a:pt x="260" y="587"/>
                    </a:lnTo>
                    <a:lnTo>
                      <a:pt x="260" y="587"/>
                    </a:lnTo>
                    <a:lnTo>
                      <a:pt x="260" y="589"/>
                    </a:lnTo>
                    <a:lnTo>
                      <a:pt x="260" y="589"/>
                    </a:lnTo>
                    <a:lnTo>
                      <a:pt x="260" y="591"/>
                    </a:lnTo>
                    <a:lnTo>
                      <a:pt x="260" y="591"/>
                    </a:lnTo>
                    <a:lnTo>
                      <a:pt x="262" y="591"/>
                    </a:lnTo>
                    <a:lnTo>
                      <a:pt x="264" y="591"/>
                    </a:lnTo>
                    <a:lnTo>
                      <a:pt x="268" y="587"/>
                    </a:lnTo>
                    <a:lnTo>
                      <a:pt x="272" y="587"/>
                    </a:lnTo>
                    <a:lnTo>
                      <a:pt x="276" y="585"/>
                    </a:lnTo>
                    <a:lnTo>
                      <a:pt x="278" y="583"/>
                    </a:lnTo>
                    <a:lnTo>
                      <a:pt x="280" y="581"/>
                    </a:lnTo>
                    <a:lnTo>
                      <a:pt x="284" y="579"/>
                    </a:lnTo>
                    <a:lnTo>
                      <a:pt x="286" y="577"/>
                    </a:lnTo>
                    <a:lnTo>
                      <a:pt x="288" y="575"/>
                    </a:lnTo>
                    <a:lnTo>
                      <a:pt x="290" y="573"/>
                    </a:lnTo>
                    <a:lnTo>
                      <a:pt x="294" y="571"/>
                    </a:lnTo>
                    <a:lnTo>
                      <a:pt x="298" y="569"/>
                    </a:lnTo>
                    <a:lnTo>
                      <a:pt x="300" y="567"/>
                    </a:lnTo>
                    <a:lnTo>
                      <a:pt x="300" y="565"/>
                    </a:lnTo>
                    <a:lnTo>
                      <a:pt x="306" y="563"/>
                    </a:lnTo>
                    <a:lnTo>
                      <a:pt x="310" y="559"/>
                    </a:lnTo>
                    <a:lnTo>
                      <a:pt x="310" y="557"/>
                    </a:lnTo>
                    <a:lnTo>
                      <a:pt x="310" y="557"/>
                    </a:lnTo>
                    <a:lnTo>
                      <a:pt x="310" y="555"/>
                    </a:lnTo>
                    <a:lnTo>
                      <a:pt x="312" y="553"/>
                    </a:lnTo>
                    <a:lnTo>
                      <a:pt x="314" y="551"/>
                    </a:lnTo>
                    <a:lnTo>
                      <a:pt x="316" y="551"/>
                    </a:lnTo>
                    <a:lnTo>
                      <a:pt x="316" y="549"/>
                    </a:lnTo>
                    <a:lnTo>
                      <a:pt x="320" y="549"/>
                    </a:lnTo>
                    <a:lnTo>
                      <a:pt x="322" y="549"/>
                    </a:lnTo>
                    <a:lnTo>
                      <a:pt x="324" y="547"/>
                    </a:lnTo>
                    <a:lnTo>
                      <a:pt x="326" y="549"/>
                    </a:lnTo>
                    <a:lnTo>
                      <a:pt x="328" y="549"/>
                    </a:lnTo>
                    <a:lnTo>
                      <a:pt x="328" y="549"/>
                    </a:lnTo>
                    <a:lnTo>
                      <a:pt x="328" y="551"/>
                    </a:lnTo>
                    <a:lnTo>
                      <a:pt x="328" y="551"/>
                    </a:lnTo>
                    <a:lnTo>
                      <a:pt x="330" y="549"/>
                    </a:lnTo>
                    <a:lnTo>
                      <a:pt x="330" y="549"/>
                    </a:lnTo>
                    <a:lnTo>
                      <a:pt x="330" y="547"/>
                    </a:lnTo>
                    <a:lnTo>
                      <a:pt x="330" y="547"/>
                    </a:lnTo>
                    <a:lnTo>
                      <a:pt x="332" y="545"/>
                    </a:lnTo>
                    <a:lnTo>
                      <a:pt x="334" y="541"/>
                    </a:lnTo>
                    <a:lnTo>
                      <a:pt x="336" y="541"/>
                    </a:lnTo>
                    <a:lnTo>
                      <a:pt x="338" y="541"/>
                    </a:lnTo>
                    <a:lnTo>
                      <a:pt x="340" y="539"/>
                    </a:lnTo>
                    <a:lnTo>
                      <a:pt x="342" y="537"/>
                    </a:lnTo>
                    <a:lnTo>
                      <a:pt x="346" y="533"/>
                    </a:lnTo>
                    <a:lnTo>
                      <a:pt x="350" y="527"/>
                    </a:lnTo>
                    <a:lnTo>
                      <a:pt x="352" y="525"/>
                    </a:lnTo>
                    <a:lnTo>
                      <a:pt x="354" y="525"/>
                    </a:lnTo>
                    <a:lnTo>
                      <a:pt x="354" y="523"/>
                    </a:lnTo>
                    <a:lnTo>
                      <a:pt x="354" y="523"/>
                    </a:lnTo>
                    <a:lnTo>
                      <a:pt x="352" y="521"/>
                    </a:lnTo>
                    <a:close/>
                    <a:moveTo>
                      <a:pt x="686" y="14"/>
                    </a:move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6"/>
                    </a:lnTo>
                    <a:lnTo>
                      <a:pt x="686" y="16"/>
                    </a:lnTo>
                    <a:lnTo>
                      <a:pt x="686" y="16"/>
                    </a:lnTo>
                    <a:lnTo>
                      <a:pt x="686" y="14"/>
                    </a:lnTo>
                    <a:close/>
                    <a:moveTo>
                      <a:pt x="666" y="0"/>
                    </a:moveTo>
                    <a:lnTo>
                      <a:pt x="666" y="0"/>
                    </a:lnTo>
                    <a:lnTo>
                      <a:pt x="666" y="0"/>
                    </a:lnTo>
                    <a:lnTo>
                      <a:pt x="666" y="0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94">
                <a:extLst>
                  <a:ext uri="{FF2B5EF4-FFF2-40B4-BE49-F238E27FC236}">
                    <a16:creationId xmlns:a16="http://schemas.microsoft.com/office/drawing/2014/main" id="{B307F6AF-474A-47A5-80C8-0B08ABA685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2" y="2420"/>
                <a:ext cx="118" cy="62"/>
              </a:xfrm>
              <a:custGeom>
                <a:avLst/>
                <a:gdLst>
                  <a:gd name="T0" fmla="*/ 102 w 118"/>
                  <a:gd name="T1" fmla="*/ 62 h 62"/>
                  <a:gd name="T2" fmla="*/ 104 w 118"/>
                  <a:gd name="T3" fmla="*/ 62 h 62"/>
                  <a:gd name="T4" fmla="*/ 104 w 118"/>
                  <a:gd name="T5" fmla="*/ 62 h 62"/>
                  <a:gd name="T6" fmla="*/ 104 w 118"/>
                  <a:gd name="T7" fmla="*/ 60 h 62"/>
                  <a:gd name="T8" fmla="*/ 116 w 118"/>
                  <a:gd name="T9" fmla="*/ 40 h 62"/>
                  <a:gd name="T10" fmla="*/ 116 w 118"/>
                  <a:gd name="T11" fmla="*/ 40 h 62"/>
                  <a:gd name="T12" fmla="*/ 116 w 118"/>
                  <a:gd name="T13" fmla="*/ 40 h 62"/>
                  <a:gd name="T14" fmla="*/ 114 w 118"/>
                  <a:gd name="T15" fmla="*/ 42 h 62"/>
                  <a:gd name="T16" fmla="*/ 114 w 118"/>
                  <a:gd name="T17" fmla="*/ 44 h 62"/>
                  <a:gd name="T18" fmla="*/ 116 w 118"/>
                  <a:gd name="T19" fmla="*/ 44 h 62"/>
                  <a:gd name="T20" fmla="*/ 118 w 118"/>
                  <a:gd name="T21" fmla="*/ 40 h 62"/>
                  <a:gd name="T22" fmla="*/ 108 w 118"/>
                  <a:gd name="T23" fmla="*/ 32 h 62"/>
                  <a:gd name="T24" fmla="*/ 108 w 118"/>
                  <a:gd name="T25" fmla="*/ 28 h 62"/>
                  <a:gd name="T26" fmla="*/ 104 w 118"/>
                  <a:gd name="T27" fmla="*/ 28 h 62"/>
                  <a:gd name="T28" fmla="*/ 106 w 118"/>
                  <a:gd name="T29" fmla="*/ 28 h 62"/>
                  <a:gd name="T30" fmla="*/ 104 w 118"/>
                  <a:gd name="T31" fmla="*/ 32 h 62"/>
                  <a:gd name="T32" fmla="*/ 104 w 118"/>
                  <a:gd name="T33" fmla="*/ 32 h 62"/>
                  <a:gd name="T34" fmla="*/ 106 w 118"/>
                  <a:gd name="T35" fmla="*/ 34 h 62"/>
                  <a:gd name="T36" fmla="*/ 108 w 118"/>
                  <a:gd name="T37" fmla="*/ 36 h 62"/>
                  <a:gd name="T38" fmla="*/ 110 w 118"/>
                  <a:gd name="T39" fmla="*/ 34 h 62"/>
                  <a:gd name="T40" fmla="*/ 108 w 118"/>
                  <a:gd name="T41" fmla="*/ 32 h 62"/>
                  <a:gd name="T42" fmla="*/ 98 w 118"/>
                  <a:gd name="T43" fmla="*/ 24 h 62"/>
                  <a:gd name="T44" fmla="*/ 98 w 118"/>
                  <a:gd name="T45" fmla="*/ 26 h 62"/>
                  <a:gd name="T46" fmla="*/ 98 w 118"/>
                  <a:gd name="T47" fmla="*/ 28 h 62"/>
                  <a:gd name="T48" fmla="*/ 98 w 118"/>
                  <a:gd name="T49" fmla="*/ 26 h 62"/>
                  <a:gd name="T50" fmla="*/ 98 w 118"/>
                  <a:gd name="T51" fmla="*/ 24 h 62"/>
                  <a:gd name="T52" fmla="*/ 100 w 118"/>
                  <a:gd name="T53" fmla="*/ 24 h 62"/>
                  <a:gd name="T54" fmla="*/ 98 w 118"/>
                  <a:gd name="T55" fmla="*/ 22 h 62"/>
                  <a:gd name="T56" fmla="*/ 94 w 118"/>
                  <a:gd name="T57" fmla="*/ 50 h 62"/>
                  <a:gd name="T58" fmla="*/ 92 w 118"/>
                  <a:gd name="T59" fmla="*/ 48 h 62"/>
                  <a:gd name="T60" fmla="*/ 86 w 118"/>
                  <a:gd name="T61" fmla="*/ 42 h 62"/>
                  <a:gd name="T62" fmla="*/ 84 w 118"/>
                  <a:gd name="T63" fmla="*/ 40 h 62"/>
                  <a:gd name="T64" fmla="*/ 82 w 118"/>
                  <a:gd name="T65" fmla="*/ 38 h 62"/>
                  <a:gd name="T66" fmla="*/ 80 w 118"/>
                  <a:gd name="T67" fmla="*/ 36 h 62"/>
                  <a:gd name="T68" fmla="*/ 78 w 118"/>
                  <a:gd name="T69" fmla="*/ 34 h 62"/>
                  <a:gd name="T70" fmla="*/ 78 w 118"/>
                  <a:gd name="T71" fmla="*/ 32 h 62"/>
                  <a:gd name="T72" fmla="*/ 76 w 118"/>
                  <a:gd name="T73" fmla="*/ 30 h 62"/>
                  <a:gd name="T74" fmla="*/ 74 w 118"/>
                  <a:gd name="T75" fmla="*/ 28 h 62"/>
                  <a:gd name="T76" fmla="*/ 68 w 118"/>
                  <a:gd name="T77" fmla="*/ 22 h 62"/>
                  <a:gd name="T78" fmla="*/ 64 w 118"/>
                  <a:gd name="T79" fmla="*/ 20 h 62"/>
                  <a:gd name="T80" fmla="*/ 60 w 118"/>
                  <a:gd name="T81" fmla="*/ 18 h 62"/>
                  <a:gd name="T82" fmla="*/ 60 w 118"/>
                  <a:gd name="T83" fmla="*/ 20 h 62"/>
                  <a:gd name="T84" fmla="*/ 62 w 118"/>
                  <a:gd name="T85" fmla="*/ 20 h 62"/>
                  <a:gd name="T86" fmla="*/ 62 w 118"/>
                  <a:gd name="T87" fmla="*/ 22 h 62"/>
                  <a:gd name="T88" fmla="*/ 62 w 118"/>
                  <a:gd name="T89" fmla="*/ 26 h 62"/>
                  <a:gd name="T90" fmla="*/ 64 w 118"/>
                  <a:gd name="T91" fmla="*/ 30 h 62"/>
                  <a:gd name="T92" fmla="*/ 66 w 118"/>
                  <a:gd name="T93" fmla="*/ 32 h 62"/>
                  <a:gd name="T94" fmla="*/ 70 w 118"/>
                  <a:gd name="T95" fmla="*/ 38 h 62"/>
                  <a:gd name="T96" fmla="*/ 74 w 118"/>
                  <a:gd name="T97" fmla="*/ 42 h 62"/>
                  <a:gd name="T98" fmla="*/ 76 w 118"/>
                  <a:gd name="T99" fmla="*/ 44 h 62"/>
                  <a:gd name="T100" fmla="*/ 80 w 118"/>
                  <a:gd name="T101" fmla="*/ 46 h 62"/>
                  <a:gd name="T102" fmla="*/ 82 w 118"/>
                  <a:gd name="T103" fmla="*/ 50 h 62"/>
                  <a:gd name="T104" fmla="*/ 86 w 118"/>
                  <a:gd name="T105" fmla="*/ 50 h 62"/>
                  <a:gd name="T106" fmla="*/ 86 w 118"/>
                  <a:gd name="T107" fmla="*/ 52 h 62"/>
                  <a:gd name="T108" fmla="*/ 88 w 118"/>
                  <a:gd name="T109" fmla="*/ 54 h 62"/>
                  <a:gd name="T110" fmla="*/ 90 w 118"/>
                  <a:gd name="T111" fmla="*/ 56 h 62"/>
                  <a:gd name="T112" fmla="*/ 90 w 118"/>
                  <a:gd name="T113" fmla="*/ 56 h 62"/>
                  <a:gd name="T114" fmla="*/ 94 w 118"/>
                  <a:gd name="T115" fmla="*/ 58 h 62"/>
                  <a:gd name="T116" fmla="*/ 96 w 118"/>
                  <a:gd name="T117" fmla="*/ 56 h 62"/>
                  <a:gd name="T118" fmla="*/ 98 w 118"/>
                  <a:gd name="T119" fmla="*/ 52 h 62"/>
                  <a:gd name="T120" fmla="*/ 0 w 118"/>
                  <a:gd name="T121" fmla="*/ 4 h 62"/>
                  <a:gd name="T122" fmla="*/ 2 w 118"/>
                  <a:gd name="T123" fmla="*/ 2 h 62"/>
                  <a:gd name="T124" fmla="*/ 0 w 118"/>
                  <a:gd name="T12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" h="62">
                    <a:moveTo>
                      <a:pt x="104" y="60"/>
                    </a:moveTo>
                    <a:lnTo>
                      <a:pt x="102" y="62"/>
                    </a:lnTo>
                    <a:lnTo>
                      <a:pt x="102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0"/>
                    </a:lnTo>
                    <a:close/>
                    <a:moveTo>
                      <a:pt x="118" y="42"/>
                    </a:move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4" y="40"/>
                    </a:lnTo>
                    <a:lnTo>
                      <a:pt x="114" y="42"/>
                    </a:lnTo>
                    <a:lnTo>
                      <a:pt x="114" y="44"/>
                    </a:lnTo>
                    <a:lnTo>
                      <a:pt x="114" y="44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18" y="40"/>
                    </a:lnTo>
                    <a:lnTo>
                      <a:pt x="118" y="42"/>
                    </a:lnTo>
                    <a:close/>
                    <a:moveTo>
                      <a:pt x="108" y="32"/>
                    </a:moveTo>
                    <a:lnTo>
                      <a:pt x="108" y="28"/>
                    </a:lnTo>
                    <a:lnTo>
                      <a:pt x="108" y="28"/>
                    </a:lnTo>
                    <a:lnTo>
                      <a:pt x="108" y="28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06" y="28"/>
                    </a:lnTo>
                    <a:lnTo>
                      <a:pt x="106" y="30"/>
                    </a:lnTo>
                    <a:lnTo>
                      <a:pt x="104" y="32"/>
                    </a:lnTo>
                    <a:lnTo>
                      <a:pt x="104" y="32"/>
                    </a:lnTo>
                    <a:lnTo>
                      <a:pt x="104" y="32"/>
                    </a:lnTo>
                    <a:lnTo>
                      <a:pt x="104" y="34"/>
                    </a:lnTo>
                    <a:lnTo>
                      <a:pt x="106" y="34"/>
                    </a:lnTo>
                    <a:lnTo>
                      <a:pt x="108" y="36"/>
                    </a:lnTo>
                    <a:lnTo>
                      <a:pt x="108" y="36"/>
                    </a:lnTo>
                    <a:lnTo>
                      <a:pt x="110" y="34"/>
                    </a:lnTo>
                    <a:lnTo>
                      <a:pt x="110" y="34"/>
                    </a:lnTo>
                    <a:lnTo>
                      <a:pt x="108" y="32"/>
                    </a:lnTo>
                    <a:lnTo>
                      <a:pt x="108" y="32"/>
                    </a:lnTo>
                    <a:close/>
                    <a:moveTo>
                      <a:pt x="98" y="22"/>
                    </a:moveTo>
                    <a:lnTo>
                      <a:pt x="98" y="24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96" y="28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98" y="2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0" y="22"/>
                    </a:lnTo>
                    <a:lnTo>
                      <a:pt x="98" y="22"/>
                    </a:lnTo>
                    <a:close/>
                    <a:moveTo>
                      <a:pt x="96" y="52"/>
                    </a:moveTo>
                    <a:lnTo>
                      <a:pt x="94" y="50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90" y="44"/>
                    </a:lnTo>
                    <a:lnTo>
                      <a:pt x="86" y="42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0" y="36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68" y="22"/>
                    </a:lnTo>
                    <a:lnTo>
                      <a:pt x="66" y="20"/>
                    </a:lnTo>
                    <a:lnTo>
                      <a:pt x="64" y="20"/>
                    </a:lnTo>
                    <a:lnTo>
                      <a:pt x="62" y="20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64" y="28"/>
                    </a:lnTo>
                    <a:lnTo>
                      <a:pt x="64" y="30"/>
                    </a:lnTo>
                    <a:lnTo>
                      <a:pt x="66" y="32"/>
                    </a:lnTo>
                    <a:lnTo>
                      <a:pt x="66" y="32"/>
                    </a:lnTo>
                    <a:lnTo>
                      <a:pt x="68" y="36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4" y="42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78" y="46"/>
                    </a:lnTo>
                    <a:lnTo>
                      <a:pt x="80" y="46"/>
                    </a:lnTo>
                    <a:lnTo>
                      <a:pt x="82" y="48"/>
                    </a:lnTo>
                    <a:lnTo>
                      <a:pt x="82" y="50"/>
                    </a:lnTo>
                    <a:lnTo>
                      <a:pt x="84" y="50"/>
                    </a:lnTo>
                    <a:lnTo>
                      <a:pt x="86" y="50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6" y="54"/>
                    </a:lnTo>
                    <a:lnTo>
                      <a:pt x="88" y="54"/>
                    </a:lnTo>
                    <a:lnTo>
                      <a:pt x="88" y="56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4" y="58"/>
                    </a:lnTo>
                    <a:lnTo>
                      <a:pt x="94" y="58"/>
                    </a:lnTo>
                    <a:lnTo>
                      <a:pt x="96" y="58"/>
                    </a:lnTo>
                    <a:lnTo>
                      <a:pt x="96" y="56"/>
                    </a:lnTo>
                    <a:lnTo>
                      <a:pt x="98" y="56"/>
                    </a:lnTo>
                    <a:lnTo>
                      <a:pt x="98" y="52"/>
                    </a:lnTo>
                    <a:lnTo>
                      <a:pt x="96" y="52"/>
                    </a:lnTo>
                    <a:close/>
                    <a:moveTo>
                      <a:pt x="0" y="4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5">
                <a:extLst>
                  <a:ext uri="{FF2B5EF4-FFF2-40B4-BE49-F238E27FC236}">
                    <a16:creationId xmlns:a16="http://schemas.microsoft.com/office/drawing/2014/main" id="{37FC6DE1-632E-447F-BB7D-D1859F6D58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7" y="1123"/>
                <a:ext cx="52" cy="50"/>
              </a:xfrm>
              <a:custGeom>
                <a:avLst/>
                <a:gdLst>
                  <a:gd name="T0" fmla="*/ 28 w 52"/>
                  <a:gd name="T1" fmla="*/ 4 h 50"/>
                  <a:gd name="T2" fmla="*/ 34 w 52"/>
                  <a:gd name="T3" fmla="*/ 4 h 50"/>
                  <a:gd name="T4" fmla="*/ 32 w 52"/>
                  <a:gd name="T5" fmla="*/ 4 h 50"/>
                  <a:gd name="T6" fmla="*/ 42 w 52"/>
                  <a:gd name="T7" fmla="*/ 2 h 50"/>
                  <a:gd name="T8" fmla="*/ 40 w 52"/>
                  <a:gd name="T9" fmla="*/ 4 h 50"/>
                  <a:gd name="T10" fmla="*/ 46 w 52"/>
                  <a:gd name="T11" fmla="*/ 0 h 50"/>
                  <a:gd name="T12" fmla="*/ 8 w 52"/>
                  <a:gd name="T13" fmla="*/ 38 h 50"/>
                  <a:gd name="T14" fmla="*/ 0 w 52"/>
                  <a:gd name="T15" fmla="*/ 38 h 50"/>
                  <a:gd name="T16" fmla="*/ 0 w 52"/>
                  <a:gd name="T17" fmla="*/ 42 h 50"/>
                  <a:gd name="T18" fmla="*/ 4 w 52"/>
                  <a:gd name="T19" fmla="*/ 40 h 50"/>
                  <a:gd name="T20" fmla="*/ 8 w 52"/>
                  <a:gd name="T21" fmla="*/ 42 h 50"/>
                  <a:gd name="T22" fmla="*/ 12 w 52"/>
                  <a:gd name="T23" fmla="*/ 38 h 50"/>
                  <a:gd name="T24" fmla="*/ 24 w 52"/>
                  <a:gd name="T25" fmla="*/ 6 h 50"/>
                  <a:gd name="T26" fmla="*/ 50 w 52"/>
                  <a:gd name="T27" fmla="*/ 6 h 50"/>
                  <a:gd name="T28" fmla="*/ 44 w 52"/>
                  <a:gd name="T29" fmla="*/ 4 h 50"/>
                  <a:gd name="T30" fmla="*/ 30 w 52"/>
                  <a:gd name="T31" fmla="*/ 6 h 50"/>
                  <a:gd name="T32" fmla="*/ 22 w 52"/>
                  <a:gd name="T33" fmla="*/ 12 h 50"/>
                  <a:gd name="T34" fmla="*/ 18 w 52"/>
                  <a:gd name="T35" fmla="*/ 14 h 50"/>
                  <a:gd name="T36" fmla="*/ 12 w 52"/>
                  <a:gd name="T37" fmla="*/ 28 h 50"/>
                  <a:gd name="T38" fmla="*/ 8 w 52"/>
                  <a:gd name="T39" fmla="*/ 30 h 50"/>
                  <a:gd name="T40" fmla="*/ 12 w 52"/>
                  <a:gd name="T41" fmla="*/ 34 h 50"/>
                  <a:gd name="T42" fmla="*/ 12 w 52"/>
                  <a:gd name="T43" fmla="*/ 36 h 50"/>
                  <a:gd name="T44" fmla="*/ 8 w 52"/>
                  <a:gd name="T45" fmla="*/ 36 h 50"/>
                  <a:gd name="T46" fmla="*/ 2 w 52"/>
                  <a:gd name="T47" fmla="*/ 36 h 50"/>
                  <a:gd name="T48" fmla="*/ 6 w 52"/>
                  <a:gd name="T49" fmla="*/ 38 h 50"/>
                  <a:gd name="T50" fmla="*/ 12 w 52"/>
                  <a:gd name="T51" fmla="*/ 40 h 50"/>
                  <a:gd name="T52" fmla="*/ 14 w 52"/>
                  <a:gd name="T53" fmla="*/ 38 h 50"/>
                  <a:gd name="T54" fmla="*/ 18 w 52"/>
                  <a:gd name="T55" fmla="*/ 38 h 50"/>
                  <a:gd name="T56" fmla="*/ 20 w 52"/>
                  <a:gd name="T57" fmla="*/ 38 h 50"/>
                  <a:gd name="T58" fmla="*/ 22 w 52"/>
                  <a:gd name="T59" fmla="*/ 38 h 50"/>
                  <a:gd name="T60" fmla="*/ 24 w 52"/>
                  <a:gd name="T61" fmla="*/ 40 h 50"/>
                  <a:gd name="T62" fmla="*/ 28 w 52"/>
                  <a:gd name="T63" fmla="*/ 40 h 50"/>
                  <a:gd name="T64" fmla="*/ 32 w 52"/>
                  <a:gd name="T65" fmla="*/ 42 h 50"/>
                  <a:gd name="T66" fmla="*/ 32 w 52"/>
                  <a:gd name="T67" fmla="*/ 46 h 50"/>
                  <a:gd name="T68" fmla="*/ 30 w 52"/>
                  <a:gd name="T69" fmla="*/ 48 h 50"/>
                  <a:gd name="T70" fmla="*/ 32 w 52"/>
                  <a:gd name="T71" fmla="*/ 50 h 50"/>
                  <a:gd name="T72" fmla="*/ 36 w 52"/>
                  <a:gd name="T73" fmla="*/ 48 h 50"/>
                  <a:gd name="T74" fmla="*/ 34 w 52"/>
                  <a:gd name="T75" fmla="*/ 46 h 50"/>
                  <a:gd name="T76" fmla="*/ 34 w 52"/>
                  <a:gd name="T77" fmla="*/ 44 h 50"/>
                  <a:gd name="T78" fmla="*/ 36 w 52"/>
                  <a:gd name="T79" fmla="*/ 42 h 50"/>
                  <a:gd name="T80" fmla="*/ 38 w 52"/>
                  <a:gd name="T81" fmla="*/ 38 h 50"/>
                  <a:gd name="T82" fmla="*/ 36 w 52"/>
                  <a:gd name="T83" fmla="*/ 36 h 50"/>
                  <a:gd name="T84" fmla="*/ 36 w 52"/>
                  <a:gd name="T85" fmla="*/ 32 h 50"/>
                  <a:gd name="T86" fmla="*/ 38 w 52"/>
                  <a:gd name="T87" fmla="*/ 30 h 50"/>
                  <a:gd name="T88" fmla="*/ 42 w 52"/>
                  <a:gd name="T89" fmla="*/ 30 h 50"/>
                  <a:gd name="T90" fmla="*/ 46 w 52"/>
                  <a:gd name="T91" fmla="*/ 28 h 50"/>
                  <a:gd name="T92" fmla="*/ 46 w 52"/>
                  <a:gd name="T93" fmla="*/ 26 h 50"/>
                  <a:gd name="T94" fmla="*/ 50 w 52"/>
                  <a:gd name="T95" fmla="*/ 24 h 50"/>
                  <a:gd name="T96" fmla="*/ 50 w 52"/>
                  <a:gd name="T97" fmla="*/ 22 h 50"/>
                  <a:gd name="T98" fmla="*/ 46 w 52"/>
                  <a:gd name="T99" fmla="*/ 20 h 50"/>
                  <a:gd name="T100" fmla="*/ 46 w 52"/>
                  <a:gd name="T101" fmla="*/ 18 h 50"/>
                  <a:gd name="T102" fmla="*/ 50 w 52"/>
                  <a:gd name="T103" fmla="*/ 18 h 50"/>
                  <a:gd name="T104" fmla="*/ 52 w 52"/>
                  <a:gd name="T105" fmla="*/ 12 h 50"/>
                  <a:gd name="T106" fmla="*/ 50 w 52"/>
                  <a:gd name="T107" fmla="*/ 6 h 50"/>
                  <a:gd name="T108" fmla="*/ 10 w 52"/>
                  <a:gd name="T109" fmla="*/ 34 h 50"/>
                  <a:gd name="T110" fmla="*/ 4 w 52"/>
                  <a:gd name="T111" fmla="*/ 32 h 50"/>
                  <a:gd name="T112" fmla="*/ 20 w 52"/>
                  <a:gd name="T113" fmla="*/ 12 h 50"/>
                  <a:gd name="T114" fmla="*/ 20 w 52"/>
                  <a:gd name="T115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" h="50">
                    <a:moveTo>
                      <a:pt x="28" y="4"/>
                    </a:moveTo>
                    <a:lnTo>
                      <a:pt x="32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4"/>
                    </a:lnTo>
                    <a:close/>
                    <a:moveTo>
                      <a:pt x="34" y="4"/>
                    </a:moveTo>
                    <a:lnTo>
                      <a:pt x="3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4"/>
                    </a:lnTo>
                    <a:close/>
                    <a:moveTo>
                      <a:pt x="42" y="2"/>
                    </a:move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40" y="4"/>
                    </a:lnTo>
                    <a:lnTo>
                      <a:pt x="42" y="2"/>
                    </a:lnTo>
                    <a:close/>
                    <a:moveTo>
                      <a:pt x="48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0"/>
                    </a:lnTo>
                    <a:close/>
                    <a:moveTo>
                      <a:pt x="8" y="38"/>
                    </a:moveTo>
                    <a:lnTo>
                      <a:pt x="6" y="40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38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4" y="6"/>
                    </a:lnTo>
                    <a:close/>
                    <a:moveTo>
                      <a:pt x="50" y="6"/>
                    </a:moveTo>
                    <a:lnTo>
                      <a:pt x="50" y="6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0" y="6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18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40" y="30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0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16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0" y="6"/>
                    </a:lnTo>
                    <a:close/>
                    <a:moveTo>
                      <a:pt x="6" y="34"/>
                    </a:moveTo>
                    <a:lnTo>
                      <a:pt x="8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6" y="34"/>
                    </a:lnTo>
                    <a:close/>
                    <a:moveTo>
                      <a:pt x="20" y="12"/>
                    </a:moveTo>
                    <a:lnTo>
                      <a:pt x="22" y="10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96">
                <a:extLst>
                  <a:ext uri="{FF2B5EF4-FFF2-40B4-BE49-F238E27FC236}">
                    <a16:creationId xmlns:a16="http://schemas.microsoft.com/office/drawing/2014/main" id="{7EE41AF5-90A2-48D3-BFC7-3A0796D6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1534"/>
                <a:ext cx="132" cy="72"/>
              </a:xfrm>
              <a:custGeom>
                <a:avLst/>
                <a:gdLst>
                  <a:gd name="T0" fmla="*/ 128 w 132"/>
                  <a:gd name="T1" fmla="*/ 58 h 72"/>
                  <a:gd name="T2" fmla="*/ 128 w 132"/>
                  <a:gd name="T3" fmla="*/ 46 h 72"/>
                  <a:gd name="T4" fmla="*/ 126 w 132"/>
                  <a:gd name="T5" fmla="*/ 44 h 72"/>
                  <a:gd name="T6" fmla="*/ 120 w 132"/>
                  <a:gd name="T7" fmla="*/ 46 h 72"/>
                  <a:gd name="T8" fmla="*/ 112 w 132"/>
                  <a:gd name="T9" fmla="*/ 44 h 72"/>
                  <a:gd name="T10" fmla="*/ 106 w 132"/>
                  <a:gd name="T11" fmla="*/ 42 h 72"/>
                  <a:gd name="T12" fmla="*/ 102 w 132"/>
                  <a:gd name="T13" fmla="*/ 40 h 72"/>
                  <a:gd name="T14" fmla="*/ 100 w 132"/>
                  <a:gd name="T15" fmla="*/ 42 h 72"/>
                  <a:gd name="T16" fmla="*/ 96 w 132"/>
                  <a:gd name="T17" fmla="*/ 40 h 72"/>
                  <a:gd name="T18" fmla="*/ 94 w 132"/>
                  <a:gd name="T19" fmla="*/ 44 h 72"/>
                  <a:gd name="T20" fmla="*/ 88 w 132"/>
                  <a:gd name="T21" fmla="*/ 38 h 72"/>
                  <a:gd name="T22" fmla="*/ 80 w 132"/>
                  <a:gd name="T23" fmla="*/ 36 h 72"/>
                  <a:gd name="T24" fmla="*/ 78 w 132"/>
                  <a:gd name="T25" fmla="*/ 32 h 72"/>
                  <a:gd name="T26" fmla="*/ 74 w 132"/>
                  <a:gd name="T27" fmla="*/ 32 h 72"/>
                  <a:gd name="T28" fmla="*/ 68 w 132"/>
                  <a:gd name="T29" fmla="*/ 28 h 72"/>
                  <a:gd name="T30" fmla="*/ 64 w 132"/>
                  <a:gd name="T31" fmla="*/ 24 h 72"/>
                  <a:gd name="T32" fmla="*/ 58 w 132"/>
                  <a:gd name="T33" fmla="*/ 20 h 72"/>
                  <a:gd name="T34" fmla="*/ 52 w 132"/>
                  <a:gd name="T35" fmla="*/ 18 h 72"/>
                  <a:gd name="T36" fmla="*/ 44 w 132"/>
                  <a:gd name="T37" fmla="*/ 14 h 72"/>
                  <a:gd name="T38" fmla="*/ 30 w 132"/>
                  <a:gd name="T39" fmla="*/ 6 h 72"/>
                  <a:gd name="T40" fmla="*/ 26 w 132"/>
                  <a:gd name="T41" fmla="*/ 0 h 72"/>
                  <a:gd name="T42" fmla="*/ 16 w 132"/>
                  <a:gd name="T43" fmla="*/ 4 h 72"/>
                  <a:gd name="T44" fmla="*/ 12 w 132"/>
                  <a:gd name="T45" fmla="*/ 4 h 72"/>
                  <a:gd name="T46" fmla="*/ 8 w 132"/>
                  <a:gd name="T47" fmla="*/ 4 h 72"/>
                  <a:gd name="T48" fmla="*/ 4 w 132"/>
                  <a:gd name="T49" fmla="*/ 12 h 72"/>
                  <a:gd name="T50" fmla="*/ 2 w 132"/>
                  <a:gd name="T51" fmla="*/ 20 h 72"/>
                  <a:gd name="T52" fmla="*/ 0 w 132"/>
                  <a:gd name="T53" fmla="*/ 26 h 72"/>
                  <a:gd name="T54" fmla="*/ 6 w 132"/>
                  <a:gd name="T55" fmla="*/ 30 h 72"/>
                  <a:gd name="T56" fmla="*/ 8 w 132"/>
                  <a:gd name="T57" fmla="*/ 30 h 72"/>
                  <a:gd name="T58" fmla="*/ 12 w 132"/>
                  <a:gd name="T59" fmla="*/ 32 h 72"/>
                  <a:gd name="T60" fmla="*/ 20 w 132"/>
                  <a:gd name="T61" fmla="*/ 36 h 72"/>
                  <a:gd name="T62" fmla="*/ 28 w 132"/>
                  <a:gd name="T63" fmla="*/ 42 h 72"/>
                  <a:gd name="T64" fmla="*/ 32 w 132"/>
                  <a:gd name="T65" fmla="*/ 44 h 72"/>
                  <a:gd name="T66" fmla="*/ 38 w 132"/>
                  <a:gd name="T67" fmla="*/ 46 h 72"/>
                  <a:gd name="T68" fmla="*/ 46 w 132"/>
                  <a:gd name="T69" fmla="*/ 50 h 72"/>
                  <a:gd name="T70" fmla="*/ 54 w 132"/>
                  <a:gd name="T71" fmla="*/ 52 h 72"/>
                  <a:gd name="T72" fmla="*/ 56 w 132"/>
                  <a:gd name="T73" fmla="*/ 52 h 72"/>
                  <a:gd name="T74" fmla="*/ 64 w 132"/>
                  <a:gd name="T75" fmla="*/ 52 h 72"/>
                  <a:gd name="T76" fmla="*/ 74 w 132"/>
                  <a:gd name="T77" fmla="*/ 54 h 72"/>
                  <a:gd name="T78" fmla="*/ 76 w 132"/>
                  <a:gd name="T79" fmla="*/ 58 h 72"/>
                  <a:gd name="T80" fmla="*/ 84 w 132"/>
                  <a:gd name="T81" fmla="*/ 62 h 72"/>
                  <a:gd name="T82" fmla="*/ 86 w 132"/>
                  <a:gd name="T83" fmla="*/ 64 h 72"/>
                  <a:gd name="T84" fmla="*/ 92 w 132"/>
                  <a:gd name="T85" fmla="*/ 62 h 72"/>
                  <a:gd name="T86" fmla="*/ 94 w 132"/>
                  <a:gd name="T87" fmla="*/ 66 h 72"/>
                  <a:gd name="T88" fmla="*/ 100 w 132"/>
                  <a:gd name="T89" fmla="*/ 66 h 72"/>
                  <a:gd name="T90" fmla="*/ 108 w 132"/>
                  <a:gd name="T91" fmla="*/ 68 h 72"/>
                  <a:gd name="T92" fmla="*/ 114 w 132"/>
                  <a:gd name="T93" fmla="*/ 68 h 72"/>
                  <a:gd name="T94" fmla="*/ 120 w 132"/>
                  <a:gd name="T95" fmla="*/ 70 h 72"/>
                  <a:gd name="T96" fmla="*/ 128 w 132"/>
                  <a:gd name="T97" fmla="*/ 70 h 72"/>
                  <a:gd name="T98" fmla="*/ 130 w 132"/>
                  <a:gd name="T99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72">
                    <a:moveTo>
                      <a:pt x="130" y="64"/>
                    </a:moveTo>
                    <a:lnTo>
                      <a:pt x="130" y="62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6" y="52"/>
                    </a:lnTo>
                    <a:lnTo>
                      <a:pt x="128" y="50"/>
                    </a:lnTo>
                    <a:lnTo>
                      <a:pt x="128" y="48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4"/>
                    </a:lnTo>
                    <a:lnTo>
                      <a:pt x="126" y="44"/>
                    </a:lnTo>
                    <a:lnTo>
                      <a:pt x="126" y="44"/>
                    </a:lnTo>
                    <a:lnTo>
                      <a:pt x="124" y="44"/>
                    </a:lnTo>
                    <a:lnTo>
                      <a:pt x="122" y="44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4" y="46"/>
                    </a:lnTo>
                    <a:lnTo>
                      <a:pt x="112" y="44"/>
                    </a:lnTo>
                    <a:lnTo>
                      <a:pt x="110" y="44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102" y="40"/>
                    </a:lnTo>
                    <a:lnTo>
                      <a:pt x="102" y="42"/>
                    </a:lnTo>
                    <a:lnTo>
                      <a:pt x="102" y="44"/>
                    </a:lnTo>
                    <a:lnTo>
                      <a:pt x="100" y="44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42"/>
                    </a:lnTo>
                    <a:lnTo>
                      <a:pt x="96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4" y="42"/>
                    </a:lnTo>
                    <a:lnTo>
                      <a:pt x="92" y="40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4" y="38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4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32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0" y="20"/>
                    </a:lnTo>
                    <a:lnTo>
                      <a:pt x="58" y="20"/>
                    </a:lnTo>
                    <a:lnTo>
                      <a:pt x="56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0" y="12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6" y="44"/>
                    </a:lnTo>
                    <a:lnTo>
                      <a:pt x="38" y="46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4" y="52"/>
                    </a:lnTo>
                    <a:lnTo>
                      <a:pt x="54" y="54"/>
                    </a:lnTo>
                    <a:lnTo>
                      <a:pt x="56" y="52"/>
                    </a:lnTo>
                    <a:lnTo>
                      <a:pt x="56" y="52"/>
                    </a:lnTo>
                    <a:lnTo>
                      <a:pt x="56" y="52"/>
                    </a:lnTo>
                    <a:lnTo>
                      <a:pt x="58" y="52"/>
                    </a:lnTo>
                    <a:lnTo>
                      <a:pt x="62" y="52"/>
                    </a:lnTo>
                    <a:lnTo>
                      <a:pt x="64" y="54"/>
                    </a:lnTo>
                    <a:lnTo>
                      <a:pt x="64" y="52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0" y="52"/>
                    </a:lnTo>
                    <a:lnTo>
                      <a:pt x="74" y="54"/>
                    </a:lnTo>
                    <a:lnTo>
                      <a:pt x="76" y="54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8" y="60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8" y="64"/>
                    </a:lnTo>
                    <a:lnTo>
                      <a:pt x="90" y="6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4" y="64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6" y="66"/>
                    </a:lnTo>
                    <a:lnTo>
                      <a:pt x="96" y="68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2" y="68"/>
                    </a:lnTo>
                    <a:lnTo>
                      <a:pt x="104" y="68"/>
                    </a:lnTo>
                    <a:lnTo>
                      <a:pt x="104" y="68"/>
                    </a:lnTo>
                    <a:lnTo>
                      <a:pt x="108" y="68"/>
                    </a:lnTo>
                    <a:lnTo>
                      <a:pt x="110" y="70"/>
                    </a:lnTo>
                    <a:lnTo>
                      <a:pt x="110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70"/>
                    </a:lnTo>
                    <a:lnTo>
                      <a:pt x="116" y="70"/>
                    </a:lnTo>
                    <a:lnTo>
                      <a:pt x="118" y="72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6" y="70"/>
                    </a:lnTo>
                    <a:lnTo>
                      <a:pt x="128" y="70"/>
                    </a:lnTo>
                    <a:lnTo>
                      <a:pt x="130" y="70"/>
                    </a:lnTo>
                    <a:lnTo>
                      <a:pt x="130" y="70"/>
                    </a:lnTo>
                    <a:lnTo>
                      <a:pt x="130" y="70"/>
                    </a:lnTo>
                    <a:lnTo>
                      <a:pt x="130" y="68"/>
                    </a:lnTo>
                    <a:lnTo>
                      <a:pt x="132" y="64"/>
                    </a:lnTo>
                    <a:lnTo>
                      <a:pt x="130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7">
                <a:extLst>
                  <a:ext uri="{FF2B5EF4-FFF2-40B4-BE49-F238E27FC236}">
                    <a16:creationId xmlns:a16="http://schemas.microsoft.com/office/drawing/2014/main" id="{C25DE834-0B58-4FD8-BF5F-9EA59EDA6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2" y="208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2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98">
                <a:extLst>
                  <a:ext uri="{FF2B5EF4-FFF2-40B4-BE49-F238E27FC236}">
                    <a16:creationId xmlns:a16="http://schemas.microsoft.com/office/drawing/2014/main" id="{1F0644DE-8C66-4118-8074-A6E18F22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" y="2381"/>
                <a:ext cx="212" cy="213"/>
              </a:xfrm>
              <a:custGeom>
                <a:avLst/>
                <a:gdLst>
                  <a:gd name="T0" fmla="*/ 204 w 212"/>
                  <a:gd name="T1" fmla="*/ 9 h 213"/>
                  <a:gd name="T2" fmla="*/ 188 w 212"/>
                  <a:gd name="T3" fmla="*/ 11 h 213"/>
                  <a:gd name="T4" fmla="*/ 170 w 212"/>
                  <a:gd name="T5" fmla="*/ 15 h 213"/>
                  <a:gd name="T6" fmla="*/ 152 w 212"/>
                  <a:gd name="T7" fmla="*/ 19 h 213"/>
                  <a:gd name="T8" fmla="*/ 144 w 212"/>
                  <a:gd name="T9" fmla="*/ 19 h 213"/>
                  <a:gd name="T10" fmla="*/ 136 w 212"/>
                  <a:gd name="T11" fmla="*/ 17 h 213"/>
                  <a:gd name="T12" fmla="*/ 120 w 212"/>
                  <a:gd name="T13" fmla="*/ 15 h 213"/>
                  <a:gd name="T14" fmla="*/ 112 w 212"/>
                  <a:gd name="T15" fmla="*/ 15 h 213"/>
                  <a:gd name="T16" fmla="*/ 106 w 212"/>
                  <a:gd name="T17" fmla="*/ 9 h 213"/>
                  <a:gd name="T18" fmla="*/ 96 w 212"/>
                  <a:gd name="T19" fmla="*/ 7 h 213"/>
                  <a:gd name="T20" fmla="*/ 70 w 212"/>
                  <a:gd name="T21" fmla="*/ 7 h 213"/>
                  <a:gd name="T22" fmla="*/ 42 w 212"/>
                  <a:gd name="T23" fmla="*/ 7 h 213"/>
                  <a:gd name="T24" fmla="*/ 36 w 212"/>
                  <a:gd name="T25" fmla="*/ 7 h 213"/>
                  <a:gd name="T26" fmla="*/ 30 w 212"/>
                  <a:gd name="T27" fmla="*/ 2 h 213"/>
                  <a:gd name="T28" fmla="*/ 24 w 212"/>
                  <a:gd name="T29" fmla="*/ 0 h 213"/>
                  <a:gd name="T30" fmla="*/ 18 w 212"/>
                  <a:gd name="T31" fmla="*/ 2 h 213"/>
                  <a:gd name="T32" fmla="*/ 10 w 212"/>
                  <a:gd name="T33" fmla="*/ 4 h 213"/>
                  <a:gd name="T34" fmla="*/ 4 w 212"/>
                  <a:gd name="T35" fmla="*/ 4 h 213"/>
                  <a:gd name="T36" fmla="*/ 2 w 212"/>
                  <a:gd name="T37" fmla="*/ 19 h 213"/>
                  <a:gd name="T38" fmla="*/ 10 w 212"/>
                  <a:gd name="T39" fmla="*/ 31 h 213"/>
                  <a:gd name="T40" fmla="*/ 24 w 212"/>
                  <a:gd name="T41" fmla="*/ 63 h 213"/>
                  <a:gd name="T42" fmla="*/ 36 w 212"/>
                  <a:gd name="T43" fmla="*/ 85 h 213"/>
                  <a:gd name="T44" fmla="*/ 44 w 212"/>
                  <a:gd name="T45" fmla="*/ 105 h 213"/>
                  <a:gd name="T46" fmla="*/ 42 w 212"/>
                  <a:gd name="T47" fmla="*/ 107 h 213"/>
                  <a:gd name="T48" fmla="*/ 44 w 212"/>
                  <a:gd name="T49" fmla="*/ 119 h 213"/>
                  <a:gd name="T50" fmla="*/ 48 w 212"/>
                  <a:gd name="T51" fmla="*/ 139 h 213"/>
                  <a:gd name="T52" fmla="*/ 48 w 212"/>
                  <a:gd name="T53" fmla="*/ 153 h 213"/>
                  <a:gd name="T54" fmla="*/ 52 w 212"/>
                  <a:gd name="T55" fmla="*/ 169 h 213"/>
                  <a:gd name="T56" fmla="*/ 52 w 212"/>
                  <a:gd name="T57" fmla="*/ 175 h 213"/>
                  <a:gd name="T58" fmla="*/ 62 w 212"/>
                  <a:gd name="T59" fmla="*/ 197 h 213"/>
                  <a:gd name="T60" fmla="*/ 72 w 212"/>
                  <a:gd name="T61" fmla="*/ 209 h 213"/>
                  <a:gd name="T62" fmla="*/ 76 w 212"/>
                  <a:gd name="T63" fmla="*/ 205 h 213"/>
                  <a:gd name="T64" fmla="*/ 78 w 212"/>
                  <a:gd name="T65" fmla="*/ 201 h 213"/>
                  <a:gd name="T66" fmla="*/ 82 w 212"/>
                  <a:gd name="T67" fmla="*/ 197 h 213"/>
                  <a:gd name="T68" fmla="*/ 84 w 212"/>
                  <a:gd name="T69" fmla="*/ 201 h 213"/>
                  <a:gd name="T70" fmla="*/ 86 w 212"/>
                  <a:gd name="T71" fmla="*/ 205 h 213"/>
                  <a:gd name="T72" fmla="*/ 88 w 212"/>
                  <a:gd name="T73" fmla="*/ 209 h 213"/>
                  <a:gd name="T74" fmla="*/ 94 w 212"/>
                  <a:gd name="T75" fmla="*/ 211 h 213"/>
                  <a:gd name="T76" fmla="*/ 104 w 212"/>
                  <a:gd name="T77" fmla="*/ 213 h 213"/>
                  <a:gd name="T78" fmla="*/ 114 w 212"/>
                  <a:gd name="T79" fmla="*/ 213 h 213"/>
                  <a:gd name="T80" fmla="*/ 118 w 212"/>
                  <a:gd name="T81" fmla="*/ 209 h 213"/>
                  <a:gd name="T82" fmla="*/ 124 w 212"/>
                  <a:gd name="T83" fmla="*/ 205 h 213"/>
                  <a:gd name="T84" fmla="*/ 126 w 212"/>
                  <a:gd name="T85" fmla="*/ 187 h 213"/>
                  <a:gd name="T86" fmla="*/ 128 w 212"/>
                  <a:gd name="T87" fmla="*/ 155 h 213"/>
                  <a:gd name="T88" fmla="*/ 128 w 212"/>
                  <a:gd name="T89" fmla="*/ 135 h 213"/>
                  <a:gd name="T90" fmla="*/ 128 w 212"/>
                  <a:gd name="T91" fmla="*/ 115 h 213"/>
                  <a:gd name="T92" fmla="*/ 128 w 212"/>
                  <a:gd name="T93" fmla="*/ 95 h 213"/>
                  <a:gd name="T94" fmla="*/ 144 w 212"/>
                  <a:gd name="T95" fmla="*/ 87 h 213"/>
                  <a:gd name="T96" fmla="*/ 144 w 212"/>
                  <a:gd name="T97" fmla="*/ 57 h 213"/>
                  <a:gd name="T98" fmla="*/ 144 w 212"/>
                  <a:gd name="T99" fmla="*/ 27 h 213"/>
                  <a:gd name="T100" fmla="*/ 160 w 212"/>
                  <a:gd name="T101" fmla="*/ 23 h 213"/>
                  <a:gd name="T102" fmla="*/ 180 w 212"/>
                  <a:gd name="T103" fmla="*/ 19 h 213"/>
                  <a:gd name="T104" fmla="*/ 184 w 212"/>
                  <a:gd name="T105" fmla="*/ 25 h 213"/>
                  <a:gd name="T106" fmla="*/ 186 w 212"/>
                  <a:gd name="T107" fmla="*/ 27 h 213"/>
                  <a:gd name="T108" fmla="*/ 194 w 212"/>
                  <a:gd name="T109" fmla="*/ 19 h 213"/>
                  <a:gd name="T110" fmla="*/ 198 w 212"/>
                  <a:gd name="T111" fmla="*/ 19 h 213"/>
                  <a:gd name="T112" fmla="*/ 210 w 212"/>
                  <a:gd name="T113" fmla="*/ 1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2" h="213">
                    <a:moveTo>
                      <a:pt x="208" y="11"/>
                    </a:moveTo>
                    <a:lnTo>
                      <a:pt x="208" y="11"/>
                    </a:lnTo>
                    <a:lnTo>
                      <a:pt x="206" y="11"/>
                    </a:lnTo>
                    <a:lnTo>
                      <a:pt x="204" y="9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192" y="9"/>
                    </a:lnTo>
                    <a:lnTo>
                      <a:pt x="188" y="11"/>
                    </a:lnTo>
                    <a:lnTo>
                      <a:pt x="186" y="11"/>
                    </a:lnTo>
                    <a:lnTo>
                      <a:pt x="182" y="13"/>
                    </a:lnTo>
                    <a:lnTo>
                      <a:pt x="178" y="13"/>
                    </a:lnTo>
                    <a:lnTo>
                      <a:pt x="170" y="15"/>
                    </a:lnTo>
                    <a:lnTo>
                      <a:pt x="166" y="15"/>
                    </a:lnTo>
                    <a:lnTo>
                      <a:pt x="160" y="17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50" y="19"/>
                    </a:lnTo>
                    <a:lnTo>
                      <a:pt x="150" y="17"/>
                    </a:lnTo>
                    <a:lnTo>
                      <a:pt x="146" y="17"/>
                    </a:lnTo>
                    <a:lnTo>
                      <a:pt x="144" y="19"/>
                    </a:lnTo>
                    <a:lnTo>
                      <a:pt x="140" y="19"/>
                    </a:lnTo>
                    <a:lnTo>
                      <a:pt x="140" y="19"/>
                    </a:lnTo>
                    <a:lnTo>
                      <a:pt x="138" y="17"/>
                    </a:lnTo>
                    <a:lnTo>
                      <a:pt x="136" y="17"/>
                    </a:lnTo>
                    <a:lnTo>
                      <a:pt x="132" y="17"/>
                    </a:lnTo>
                    <a:lnTo>
                      <a:pt x="128" y="17"/>
                    </a:lnTo>
                    <a:lnTo>
                      <a:pt x="124" y="17"/>
                    </a:lnTo>
                    <a:lnTo>
                      <a:pt x="120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4" y="15"/>
                    </a:lnTo>
                    <a:lnTo>
                      <a:pt x="112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6" y="7"/>
                    </a:lnTo>
                    <a:lnTo>
                      <a:pt x="104" y="7"/>
                    </a:lnTo>
                    <a:lnTo>
                      <a:pt x="100" y="7"/>
                    </a:lnTo>
                    <a:lnTo>
                      <a:pt x="96" y="7"/>
                    </a:lnTo>
                    <a:lnTo>
                      <a:pt x="94" y="7"/>
                    </a:lnTo>
                    <a:lnTo>
                      <a:pt x="88" y="7"/>
                    </a:lnTo>
                    <a:lnTo>
                      <a:pt x="82" y="7"/>
                    </a:lnTo>
                    <a:lnTo>
                      <a:pt x="70" y="7"/>
                    </a:lnTo>
                    <a:lnTo>
                      <a:pt x="64" y="7"/>
                    </a:lnTo>
                    <a:lnTo>
                      <a:pt x="58" y="7"/>
                    </a:lnTo>
                    <a:lnTo>
                      <a:pt x="46" y="7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2" y="35"/>
                    </a:lnTo>
                    <a:lnTo>
                      <a:pt x="22" y="55"/>
                    </a:lnTo>
                    <a:lnTo>
                      <a:pt x="24" y="57"/>
                    </a:lnTo>
                    <a:lnTo>
                      <a:pt x="24" y="63"/>
                    </a:lnTo>
                    <a:lnTo>
                      <a:pt x="28" y="71"/>
                    </a:lnTo>
                    <a:lnTo>
                      <a:pt x="34" y="81"/>
                    </a:lnTo>
                    <a:lnTo>
                      <a:pt x="34" y="83"/>
                    </a:lnTo>
                    <a:lnTo>
                      <a:pt x="36" y="85"/>
                    </a:lnTo>
                    <a:lnTo>
                      <a:pt x="40" y="93"/>
                    </a:lnTo>
                    <a:lnTo>
                      <a:pt x="42" y="97"/>
                    </a:lnTo>
                    <a:lnTo>
                      <a:pt x="44" y="103"/>
                    </a:lnTo>
                    <a:lnTo>
                      <a:pt x="44" y="105"/>
                    </a:lnTo>
                    <a:lnTo>
                      <a:pt x="44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2" y="107"/>
                    </a:lnTo>
                    <a:lnTo>
                      <a:pt x="42" y="109"/>
                    </a:lnTo>
                    <a:lnTo>
                      <a:pt x="42" y="113"/>
                    </a:lnTo>
                    <a:lnTo>
                      <a:pt x="42" y="117"/>
                    </a:lnTo>
                    <a:lnTo>
                      <a:pt x="44" y="119"/>
                    </a:lnTo>
                    <a:lnTo>
                      <a:pt x="44" y="127"/>
                    </a:lnTo>
                    <a:lnTo>
                      <a:pt x="44" y="129"/>
                    </a:lnTo>
                    <a:lnTo>
                      <a:pt x="46" y="135"/>
                    </a:lnTo>
                    <a:lnTo>
                      <a:pt x="48" y="139"/>
                    </a:lnTo>
                    <a:lnTo>
                      <a:pt x="48" y="145"/>
                    </a:lnTo>
                    <a:lnTo>
                      <a:pt x="48" y="147"/>
                    </a:lnTo>
                    <a:lnTo>
                      <a:pt x="48" y="149"/>
                    </a:lnTo>
                    <a:lnTo>
                      <a:pt x="48" y="153"/>
                    </a:lnTo>
                    <a:lnTo>
                      <a:pt x="48" y="157"/>
                    </a:lnTo>
                    <a:lnTo>
                      <a:pt x="50" y="161"/>
                    </a:lnTo>
                    <a:lnTo>
                      <a:pt x="50" y="167"/>
                    </a:lnTo>
                    <a:lnTo>
                      <a:pt x="52" y="169"/>
                    </a:lnTo>
                    <a:lnTo>
                      <a:pt x="52" y="171"/>
                    </a:lnTo>
                    <a:lnTo>
                      <a:pt x="54" y="173"/>
                    </a:lnTo>
                    <a:lnTo>
                      <a:pt x="52" y="173"/>
                    </a:lnTo>
                    <a:lnTo>
                      <a:pt x="52" y="175"/>
                    </a:lnTo>
                    <a:lnTo>
                      <a:pt x="54" y="179"/>
                    </a:lnTo>
                    <a:lnTo>
                      <a:pt x="54" y="185"/>
                    </a:lnTo>
                    <a:lnTo>
                      <a:pt x="56" y="187"/>
                    </a:lnTo>
                    <a:lnTo>
                      <a:pt x="62" y="197"/>
                    </a:lnTo>
                    <a:lnTo>
                      <a:pt x="64" y="199"/>
                    </a:lnTo>
                    <a:lnTo>
                      <a:pt x="66" y="201"/>
                    </a:lnTo>
                    <a:lnTo>
                      <a:pt x="70" y="207"/>
                    </a:lnTo>
                    <a:lnTo>
                      <a:pt x="72" y="209"/>
                    </a:lnTo>
                    <a:lnTo>
                      <a:pt x="72" y="207"/>
                    </a:lnTo>
                    <a:lnTo>
                      <a:pt x="76" y="205"/>
                    </a:lnTo>
                    <a:lnTo>
                      <a:pt x="76" y="205"/>
                    </a:lnTo>
                    <a:lnTo>
                      <a:pt x="76" y="205"/>
                    </a:lnTo>
                    <a:lnTo>
                      <a:pt x="78" y="205"/>
                    </a:lnTo>
                    <a:lnTo>
                      <a:pt x="78" y="205"/>
                    </a:lnTo>
                    <a:lnTo>
                      <a:pt x="78" y="203"/>
                    </a:lnTo>
                    <a:lnTo>
                      <a:pt x="78" y="201"/>
                    </a:lnTo>
                    <a:lnTo>
                      <a:pt x="78" y="201"/>
                    </a:lnTo>
                    <a:lnTo>
                      <a:pt x="78" y="199"/>
                    </a:lnTo>
                    <a:lnTo>
                      <a:pt x="80" y="199"/>
                    </a:lnTo>
                    <a:lnTo>
                      <a:pt x="82" y="197"/>
                    </a:lnTo>
                    <a:lnTo>
                      <a:pt x="84" y="199"/>
                    </a:lnTo>
                    <a:lnTo>
                      <a:pt x="84" y="199"/>
                    </a:lnTo>
                    <a:lnTo>
                      <a:pt x="84" y="201"/>
                    </a:lnTo>
                    <a:lnTo>
                      <a:pt x="84" y="201"/>
                    </a:lnTo>
                    <a:lnTo>
                      <a:pt x="86" y="201"/>
                    </a:lnTo>
                    <a:lnTo>
                      <a:pt x="86" y="201"/>
                    </a:lnTo>
                    <a:lnTo>
                      <a:pt x="86" y="203"/>
                    </a:lnTo>
                    <a:lnTo>
                      <a:pt x="86" y="205"/>
                    </a:lnTo>
                    <a:lnTo>
                      <a:pt x="86" y="205"/>
                    </a:lnTo>
                    <a:lnTo>
                      <a:pt x="86" y="207"/>
                    </a:lnTo>
                    <a:lnTo>
                      <a:pt x="86" y="207"/>
                    </a:lnTo>
                    <a:lnTo>
                      <a:pt x="88" y="209"/>
                    </a:lnTo>
                    <a:lnTo>
                      <a:pt x="88" y="209"/>
                    </a:lnTo>
                    <a:lnTo>
                      <a:pt x="90" y="211"/>
                    </a:lnTo>
                    <a:lnTo>
                      <a:pt x="92" y="211"/>
                    </a:lnTo>
                    <a:lnTo>
                      <a:pt x="94" y="211"/>
                    </a:lnTo>
                    <a:lnTo>
                      <a:pt x="96" y="211"/>
                    </a:lnTo>
                    <a:lnTo>
                      <a:pt x="98" y="213"/>
                    </a:lnTo>
                    <a:lnTo>
                      <a:pt x="100" y="213"/>
                    </a:lnTo>
                    <a:lnTo>
                      <a:pt x="104" y="213"/>
                    </a:lnTo>
                    <a:lnTo>
                      <a:pt x="108" y="213"/>
                    </a:lnTo>
                    <a:lnTo>
                      <a:pt x="112" y="213"/>
                    </a:lnTo>
                    <a:lnTo>
                      <a:pt x="114" y="213"/>
                    </a:lnTo>
                    <a:lnTo>
                      <a:pt x="114" y="213"/>
                    </a:lnTo>
                    <a:lnTo>
                      <a:pt x="116" y="213"/>
                    </a:lnTo>
                    <a:lnTo>
                      <a:pt x="116" y="211"/>
                    </a:lnTo>
                    <a:lnTo>
                      <a:pt x="116" y="211"/>
                    </a:lnTo>
                    <a:lnTo>
                      <a:pt x="118" y="209"/>
                    </a:lnTo>
                    <a:lnTo>
                      <a:pt x="118" y="209"/>
                    </a:lnTo>
                    <a:lnTo>
                      <a:pt x="120" y="207"/>
                    </a:lnTo>
                    <a:lnTo>
                      <a:pt x="122" y="207"/>
                    </a:lnTo>
                    <a:lnTo>
                      <a:pt x="124" y="205"/>
                    </a:lnTo>
                    <a:lnTo>
                      <a:pt x="126" y="205"/>
                    </a:lnTo>
                    <a:lnTo>
                      <a:pt x="126" y="203"/>
                    </a:lnTo>
                    <a:lnTo>
                      <a:pt x="126" y="195"/>
                    </a:lnTo>
                    <a:lnTo>
                      <a:pt x="126" y="187"/>
                    </a:lnTo>
                    <a:lnTo>
                      <a:pt x="126" y="179"/>
                    </a:lnTo>
                    <a:lnTo>
                      <a:pt x="126" y="171"/>
                    </a:lnTo>
                    <a:lnTo>
                      <a:pt x="126" y="163"/>
                    </a:lnTo>
                    <a:lnTo>
                      <a:pt x="128" y="155"/>
                    </a:lnTo>
                    <a:lnTo>
                      <a:pt x="128" y="147"/>
                    </a:lnTo>
                    <a:lnTo>
                      <a:pt x="128" y="139"/>
                    </a:lnTo>
                    <a:lnTo>
                      <a:pt x="128" y="139"/>
                    </a:lnTo>
                    <a:lnTo>
                      <a:pt x="128" y="135"/>
                    </a:lnTo>
                    <a:lnTo>
                      <a:pt x="128" y="131"/>
                    </a:lnTo>
                    <a:lnTo>
                      <a:pt x="128" y="125"/>
                    </a:lnTo>
                    <a:lnTo>
                      <a:pt x="128" y="119"/>
                    </a:lnTo>
                    <a:lnTo>
                      <a:pt x="128" y="115"/>
                    </a:lnTo>
                    <a:lnTo>
                      <a:pt x="128" y="109"/>
                    </a:lnTo>
                    <a:lnTo>
                      <a:pt x="128" y="105"/>
                    </a:lnTo>
                    <a:lnTo>
                      <a:pt x="128" y="99"/>
                    </a:lnTo>
                    <a:lnTo>
                      <a:pt x="128" y="95"/>
                    </a:lnTo>
                    <a:lnTo>
                      <a:pt x="128" y="89"/>
                    </a:lnTo>
                    <a:lnTo>
                      <a:pt x="144" y="89"/>
                    </a:lnTo>
                    <a:lnTo>
                      <a:pt x="144" y="89"/>
                    </a:lnTo>
                    <a:lnTo>
                      <a:pt x="144" y="87"/>
                    </a:lnTo>
                    <a:lnTo>
                      <a:pt x="144" y="79"/>
                    </a:lnTo>
                    <a:lnTo>
                      <a:pt x="144" y="71"/>
                    </a:lnTo>
                    <a:lnTo>
                      <a:pt x="144" y="65"/>
                    </a:lnTo>
                    <a:lnTo>
                      <a:pt x="144" y="57"/>
                    </a:lnTo>
                    <a:lnTo>
                      <a:pt x="144" y="49"/>
                    </a:lnTo>
                    <a:lnTo>
                      <a:pt x="144" y="43"/>
                    </a:lnTo>
                    <a:lnTo>
                      <a:pt x="144" y="35"/>
                    </a:lnTo>
                    <a:lnTo>
                      <a:pt x="144" y="27"/>
                    </a:lnTo>
                    <a:lnTo>
                      <a:pt x="144" y="25"/>
                    </a:lnTo>
                    <a:lnTo>
                      <a:pt x="148" y="23"/>
                    </a:lnTo>
                    <a:lnTo>
                      <a:pt x="154" y="23"/>
                    </a:lnTo>
                    <a:lnTo>
                      <a:pt x="160" y="23"/>
                    </a:lnTo>
                    <a:lnTo>
                      <a:pt x="168" y="21"/>
                    </a:lnTo>
                    <a:lnTo>
                      <a:pt x="172" y="19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0" y="19"/>
                    </a:lnTo>
                    <a:lnTo>
                      <a:pt x="180" y="19"/>
                    </a:lnTo>
                    <a:lnTo>
                      <a:pt x="184" y="23"/>
                    </a:lnTo>
                    <a:lnTo>
                      <a:pt x="184" y="25"/>
                    </a:lnTo>
                    <a:lnTo>
                      <a:pt x="184" y="27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90" y="23"/>
                    </a:lnTo>
                    <a:lnTo>
                      <a:pt x="190" y="23"/>
                    </a:lnTo>
                    <a:lnTo>
                      <a:pt x="192" y="21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198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4" y="17"/>
                    </a:lnTo>
                    <a:lnTo>
                      <a:pt x="206" y="15"/>
                    </a:lnTo>
                    <a:lnTo>
                      <a:pt x="210" y="15"/>
                    </a:lnTo>
                    <a:lnTo>
                      <a:pt x="212" y="15"/>
                    </a:lnTo>
                    <a:lnTo>
                      <a:pt x="208" y="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9">
                <a:extLst>
                  <a:ext uri="{FF2B5EF4-FFF2-40B4-BE49-F238E27FC236}">
                    <a16:creationId xmlns:a16="http://schemas.microsoft.com/office/drawing/2014/main" id="{D5D3B6F9-5BE0-4C38-878B-863C4499A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566"/>
                <a:ext cx="138" cy="334"/>
              </a:xfrm>
              <a:custGeom>
                <a:avLst/>
                <a:gdLst>
                  <a:gd name="T0" fmla="*/ 114 w 138"/>
                  <a:gd name="T1" fmla="*/ 314 h 334"/>
                  <a:gd name="T2" fmla="*/ 114 w 138"/>
                  <a:gd name="T3" fmla="*/ 306 h 334"/>
                  <a:gd name="T4" fmla="*/ 116 w 138"/>
                  <a:gd name="T5" fmla="*/ 300 h 334"/>
                  <a:gd name="T6" fmla="*/ 118 w 138"/>
                  <a:gd name="T7" fmla="*/ 296 h 334"/>
                  <a:gd name="T8" fmla="*/ 110 w 138"/>
                  <a:gd name="T9" fmla="*/ 292 h 334"/>
                  <a:gd name="T10" fmla="*/ 110 w 138"/>
                  <a:gd name="T11" fmla="*/ 288 h 334"/>
                  <a:gd name="T12" fmla="*/ 112 w 138"/>
                  <a:gd name="T13" fmla="*/ 276 h 334"/>
                  <a:gd name="T14" fmla="*/ 52 w 138"/>
                  <a:gd name="T15" fmla="*/ 228 h 334"/>
                  <a:gd name="T16" fmla="*/ 94 w 138"/>
                  <a:gd name="T17" fmla="*/ 216 h 334"/>
                  <a:gd name="T18" fmla="*/ 30 w 138"/>
                  <a:gd name="T19" fmla="*/ 174 h 334"/>
                  <a:gd name="T20" fmla="*/ 28 w 138"/>
                  <a:gd name="T21" fmla="*/ 164 h 334"/>
                  <a:gd name="T22" fmla="*/ 16 w 138"/>
                  <a:gd name="T23" fmla="*/ 152 h 334"/>
                  <a:gd name="T24" fmla="*/ 122 w 138"/>
                  <a:gd name="T25" fmla="*/ 126 h 334"/>
                  <a:gd name="T26" fmla="*/ 108 w 138"/>
                  <a:gd name="T27" fmla="*/ 116 h 334"/>
                  <a:gd name="T28" fmla="*/ 108 w 138"/>
                  <a:gd name="T29" fmla="*/ 98 h 334"/>
                  <a:gd name="T30" fmla="*/ 94 w 138"/>
                  <a:gd name="T31" fmla="*/ 84 h 334"/>
                  <a:gd name="T32" fmla="*/ 80 w 138"/>
                  <a:gd name="T33" fmla="*/ 82 h 334"/>
                  <a:gd name="T34" fmla="*/ 76 w 138"/>
                  <a:gd name="T35" fmla="*/ 66 h 334"/>
                  <a:gd name="T36" fmla="*/ 84 w 138"/>
                  <a:gd name="T37" fmla="*/ 54 h 334"/>
                  <a:gd name="T38" fmla="*/ 88 w 138"/>
                  <a:gd name="T39" fmla="*/ 38 h 334"/>
                  <a:gd name="T40" fmla="*/ 78 w 138"/>
                  <a:gd name="T41" fmla="*/ 18 h 334"/>
                  <a:gd name="T42" fmla="*/ 66 w 138"/>
                  <a:gd name="T43" fmla="*/ 4 h 334"/>
                  <a:gd name="T44" fmla="*/ 62 w 138"/>
                  <a:gd name="T45" fmla="*/ 10 h 334"/>
                  <a:gd name="T46" fmla="*/ 58 w 138"/>
                  <a:gd name="T47" fmla="*/ 26 h 334"/>
                  <a:gd name="T48" fmla="*/ 34 w 138"/>
                  <a:gd name="T49" fmla="*/ 34 h 334"/>
                  <a:gd name="T50" fmla="*/ 32 w 138"/>
                  <a:gd name="T51" fmla="*/ 52 h 334"/>
                  <a:gd name="T52" fmla="*/ 28 w 138"/>
                  <a:gd name="T53" fmla="*/ 70 h 334"/>
                  <a:gd name="T54" fmla="*/ 14 w 138"/>
                  <a:gd name="T55" fmla="*/ 82 h 334"/>
                  <a:gd name="T56" fmla="*/ 12 w 138"/>
                  <a:gd name="T57" fmla="*/ 98 h 334"/>
                  <a:gd name="T58" fmla="*/ 12 w 138"/>
                  <a:gd name="T59" fmla="*/ 118 h 334"/>
                  <a:gd name="T60" fmla="*/ 8 w 138"/>
                  <a:gd name="T61" fmla="*/ 130 h 334"/>
                  <a:gd name="T62" fmla="*/ 4 w 138"/>
                  <a:gd name="T63" fmla="*/ 136 h 334"/>
                  <a:gd name="T64" fmla="*/ 12 w 138"/>
                  <a:gd name="T65" fmla="*/ 150 h 334"/>
                  <a:gd name="T66" fmla="*/ 20 w 138"/>
                  <a:gd name="T67" fmla="*/ 154 h 334"/>
                  <a:gd name="T68" fmla="*/ 30 w 138"/>
                  <a:gd name="T69" fmla="*/ 162 h 334"/>
                  <a:gd name="T70" fmla="*/ 32 w 138"/>
                  <a:gd name="T71" fmla="*/ 172 h 334"/>
                  <a:gd name="T72" fmla="*/ 42 w 138"/>
                  <a:gd name="T73" fmla="*/ 186 h 334"/>
                  <a:gd name="T74" fmla="*/ 44 w 138"/>
                  <a:gd name="T75" fmla="*/ 224 h 334"/>
                  <a:gd name="T76" fmla="*/ 50 w 138"/>
                  <a:gd name="T77" fmla="*/ 226 h 334"/>
                  <a:gd name="T78" fmla="*/ 60 w 138"/>
                  <a:gd name="T79" fmla="*/ 222 h 334"/>
                  <a:gd name="T80" fmla="*/ 72 w 138"/>
                  <a:gd name="T81" fmla="*/ 218 h 334"/>
                  <a:gd name="T82" fmla="*/ 82 w 138"/>
                  <a:gd name="T83" fmla="*/ 212 h 334"/>
                  <a:gd name="T84" fmla="*/ 90 w 138"/>
                  <a:gd name="T85" fmla="*/ 212 h 334"/>
                  <a:gd name="T86" fmla="*/ 100 w 138"/>
                  <a:gd name="T87" fmla="*/ 236 h 334"/>
                  <a:gd name="T88" fmla="*/ 110 w 138"/>
                  <a:gd name="T89" fmla="*/ 266 h 334"/>
                  <a:gd name="T90" fmla="*/ 120 w 138"/>
                  <a:gd name="T91" fmla="*/ 290 h 334"/>
                  <a:gd name="T92" fmla="*/ 122 w 138"/>
                  <a:gd name="T93" fmla="*/ 300 h 334"/>
                  <a:gd name="T94" fmla="*/ 120 w 138"/>
                  <a:gd name="T95" fmla="*/ 326 h 334"/>
                  <a:gd name="T96" fmla="*/ 126 w 138"/>
                  <a:gd name="T97" fmla="*/ 316 h 334"/>
                  <a:gd name="T98" fmla="*/ 130 w 138"/>
                  <a:gd name="T99" fmla="*/ 286 h 334"/>
                  <a:gd name="T100" fmla="*/ 122 w 138"/>
                  <a:gd name="T101" fmla="*/ 262 h 334"/>
                  <a:gd name="T102" fmla="*/ 110 w 138"/>
                  <a:gd name="T103" fmla="*/ 236 h 334"/>
                  <a:gd name="T104" fmla="*/ 112 w 138"/>
                  <a:gd name="T105" fmla="*/ 218 h 334"/>
                  <a:gd name="T106" fmla="*/ 94 w 138"/>
                  <a:gd name="T107" fmla="*/ 192 h 334"/>
                  <a:gd name="T108" fmla="*/ 90 w 138"/>
                  <a:gd name="T109" fmla="*/ 180 h 334"/>
                  <a:gd name="T110" fmla="*/ 94 w 138"/>
                  <a:gd name="T111" fmla="*/ 158 h 334"/>
                  <a:gd name="T112" fmla="*/ 110 w 138"/>
                  <a:gd name="T113" fmla="*/ 152 h 334"/>
                  <a:gd name="T114" fmla="*/ 118 w 138"/>
                  <a:gd name="T115" fmla="*/ 148 h 334"/>
                  <a:gd name="T116" fmla="*/ 132 w 138"/>
                  <a:gd name="T117" fmla="*/ 138 h 334"/>
                  <a:gd name="T118" fmla="*/ 138 w 138"/>
                  <a:gd name="T119" fmla="*/ 12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334">
                    <a:moveTo>
                      <a:pt x="114" y="332"/>
                    </a:moveTo>
                    <a:lnTo>
                      <a:pt x="114" y="334"/>
                    </a:lnTo>
                    <a:lnTo>
                      <a:pt x="114" y="334"/>
                    </a:lnTo>
                    <a:lnTo>
                      <a:pt x="114" y="332"/>
                    </a:lnTo>
                    <a:lnTo>
                      <a:pt x="116" y="332"/>
                    </a:lnTo>
                    <a:lnTo>
                      <a:pt x="116" y="332"/>
                    </a:lnTo>
                    <a:lnTo>
                      <a:pt x="116" y="330"/>
                    </a:lnTo>
                    <a:lnTo>
                      <a:pt x="116" y="330"/>
                    </a:lnTo>
                    <a:lnTo>
                      <a:pt x="114" y="332"/>
                    </a:lnTo>
                    <a:close/>
                    <a:moveTo>
                      <a:pt x="114" y="318"/>
                    </a:moveTo>
                    <a:lnTo>
                      <a:pt x="116" y="318"/>
                    </a:lnTo>
                    <a:lnTo>
                      <a:pt x="116" y="318"/>
                    </a:lnTo>
                    <a:lnTo>
                      <a:pt x="116" y="318"/>
                    </a:lnTo>
                    <a:lnTo>
                      <a:pt x="114" y="314"/>
                    </a:lnTo>
                    <a:lnTo>
                      <a:pt x="114" y="314"/>
                    </a:lnTo>
                    <a:lnTo>
                      <a:pt x="112" y="314"/>
                    </a:lnTo>
                    <a:lnTo>
                      <a:pt x="112" y="316"/>
                    </a:lnTo>
                    <a:lnTo>
                      <a:pt x="114" y="316"/>
                    </a:lnTo>
                    <a:lnTo>
                      <a:pt x="114" y="316"/>
                    </a:lnTo>
                    <a:lnTo>
                      <a:pt x="114" y="318"/>
                    </a:lnTo>
                    <a:close/>
                    <a:moveTo>
                      <a:pt x="118" y="314"/>
                    </a:moveTo>
                    <a:lnTo>
                      <a:pt x="120" y="314"/>
                    </a:lnTo>
                    <a:lnTo>
                      <a:pt x="118" y="312"/>
                    </a:lnTo>
                    <a:lnTo>
                      <a:pt x="118" y="314"/>
                    </a:lnTo>
                    <a:lnTo>
                      <a:pt x="118" y="314"/>
                    </a:lnTo>
                    <a:lnTo>
                      <a:pt x="118" y="314"/>
                    </a:lnTo>
                    <a:close/>
                    <a:moveTo>
                      <a:pt x="112" y="306"/>
                    </a:moveTo>
                    <a:lnTo>
                      <a:pt x="114" y="306"/>
                    </a:lnTo>
                    <a:lnTo>
                      <a:pt x="114" y="306"/>
                    </a:lnTo>
                    <a:lnTo>
                      <a:pt x="114" y="306"/>
                    </a:lnTo>
                    <a:lnTo>
                      <a:pt x="114" y="304"/>
                    </a:lnTo>
                    <a:lnTo>
                      <a:pt x="114" y="304"/>
                    </a:lnTo>
                    <a:lnTo>
                      <a:pt x="114" y="300"/>
                    </a:lnTo>
                    <a:lnTo>
                      <a:pt x="114" y="300"/>
                    </a:lnTo>
                    <a:lnTo>
                      <a:pt x="114" y="300"/>
                    </a:lnTo>
                    <a:lnTo>
                      <a:pt x="114" y="302"/>
                    </a:lnTo>
                    <a:lnTo>
                      <a:pt x="114" y="304"/>
                    </a:lnTo>
                    <a:lnTo>
                      <a:pt x="112" y="306"/>
                    </a:lnTo>
                    <a:close/>
                    <a:moveTo>
                      <a:pt x="118" y="300"/>
                    </a:moveTo>
                    <a:lnTo>
                      <a:pt x="118" y="300"/>
                    </a:lnTo>
                    <a:lnTo>
                      <a:pt x="116" y="300"/>
                    </a:lnTo>
                    <a:lnTo>
                      <a:pt x="116" y="300"/>
                    </a:lnTo>
                    <a:lnTo>
                      <a:pt x="116" y="302"/>
                    </a:lnTo>
                    <a:lnTo>
                      <a:pt x="116" y="304"/>
                    </a:lnTo>
                    <a:lnTo>
                      <a:pt x="118" y="304"/>
                    </a:lnTo>
                    <a:lnTo>
                      <a:pt x="118" y="304"/>
                    </a:lnTo>
                    <a:lnTo>
                      <a:pt x="118" y="300"/>
                    </a:lnTo>
                    <a:close/>
                    <a:moveTo>
                      <a:pt x="110" y="300"/>
                    </a:moveTo>
                    <a:lnTo>
                      <a:pt x="110" y="300"/>
                    </a:lnTo>
                    <a:lnTo>
                      <a:pt x="110" y="298"/>
                    </a:lnTo>
                    <a:lnTo>
                      <a:pt x="110" y="302"/>
                    </a:lnTo>
                    <a:lnTo>
                      <a:pt x="112" y="302"/>
                    </a:lnTo>
                    <a:lnTo>
                      <a:pt x="110" y="302"/>
                    </a:lnTo>
                    <a:lnTo>
                      <a:pt x="110" y="300"/>
                    </a:lnTo>
                    <a:close/>
                    <a:moveTo>
                      <a:pt x="118" y="298"/>
                    </a:moveTo>
                    <a:lnTo>
                      <a:pt x="118" y="296"/>
                    </a:lnTo>
                    <a:lnTo>
                      <a:pt x="118" y="296"/>
                    </a:lnTo>
                    <a:lnTo>
                      <a:pt x="116" y="294"/>
                    </a:lnTo>
                    <a:lnTo>
                      <a:pt x="116" y="294"/>
                    </a:lnTo>
                    <a:lnTo>
                      <a:pt x="116" y="298"/>
                    </a:lnTo>
                    <a:lnTo>
                      <a:pt x="118" y="298"/>
                    </a:lnTo>
                    <a:lnTo>
                      <a:pt x="118" y="298"/>
                    </a:lnTo>
                    <a:close/>
                    <a:moveTo>
                      <a:pt x="110" y="292"/>
                    </a:moveTo>
                    <a:lnTo>
                      <a:pt x="110" y="292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2"/>
                    </a:lnTo>
                    <a:lnTo>
                      <a:pt x="110" y="292"/>
                    </a:lnTo>
                    <a:lnTo>
                      <a:pt x="110" y="294"/>
                    </a:lnTo>
                    <a:lnTo>
                      <a:pt x="112" y="294"/>
                    </a:lnTo>
                    <a:lnTo>
                      <a:pt x="112" y="294"/>
                    </a:lnTo>
                    <a:lnTo>
                      <a:pt x="110" y="292"/>
                    </a:lnTo>
                    <a:lnTo>
                      <a:pt x="110" y="292"/>
                    </a:lnTo>
                    <a:close/>
                    <a:moveTo>
                      <a:pt x="110" y="288"/>
                    </a:moveTo>
                    <a:lnTo>
                      <a:pt x="110" y="288"/>
                    </a:lnTo>
                    <a:lnTo>
                      <a:pt x="110" y="288"/>
                    </a:lnTo>
                    <a:lnTo>
                      <a:pt x="108" y="288"/>
                    </a:lnTo>
                    <a:lnTo>
                      <a:pt x="108" y="290"/>
                    </a:lnTo>
                    <a:lnTo>
                      <a:pt x="108" y="290"/>
                    </a:lnTo>
                    <a:lnTo>
                      <a:pt x="108" y="290"/>
                    </a:lnTo>
                    <a:lnTo>
                      <a:pt x="110" y="290"/>
                    </a:lnTo>
                    <a:lnTo>
                      <a:pt x="110" y="288"/>
                    </a:lnTo>
                    <a:close/>
                    <a:moveTo>
                      <a:pt x="114" y="290"/>
                    </a:moveTo>
                    <a:lnTo>
                      <a:pt x="114" y="290"/>
                    </a:lnTo>
                    <a:lnTo>
                      <a:pt x="116" y="288"/>
                    </a:lnTo>
                    <a:lnTo>
                      <a:pt x="116" y="286"/>
                    </a:lnTo>
                    <a:lnTo>
                      <a:pt x="116" y="286"/>
                    </a:lnTo>
                    <a:lnTo>
                      <a:pt x="114" y="286"/>
                    </a:lnTo>
                    <a:lnTo>
                      <a:pt x="114" y="284"/>
                    </a:lnTo>
                    <a:lnTo>
                      <a:pt x="114" y="284"/>
                    </a:lnTo>
                    <a:lnTo>
                      <a:pt x="114" y="284"/>
                    </a:lnTo>
                    <a:lnTo>
                      <a:pt x="114" y="286"/>
                    </a:lnTo>
                    <a:lnTo>
                      <a:pt x="114" y="290"/>
                    </a:lnTo>
                    <a:lnTo>
                      <a:pt x="114" y="290"/>
                    </a:lnTo>
                    <a:close/>
                    <a:moveTo>
                      <a:pt x="112" y="276"/>
                    </a:moveTo>
                    <a:lnTo>
                      <a:pt x="112" y="276"/>
                    </a:lnTo>
                    <a:lnTo>
                      <a:pt x="112" y="274"/>
                    </a:lnTo>
                    <a:lnTo>
                      <a:pt x="112" y="274"/>
                    </a:lnTo>
                    <a:lnTo>
                      <a:pt x="112" y="274"/>
                    </a:lnTo>
                    <a:lnTo>
                      <a:pt x="112" y="276"/>
                    </a:lnTo>
                    <a:lnTo>
                      <a:pt x="112" y="278"/>
                    </a:lnTo>
                    <a:lnTo>
                      <a:pt x="112" y="280"/>
                    </a:lnTo>
                    <a:lnTo>
                      <a:pt x="112" y="276"/>
                    </a:lnTo>
                    <a:close/>
                    <a:moveTo>
                      <a:pt x="52" y="228"/>
                    </a:moveTo>
                    <a:lnTo>
                      <a:pt x="52" y="228"/>
                    </a:lnTo>
                    <a:lnTo>
                      <a:pt x="52" y="228"/>
                    </a:lnTo>
                    <a:lnTo>
                      <a:pt x="52" y="228"/>
                    </a:lnTo>
                    <a:lnTo>
                      <a:pt x="54" y="226"/>
                    </a:lnTo>
                    <a:lnTo>
                      <a:pt x="54" y="226"/>
                    </a:lnTo>
                    <a:lnTo>
                      <a:pt x="52" y="228"/>
                    </a:lnTo>
                    <a:close/>
                    <a:moveTo>
                      <a:pt x="48" y="222"/>
                    </a:moveTo>
                    <a:lnTo>
                      <a:pt x="48" y="224"/>
                    </a:lnTo>
                    <a:lnTo>
                      <a:pt x="46" y="224"/>
                    </a:lnTo>
                    <a:lnTo>
                      <a:pt x="46" y="228"/>
                    </a:lnTo>
                    <a:lnTo>
                      <a:pt x="48" y="226"/>
                    </a:lnTo>
                    <a:lnTo>
                      <a:pt x="48" y="224"/>
                    </a:lnTo>
                    <a:lnTo>
                      <a:pt x="50" y="222"/>
                    </a:lnTo>
                    <a:lnTo>
                      <a:pt x="50" y="220"/>
                    </a:lnTo>
                    <a:lnTo>
                      <a:pt x="48" y="222"/>
                    </a:lnTo>
                    <a:close/>
                    <a:moveTo>
                      <a:pt x="96" y="216"/>
                    </a:move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8"/>
                    </a:lnTo>
                    <a:lnTo>
                      <a:pt x="94" y="220"/>
                    </a:lnTo>
                    <a:lnTo>
                      <a:pt x="96" y="220"/>
                    </a:lnTo>
                    <a:lnTo>
                      <a:pt x="96" y="218"/>
                    </a:lnTo>
                    <a:lnTo>
                      <a:pt x="96" y="216"/>
                    </a:lnTo>
                    <a:lnTo>
                      <a:pt x="96" y="216"/>
                    </a:lnTo>
                    <a:close/>
                    <a:moveTo>
                      <a:pt x="28" y="172"/>
                    </a:moveTo>
                    <a:lnTo>
                      <a:pt x="26" y="174"/>
                    </a:lnTo>
                    <a:lnTo>
                      <a:pt x="28" y="17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4"/>
                    </a:lnTo>
                    <a:lnTo>
                      <a:pt x="30" y="174"/>
                    </a:lnTo>
                    <a:lnTo>
                      <a:pt x="28" y="172"/>
                    </a:lnTo>
                    <a:close/>
                    <a:moveTo>
                      <a:pt x="30" y="164"/>
                    </a:moveTo>
                    <a:lnTo>
                      <a:pt x="30" y="166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0" y="162"/>
                    </a:lnTo>
                    <a:lnTo>
                      <a:pt x="30" y="162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28" y="162"/>
                    </a:lnTo>
                    <a:lnTo>
                      <a:pt x="28" y="162"/>
                    </a:lnTo>
                    <a:lnTo>
                      <a:pt x="28" y="164"/>
                    </a:lnTo>
                    <a:lnTo>
                      <a:pt x="30" y="164"/>
                    </a:lnTo>
                    <a:close/>
                    <a:moveTo>
                      <a:pt x="22" y="154"/>
                    </a:moveTo>
                    <a:lnTo>
                      <a:pt x="22" y="156"/>
                    </a:lnTo>
                    <a:lnTo>
                      <a:pt x="24" y="156"/>
                    </a:lnTo>
                    <a:lnTo>
                      <a:pt x="24" y="158"/>
                    </a:lnTo>
                    <a:lnTo>
                      <a:pt x="24" y="154"/>
                    </a:lnTo>
                    <a:lnTo>
                      <a:pt x="22" y="154"/>
                    </a:lnTo>
                    <a:close/>
                    <a:moveTo>
                      <a:pt x="16" y="152"/>
                    </a:moveTo>
                    <a:lnTo>
                      <a:pt x="14" y="152"/>
                    </a:lnTo>
                    <a:lnTo>
                      <a:pt x="14" y="152"/>
                    </a:lnTo>
                    <a:lnTo>
                      <a:pt x="16" y="156"/>
                    </a:lnTo>
                    <a:lnTo>
                      <a:pt x="16" y="156"/>
                    </a:lnTo>
                    <a:lnTo>
                      <a:pt x="16" y="154"/>
                    </a:lnTo>
                    <a:lnTo>
                      <a:pt x="16" y="152"/>
                    </a:lnTo>
                    <a:close/>
                    <a:moveTo>
                      <a:pt x="138" y="122"/>
                    </a:moveTo>
                    <a:lnTo>
                      <a:pt x="138" y="122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6" y="122"/>
                    </a:lnTo>
                    <a:lnTo>
                      <a:pt x="134" y="124"/>
                    </a:lnTo>
                    <a:lnTo>
                      <a:pt x="132" y="126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28" y="126"/>
                    </a:lnTo>
                    <a:lnTo>
                      <a:pt x="126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2" y="126"/>
                    </a:lnTo>
                    <a:lnTo>
                      <a:pt x="122" y="126"/>
                    </a:lnTo>
                    <a:lnTo>
                      <a:pt x="122" y="124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0" y="122"/>
                    </a:lnTo>
                    <a:lnTo>
                      <a:pt x="120" y="122"/>
                    </a:lnTo>
                    <a:lnTo>
                      <a:pt x="120" y="120"/>
                    </a:lnTo>
                    <a:lnTo>
                      <a:pt x="120" y="118"/>
                    </a:lnTo>
                    <a:lnTo>
                      <a:pt x="120" y="118"/>
                    </a:lnTo>
                    <a:lnTo>
                      <a:pt x="118" y="116"/>
                    </a:lnTo>
                    <a:lnTo>
                      <a:pt x="118" y="116"/>
                    </a:lnTo>
                    <a:lnTo>
                      <a:pt x="114" y="116"/>
                    </a:lnTo>
                    <a:lnTo>
                      <a:pt x="110" y="116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108" y="114"/>
                    </a:lnTo>
                    <a:lnTo>
                      <a:pt x="106" y="114"/>
                    </a:lnTo>
                    <a:lnTo>
                      <a:pt x="106" y="114"/>
                    </a:lnTo>
                    <a:lnTo>
                      <a:pt x="106" y="112"/>
                    </a:lnTo>
                    <a:lnTo>
                      <a:pt x="108" y="110"/>
                    </a:lnTo>
                    <a:lnTo>
                      <a:pt x="108" y="108"/>
                    </a:lnTo>
                    <a:lnTo>
                      <a:pt x="108" y="106"/>
                    </a:lnTo>
                    <a:lnTo>
                      <a:pt x="108" y="104"/>
                    </a:lnTo>
                    <a:lnTo>
                      <a:pt x="108" y="102"/>
                    </a:lnTo>
                    <a:lnTo>
                      <a:pt x="110" y="100"/>
                    </a:lnTo>
                    <a:lnTo>
                      <a:pt x="110" y="100"/>
                    </a:lnTo>
                    <a:lnTo>
                      <a:pt x="110" y="100"/>
                    </a:lnTo>
                    <a:lnTo>
                      <a:pt x="108" y="98"/>
                    </a:lnTo>
                    <a:lnTo>
                      <a:pt x="108" y="98"/>
                    </a:lnTo>
                    <a:lnTo>
                      <a:pt x="106" y="98"/>
                    </a:lnTo>
                    <a:lnTo>
                      <a:pt x="106" y="98"/>
                    </a:lnTo>
                    <a:lnTo>
                      <a:pt x="102" y="98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98" y="88"/>
                    </a:lnTo>
                    <a:lnTo>
                      <a:pt x="96" y="86"/>
                    </a:lnTo>
                    <a:lnTo>
                      <a:pt x="96" y="86"/>
                    </a:lnTo>
                    <a:lnTo>
                      <a:pt x="94" y="84"/>
                    </a:lnTo>
                    <a:lnTo>
                      <a:pt x="94" y="84"/>
                    </a:lnTo>
                    <a:lnTo>
                      <a:pt x="94" y="82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0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2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6" y="74"/>
                    </a:lnTo>
                    <a:lnTo>
                      <a:pt x="76" y="74"/>
                    </a:lnTo>
                    <a:lnTo>
                      <a:pt x="76" y="72"/>
                    </a:lnTo>
                    <a:lnTo>
                      <a:pt x="74" y="70"/>
                    </a:lnTo>
                    <a:lnTo>
                      <a:pt x="76" y="68"/>
                    </a:lnTo>
                    <a:lnTo>
                      <a:pt x="76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80" y="58"/>
                    </a:lnTo>
                    <a:lnTo>
                      <a:pt x="80" y="58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4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6"/>
                    </a:lnTo>
                    <a:lnTo>
                      <a:pt x="86" y="44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8" y="40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6" y="34"/>
                    </a:lnTo>
                    <a:lnTo>
                      <a:pt x="86" y="32"/>
                    </a:lnTo>
                    <a:lnTo>
                      <a:pt x="86" y="30"/>
                    </a:ln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4" y="20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0" y="16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6" y="18"/>
                    </a:lnTo>
                    <a:lnTo>
                      <a:pt x="76" y="16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6" y="20"/>
                    </a:lnTo>
                    <a:lnTo>
                      <a:pt x="60" y="24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48" y="22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36" y="3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2" y="50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30" y="68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80"/>
                    </a:lnTo>
                    <a:lnTo>
                      <a:pt x="26" y="8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2" y="84"/>
                    </a:lnTo>
                    <a:lnTo>
                      <a:pt x="20" y="82"/>
                    </a:lnTo>
                    <a:lnTo>
                      <a:pt x="18" y="82"/>
                    </a:lnTo>
                    <a:lnTo>
                      <a:pt x="18" y="82"/>
                    </a:lnTo>
                    <a:lnTo>
                      <a:pt x="16" y="82"/>
                    </a:lnTo>
                    <a:lnTo>
                      <a:pt x="16" y="82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82"/>
                    </a:lnTo>
                    <a:lnTo>
                      <a:pt x="14" y="86"/>
                    </a:lnTo>
                    <a:lnTo>
                      <a:pt x="14" y="88"/>
                    </a:lnTo>
                    <a:lnTo>
                      <a:pt x="14" y="90"/>
                    </a:lnTo>
                    <a:lnTo>
                      <a:pt x="14" y="94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14" y="100"/>
                    </a:lnTo>
                    <a:lnTo>
                      <a:pt x="12" y="98"/>
                    </a:lnTo>
                    <a:lnTo>
                      <a:pt x="12" y="98"/>
                    </a:lnTo>
                    <a:lnTo>
                      <a:pt x="12" y="100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2" y="106"/>
                    </a:lnTo>
                    <a:lnTo>
                      <a:pt x="12" y="108"/>
                    </a:lnTo>
                    <a:lnTo>
                      <a:pt x="14" y="110"/>
                    </a:lnTo>
                    <a:lnTo>
                      <a:pt x="14" y="112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2" y="118"/>
                    </a:lnTo>
                    <a:lnTo>
                      <a:pt x="10" y="118"/>
                    </a:lnTo>
                    <a:lnTo>
                      <a:pt x="10" y="118"/>
                    </a:lnTo>
                    <a:lnTo>
                      <a:pt x="8" y="116"/>
                    </a:lnTo>
                    <a:lnTo>
                      <a:pt x="8" y="114"/>
                    </a:lnTo>
                    <a:lnTo>
                      <a:pt x="6" y="114"/>
                    </a:lnTo>
                    <a:lnTo>
                      <a:pt x="6" y="116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6" y="118"/>
                    </a:lnTo>
                    <a:lnTo>
                      <a:pt x="6" y="118"/>
                    </a:lnTo>
                    <a:lnTo>
                      <a:pt x="6" y="124"/>
                    </a:lnTo>
                    <a:lnTo>
                      <a:pt x="6" y="126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0"/>
                    </a:lnTo>
                    <a:lnTo>
                      <a:pt x="6" y="130"/>
                    </a:lnTo>
                    <a:lnTo>
                      <a:pt x="6" y="130"/>
                    </a:lnTo>
                    <a:lnTo>
                      <a:pt x="6" y="128"/>
                    </a:lnTo>
                    <a:lnTo>
                      <a:pt x="4" y="128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2" y="132"/>
                    </a:lnTo>
                    <a:lnTo>
                      <a:pt x="2" y="134"/>
                    </a:lnTo>
                    <a:lnTo>
                      <a:pt x="2" y="134"/>
                    </a:lnTo>
                    <a:lnTo>
                      <a:pt x="2" y="134"/>
                    </a:lnTo>
                    <a:lnTo>
                      <a:pt x="4" y="136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10" y="144"/>
                    </a:lnTo>
                    <a:lnTo>
                      <a:pt x="12" y="148"/>
                    </a:lnTo>
                    <a:lnTo>
                      <a:pt x="12" y="144"/>
                    </a:lnTo>
                    <a:lnTo>
                      <a:pt x="10" y="142"/>
                    </a:lnTo>
                    <a:lnTo>
                      <a:pt x="10" y="142"/>
                    </a:lnTo>
                    <a:lnTo>
                      <a:pt x="12" y="144"/>
                    </a:lnTo>
                    <a:lnTo>
                      <a:pt x="12" y="146"/>
                    </a:lnTo>
                    <a:lnTo>
                      <a:pt x="14" y="146"/>
                    </a:lnTo>
                    <a:lnTo>
                      <a:pt x="14" y="148"/>
                    </a:lnTo>
                    <a:lnTo>
                      <a:pt x="14" y="148"/>
                    </a:lnTo>
                    <a:lnTo>
                      <a:pt x="12" y="150"/>
                    </a:lnTo>
                    <a:lnTo>
                      <a:pt x="14" y="150"/>
                    </a:lnTo>
                    <a:lnTo>
                      <a:pt x="14" y="150"/>
                    </a:lnTo>
                    <a:lnTo>
                      <a:pt x="16" y="148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6" y="150"/>
                    </a:lnTo>
                    <a:lnTo>
                      <a:pt x="16" y="150"/>
                    </a:lnTo>
                    <a:lnTo>
                      <a:pt x="18" y="150"/>
                    </a:lnTo>
                    <a:lnTo>
                      <a:pt x="16" y="150"/>
                    </a:lnTo>
                    <a:lnTo>
                      <a:pt x="16" y="152"/>
                    </a:lnTo>
                    <a:lnTo>
                      <a:pt x="18" y="156"/>
                    </a:lnTo>
                    <a:lnTo>
                      <a:pt x="20" y="156"/>
                    </a:lnTo>
                    <a:lnTo>
                      <a:pt x="20" y="154"/>
                    </a:lnTo>
                    <a:lnTo>
                      <a:pt x="18" y="152"/>
                    </a:lnTo>
                    <a:lnTo>
                      <a:pt x="20" y="152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26" y="154"/>
                    </a:lnTo>
                    <a:lnTo>
                      <a:pt x="28" y="154"/>
                    </a:lnTo>
                    <a:lnTo>
                      <a:pt x="26" y="156"/>
                    </a:lnTo>
                    <a:lnTo>
                      <a:pt x="26" y="156"/>
                    </a:lnTo>
                    <a:lnTo>
                      <a:pt x="28" y="158"/>
                    </a:lnTo>
                    <a:lnTo>
                      <a:pt x="28" y="158"/>
                    </a:lnTo>
                    <a:lnTo>
                      <a:pt x="28" y="160"/>
                    </a:lnTo>
                    <a:lnTo>
                      <a:pt x="28" y="160"/>
                    </a:lnTo>
                    <a:lnTo>
                      <a:pt x="30" y="162"/>
                    </a:lnTo>
                    <a:lnTo>
                      <a:pt x="32" y="162"/>
                    </a:lnTo>
                    <a:lnTo>
                      <a:pt x="32" y="162"/>
                    </a:lnTo>
                    <a:lnTo>
                      <a:pt x="32" y="162"/>
                    </a:lnTo>
                    <a:lnTo>
                      <a:pt x="32" y="164"/>
                    </a:lnTo>
                    <a:lnTo>
                      <a:pt x="32" y="166"/>
                    </a:lnTo>
                    <a:lnTo>
                      <a:pt x="30" y="166"/>
                    </a:lnTo>
                    <a:lnTo>
                      <a:pt x="30" y="166"/>
                    </a:lnTo>
                    <a:lnTo>
                      <a:pt x="26" y="164"/>
                    </a:lnTo>
                    <a:lnTo>
                      <a:pt x="26" y="164"/>
                    </a:lnTo>
                    <a:lnTo>
                      <a:pt x="26" y="164"/>
                    </a:lnTo>
                    <a:lnTo>
                      <a:pt x="28" y="168"/>
                    </a:lnTo>
                    <a:lnTo>
                      <a:pt x="30" y="170"/>
                    </a:lnTo>
                    <a:lnTo>
                      <a:pt x="30" y="172"/>
                    </a:lnTo>
                    <a:lnTo>
                      <a:pt x="32" y="172"/>
                    </a:lnTo>
                    <a:lnTo>
                      <a:pt x="34" y="172"/>
                    </a:lnTo>
                    <a:lnTo>
                      <a:pt x="34" y="170"/>
                    </a:lnTo>
                    <a:lnTo>
                      <a:pt x="32" y="168"/>
                    </a:lnTo>
                    <a:lnTo>
                      <a:pt x="34" y="168"/>
                    </a:lnTo>
                    <a:lnTo>
                      <a:pt x="34" y="166"/>
                    </a:lnTo>
                    <a:lnTo>
                      <a:pt x="34" y="166"/>
                    </a:lnTo>
                    <a:lnTo>
                      <a:pt x="34" y="168"/>
                    </a:lnTo>
                    <a:lnTo>
                      <a:pt x="36" y="172"/>
                    </a:lnTo>
                    <a:lnTo>
                      <a:pt x="36" y="174"/>
                    </a:lnTo>
                    <a:lnTo>
                      <a:pt x="38" y="176"/>
                    </a:lnTo>
                    <a:lnTo>
                      <a:pt x="38" y="176"/>
                    </a:lnTo>
                    <a:lnTo>
                      <a:pt x="38" y="178"/>
                    </a:lnTo>
                    <a:lnTo>
                      <a:pt x="40" y="180"/>
                    </a:lnTo>
                    <a:lnTo>
                      <a:pt x="42" y="186"/>
                    </a:lnTo>
                    <a:lnTo>
                      <a:pt x="44" y="192"/>
                    </a:lnTo>
                    <a:lnTo>
                      <a:pt x="46" y="194"/>
                    </a:lnTo>
                    <a:lnTo>
                      <a:pt x="46" y="196"/>
                    </a:lnTo>
                    <a:lnTo>
                      <a:pt x="46" y="200"/>
                    </a:lnTo>
                    <a:lnTo>
                      <a:pt x="46" y="204"/>
                    </a:lnTo>
                    <a:lnTo>
                      <a:pt x="46" y="204"/>
                    </a:lnTo>
                    <a:lnTo>
                      <a:pt x="46" y="208"/>
                    </a:lnTo>
                    <a:lnTo>
                      <a:pt x="44" y="208"/>
                    </a:lnTo>
                    <a:lnTo>
                      <a:pt x="44" y="212"/>
                    </a:lnTo>
                    <a:lnTo>
                      <a:pt x="44" y="214"/>
                    </a:lnTo>
                    <a:lnTo>
                      <a:pt x="44" y="216"/>
                    </a:lnTo>
                    <a:lnTo>
                      <a:pt x="44" y="222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6" y="222"/>
                    </a:lnTo>
                    <a:lnTo>
                      <a:pt x="48" y="222"/>
                    </a:lnTo>
                    <a:lnTo>
                      <a:pt x="48" y="220"/>
                    </a:lnTo>
                    <a:lnTo>
                      <a:pt x="50" y="218"/>
                    </a:lnTo>
                    <a:lnTo>
                      <a:pt x="50" y="218"/>
                    </a:lnTo>
                    <a:lnTo>
                      <a:pt x="50" y="216"/>
                    </a:lnTo>
                    <a:lnTo>
                      <a:pt x="50" y="216"/>
                    </a:lnTo>
                    <a:lnTo>
                      <a:pt x="50" y="216"/>
                    </a:lnTo>
                    <a:lnTo>
                      <a:pt x="50" y="218"/>
                    </a:lnTo>
                    <a:lnTo>
                      <a:pt x="50" y="220"/>
                    </a:lnTo>
                    <a:lnTo>
                      <a:pt x="50" y="222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50" y="226"/>
                    </a:lnTo>
                    <a:lnTo>
                      <a:pt x="52" y="224"/>
                    </a:lnTo>
                    <a:lnTo>
                      <a:pt x="54" y="224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4"/>
                    </a:lnTo>
                    <a:lnTo>
                      <a:pt x="54" y="224"/>
                    </a:lnTo>
                    <a:lnTo>
                      <a:pt x="56" y="228"/>
                    </a:lnTo>
                    <a:lnTo>
                      <a:pt x="58" y="228"/>
                    </a:lnTo>
                    <a:lnTo>
                      <a:pt x="58" y="228"/>
                    </a:lnTo>
                    <a:lnTo>
                      <a:pt x="60" y="226"/>
                    </a:lnTo>
                    <a:lnTo>
                      <a:pt x="60" y="224"/>
                    </a:lnTo>
                    <a:lnTo>
                      <a:pt x="60" y="222"/>
                    </a:lnTo>
                    <a:lnTo>
                      <a:pt x="62" y="224"/>
                    </a:lnTo>
                    <a:lnTo>
                      <a:pt x="60" y="226"/>
                    </a:lnTo>
                    <a:lnTo>
                      <a:pt x="60" y="228"/>
                    </a:lnTo>
                    <a:lnTo>
                      <a:pt x="62" y="230"/>
                    </a:lnTo>
                    <a:lnTo>
                      <a:pt x="62" y="230"/>
                    </a:lnTo>
                    <a:lnTo>
                      <a:pt x="64" y="228"/>
                    </a:lnTo>
                    <a:lnTo>
                      <a:pt x="66" y="224"/>
                    </a:lnTo>
                    <a:lnTo>
                      <a:pt x="66" y="224"/>
                    </a:lnTo>
                    <a:lnTo>
                      <a:pt x="68" y="222"/>
                    </a:lnTo>
                    <a:lnTo>
                      <a:pt x="70" y="220"/>
                    </a:lnTo>
                    <a:lnTo>
                      <a:pt x="72" y="220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76" y="218"/>
                    </a:lnTo>
                    <a:lnTo>
                      <a:pt x="76" y="216"/>
                    </a:lnTo>
                    <a:lnTo>
                      <a:pt x="74" y="214"/>
                    </a:lnTo>
                    <a:lnTo>
                      <a:pt x="74" y="214"/>
                    </a:lnTo>
                    <a:lnTo>
                      <a:pt x="72" y="210"/>
                    </a:lnTo>
                    <a:lnTo>
                      <a:pt x="74" y="210"/>
                    </a:lnTo>
                    <a:lnTo>
                      <a:pt x="74" y="210"/>
                    </a:lnTo>
                    <a:lnTo>
                      <a:pt x="74" y="212"/>
                    </a:lnTo>
                    <a:lnTo>
                      <a:pt x="74" y="214"/>
                    </a:lnTo>
                    <a:lnTo>
                      <a:pt x="76" y="216"/>
                    </a:lnTo>
                    <a:lnTo>
                      <a:pt x="76" y="216"/>
                    </a:lnTo>
                    <a:lnTo>
                      <a:pt x="78" y="216"/>
                    </a:lnTo>
                    <a:lnTo>
                      <a:pt x="80" y="214"/>
                    </a:lnTo>
                    <a:lnTo>
                      <a:pt x="82" y="212"/>
                    </a:lnTo>
                    <a:lnTo>
                      <a:pt x="82" y="210"/>
                    </a:lnTo>
                    <a:lnTo>
                      <a:pt x="82" y="208"/>
                    </a:lnTo>
                    <a:lnTo>
                      <a:pt x="84" y="206"/>
                    </a:lnTo>
                    <a:lnTo>
                      <a:pt x="82" y="202"/>
                    </a:lnTo>
                    <a:lnTo>
                      <a:pt x="82" y="202"/>
                    </a:lnTo>
                    <a:lnTo>
                      <a:pt x="82" y="200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6" y="202"/>
                    </a:lnTo>
                    <a:lnTo>
                      <a:pt x="86" y="204"/>
                    </a:lnTo>
                    <a:lnTo>
                      <a:pt x="88" y="204"/>
                    </a:lnTo>
                    <a:lnTo>
                      <a:pt x="88" y="206"/>
                    </a:lnTo>
                    <a:lnTo>
                      <a:pt x="88" y="208"/>
                    </a:lnTo>
                    <a:lnTo>
                      <a:pt x="90" y="212"/>
                    </a:lnTo>
                    <a:lnTo>
                      <a:pt x="90" y="212"/>
                    </a:lnTo>
                    <a:lnTo>
                      <a:pt x="92" y="216"/>
                    </a:lnTo>
                    <a:lnTo>
                      <a:pt x="94" y="214"/>
                    </a:lnTo>
                    <a:lnTo>
                      <a:pt x="96" y="214"/>
                    </a:lnTo>
                    <a:lnTo>
                      <a:pt x="96" y="214"/>
                    </a:lnTo>
                    <a:lnTo>
                      <a:pt x="98" y="214"/>
                    </a:lnTo>
                    <a:lnTo>
                      <a:pt x="96" y="216"/>
                    </a:lnTo>
                    <a:lnTo>
                      <a:pt x="96" y="216"/>
                    </a:lnTo>
                    <a:lnTo>
                      <a:pt x="96" y="220"/>
                    </a:lnTo>
                    <a:lnTo>
                      <a:pt x="96" y="222"/>
                    </a:lnTo>
                    <a:lnTo>
                      <a:pt x="96" y="224"/>
                    </a:lnTo>
                    <a:lnTo>
                      <a:pt x="98" y="226"/>
                    </a:lnTo>
                    <a:lnTo>
                      <a:pt x="100" y="234"/>
                    </a:lnTo>
                    <a:lnTo>
                      <a:pt x="100" y="236"/>
                    </a:lnTo>
                    <a:lnTo>
                      <a:pt x="100" y="238"/>
                    </a:lnTo>
                    <a:lnTo>
                      <a:pt x="102" y="244"/>
                    </a:lnTo>
                    <a:lnTo>
                      <a:pt x="102" y="246"/>
                    </a:lnTo>
                    <a:lnTo>
                      <a:pt x="104" y="246"/>
                    </a:lnTo>
                    <a:lnTo>
                      <a:pt x="106" y="248"/>
                    </a:lnTo>
                    <a:lnTo>
                      <a:pt x="104" y="248"/>
                    </a:lnTo>
                    <a:lnTo>
                      <a:pt x="104" y="248"/>
                    </a:lnTo>
                    <a:lnTo>
                      <a:pt x="104" y="252"/>
                    </a:lnTo>
                    <a:lnTo>
                      <a:pt x="106" y="254"/>
                    </a:lnTo>
                    <a:lnTo>
                      <a:pt x="108" y="258"/>
                    </a:lnTo>
                    <a:lnTo>
                      <a:pt x="108" y="260"/>
                    </a:lnTo>
                    <a:lnTo>
                      <a:pt x="108" y="262"/>
                    </a:lnTo>
                    <a:lnTo>
                      <a:pt x="108" y="266"/>
                    </a:lnTo>
                    <a:lnTo>
                      <a:pt x="110" y="266"/>
                    </a:lnTo>
                    <a:lnTo>
                      <a:pt x="110" y="260"/>
                    </a:lnTo>
                    <a:lnTo>
                      <a:pt x="110" y="262"/>
                    </a:lnTo>
                    <a:lnTo>
                      <a:pt x="110" y="262"/>
                    </a:lnTo>
                    <a:lnTo>
                      <a:pt x="110" y="264"/>
                    </a:lnTo>
                    <a:lnTo>
                      <a:pt x="114" y="270"/>
                    </a:lnTo>
                    <a:lnTo>
                      <a:pt x="114" y="272"/>
                    </a:lnTo>
                    <a:lnTo>
                      <a:pt x="116" y="276"/>
                    </a:lnTo>
                    <a:lnTo>
                      <a:pt x="118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8" y="284"/>
                    </a:lnTo>
                    <a:lnTo>
                      <a:pt x="118" y="286"/>
                    </a:lnTo>
                    <a:lnTo>
                      <a:pt x="118" y="288"/>
                    </a:lnTo>
                    <a:lnTo>
                      <a:pt x="120" y="290"/>
                    </a:lnTo>
                    <a:lnTo>
                      <a:pt x="118" y="290"/>
                    </a:lnTo>
                    <a:lnTo>
                      <a:pt x="118" y="292"/>
                    </a:lnTo>
                    <a:lnTo>
                      <a:pt x="118" y="292"/>
                    </a:lnTo>
                    <a:lnTo>
                      <a:pt x="120" y="292"/>
                    </a:lnTo>
                    <a:lnTo>
                      <a:pt x="120" y="294"/>
                    </a:lnTo>
                    <a:lnTo>
                      <a:pt x="120" y="294"/>
                    </a:lnTo>
                    <a:lnTo>
                      <a:pt x="120" y="296"/>
                    </a:lnTo>
                    <a:lnTo>
                      <a:pt x="120" y="298"/>
                    </a:lnTo>
                    <a:lnTo>
                      <a:pt x="120" y="298"/>
                    </a:lnTo>
                    <a:lnTo>
                      <a:pt x="120" y="300"/>
                    </a:lnTo>
                    <a:lnTo>
                      <a:pt x="120" y="300"/>
                    </a:lnTo>
                    <a:lnTo>
                      <a:pt x="120" y="300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24" y="300"/>
                    </a:lnTo>
                    <a:lnTo>
                      <a:pt x="122" y="302"/>
                    </a:lnTo>
                    <a:lnTo>
                      <a:pt x="122" y="304"/>
                    </a:lnTo>
                    <a:lnTo>
                      <a:pt x="122" y="304"/>
                    </a:lnTo>
                    <a:lnTo>
                      <a:pt x="122" y="306"/>
                    </a:lnTo>
                    <a:lnTo>
                      <a:pt x="122" y="308"/>
                    </a:lnTo>
                    <a:lnTo>
                      <a:pt x="122" y="310"/>
                    </a:lnTo>
                    <a:lnTo>
                      <a:pt x="122" y="312"/>
                    </a:lnTo>
                    <a:lnTo>
                      <a:pt x="122" y="314"/>
                    </a:lnTo>
                    <a:lnTo>
                      <a:pt x="120" y="316"/>
                    </a:lnTo>
                    <a:lnTo>
                      <a:pt x="120" y="318"/>
                    </a:lnTo>
                    <a:lnTo>
                      <a:pt x="118" y="318"/>
                    </a:lnTo>
                    <a:lnTo>
                      <a:pt x="118" y="320"/>
                    </a:lnTo>
                    <a:lnTo>
                      <a:pt x="120" y="326"/>
                    </a:lnTo>
                    <a:lnTo>
                      <a:pt x="120" y="328"/>
                    </a:lnTo>
                    <a:lnTo>
                      <a:pt x="120" y="330"/>
                    </a:lnTo>
                    <a:lnTo>
                      <a:pt x="120" y="330"/>
                    </a:lnTo>
                    <a:lnTo>
                      <a:pt x="122" y="328"/>
                    </a:lnTo>
                    <a:lnTo>
                      <a:pt x="122" y="328"/>
                    </a:lnTo>
                    <a:lnTo>
                      <a:pt x="122" y="326"/>
                    </a:lnTo>
                    <a:lnTo>
                      <a:pt x="124" y="326"/>
                    </a:lnTo>
                    <a:lnTo>
                      <a:pt x="124" y="324"/>
                    </a:lnTo>
                    <a:lnTo>
                      <a:pt x="124" y="322"/>
                    </a:lnTo>
                    <a:lnTo>
                      <a:pt x="122" y="320"/>
                    </a:lnTo>
                    <a:lnTo>
                      <a:pt x="122" y="320"/>
                    </a:lnTo>
                    <a:lnTo>
                      <a:pt x="124" y="318"/>
                    </a:lnTo>
                    <a:lnTo>
                      <a:pt x="124" y="318"/>
                    </a:lnTo>
                    <a:lnTo>
                      <a:pt x="126" y="316"/>
                    </a:lnTo>
                    <a:lnTo>
                      <a:pt x="130" y="312"/>
                    </a:lnTo>
                    <a:lnTo>
                      <a:pt x="132" y="306"/>
                    </a:lnTo>
                    <a:lnTo>
                      <a:pt x="132" y="304"/>
                    </a:lnTo>
                    <a:lnTo>
                      <a:pt x="132" y="302"/>
                    </a:lnTo>
                    <a:lnTo>
                      <a:pt x="134" y="302"/>
                    </a:lnTo>
                    <a:lnTo>
                      <a:pt x="134" y="302"/>
                    </a:lnTo>
                    <a:lnTo>
                      <a:pt x="134" y="300"/>
                    </a:lnTo>
                    <a:lnTo>
                      <a:pt x="134" y="300"/>
                    </a:lnTo>
                    <a:lnTo>
                      <a:pt x="134" y="294"/>
                    </a:lnTo>
                    <a:lnTo>
                      <a:pt x="132" y="292"/>
                    </a:lnTo>
                    <a:lnTo>
                      <a:pt x="132" y="290"/>
                    </a:lnTo>
                    <a:lnTo>
                      <a:pt x="130" y="288"/>
                    </a:lnTo>
                    <a:lnTo>
                      <a:pt x="130" y="288"/>
                    </a:lnTo>
                    <a:lnTo>
                      <a:pt x="130" y="286"/>
                    </a:lnTo>
                    <a:lnTo>
                      <a:pt x="130" y="286"/>
                    </a:lnTo>
                    <a:lnTo>
                      <a:pt x="128" y="284"/>
                    </a:lnTo>
                    <a:lnTo>
                      <a:pt x="128" y="282"/>
                    </a:lnTo>
                    <a:lnTo>
                      <a:pt x="126" y="280"/>
                    </a:lnTo>
                    <a:lnTo>
                      <a:pt x="126" y="278"/>
                    </a:lnTo>
                    <a:lnTo>
                      <a:pt x="126" y="278"/>
                    </a:lnTo>
                    <a:lnTo>
                      <a:pt x="124" y="276"/>
                    </a:lnTo>
                    <a:lnTo>
                      <a:pt x="126" y="274"/>
                    </a:lnTo>
                    <a:lnTo>
                      <a:pt x="126" y="274"/>
                    </a:lnTo>
                    <a:lnTo>
                      <a:pt x="126" y="270"/>
                    </a:lnTo>
                    <a:lnTo>
                      <a:pt x="124" y="268"/>
                    </a:lnTo>
                    <a:lnTo>
                      <a:pt x="124" y="266"/>
                    </a:lnTo>
                    <a:lnTo>
                      <a:pt x="124" y="264"/>
                    </a:lnTo>
                    <a:lnTo>
                      <a:pt x="122" y="262"/>
                    </a:lnTo>
                    <a:lnTo>
                      <a:pt x="120" y="260"/>
                    </a:lnTo>
                    <a:lnTo>
                      <a:pt x="118" y="256"/>
                    </a:lnTo>
                    <a:lnTo>
                      <a:pt x="114" y="254"/>
                    </a:lnTo>
                    <a:lnTo>
                      <a:pt x="114" y="252"/>
                    </a:lnTo>
                    <a:lnTo>
                      <a:pt x="112" y="250"/>
                    </a:lnTo>
                    <a:lnTo>
                      <a:pt x="110" y="248"/>
                    </a:lnTo>
                    <a:lnTo>
                      <a:pt x="108" y="246"/>
                    </a:lnTo>
                    <a:lnTo>
                      <a:pt x="108" y="242"/>
                    </a:lnTo>
                    <a:lnTo>
                      <a:pt x="106" y="240"/>
                    </a:lnTo>
                    <a:lnTo>
                      <a:pt x="106" y="238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10" y="238"/>
                    </a:lnTo>
                    <a:lnTo>
                      <a:pt x="110" y="236"/>
                    </a:lnTo>
                    <a:lnTo>
                      <a:pt x="112" y="236"/>
                    </a:lnTo>
                    <a:lnTo>
                      <a:pt x="112" y="236"/>
                    </a:lnTo>
                    <a:lnTo>
                      <a:pt x="112" y="236"/>
                    </a:lnTo>
                    <a:lnTo>
                      <a:pt x="112" y="232"/>
                    </a:lnTo>
                    <a:lnTo>
                      <a:pt x="112" y="228"/>
                    </a:lnTo>
                    <a:lnTo>
                      <a:pt x="112" y="226"/>
                    </a:lnTo>
                    <a:lnTo>
                      <a:pt x="112" y="224"/>
                    </a:lnTo>
                    <a:lnTo>
                      <a:pt x="114" y="222"/>
                    </a:lnTo>
                    <a:lnTo>
                      <a:pt x="116" y="220"/>
                    </a:lnTo>
                    <a:lnTo>
                      <a:pt x="116" y="220"/>
                    </a:lnTo>
                    <a:lnTo>
                      <a:pt x="116" y="218"/>
                    </a:lnTo>
                    <a:lnTo>
                      <a:pt x="116" y="218"/>
                    </a:lnTo>
                    <a:lnTo>
                      <a:pt x="114" y="216"/>
                    </a:lnTo>
                    <a:lnTo>
                      <a:pt x="112" y="218"/>
                    </a:lnTo>
                    <a:lnTo>
                      <a:pt x="112" y="218"/>
                    </a:lnTo>
                    <a:lnTo>
                      <a:pt x="110" y="216"/>
                    </a:lnTo>
                    <a:lnTo>
                      <a:pt x="110" y="214"/>
                    </a:lnTo>
                    <a:lnTo>
                      <a:pt x="110" y="212"/>
                    </a:lnTo>
                    <a:lnTo>
                      <a:pt x="108" y="212"/>
                    </a:lnTo>
                    <a:lnTo>
                      <a:pt x="108" y="208"/>
                    </a:lnTo>
                    <a:lnTo>
                      <a:pt x="108" y="206"/>
                    </a:lnTo>
                    <a:lnTo>
                      <a:pt x="104" y="204"/>
                    </a:lnTo>
                    <a:lnTo>
                      <a:pt x="102" y="202"/>
                    </a:lnTo>
                    <a:lnTo>
                      <a:pt x="100" y="200"/>
                    </a:lnTo>
                    <a:lnTo>
                      <a:pt x="98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2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4" y="188"/>
                    </a:lnTo>
                    <a:lnTo>
                      <a:pt x="92" y="186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0" y="184"/>
                    </a:lnTo>
                    <a:lnTo>
                      <a:pt x="88" y="182"/>
                    </a:lnTo>
                    <a:lnTo>
                      <a:pt x="88" y="180"/>
                    </a:lnTo>
                    <a:lnTo>
                      <a:pt x="88" y="180"/>
                    </a:lnTo>
                    <a:lnTo>
                      <a:pt x="88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2" y="178"/>
                    </a:lnTo>
                    <a:lnTo>
                      <a:pt x="92" y="178"/>
                    </a:lnTo>
                    <a:lnTo>
                      <a:pt x="92" y="178"/>
                    </a:lnTo>
                    <a:lnTo>
                      <a:pt x="94" y="178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6"/>
                    </a:lnTo>
                    <a:lnTo>
                      <a:pt x="92" y="162"/>
                    </a:lnTo>
                    <a:lnTo>
                      <a:pt x="94" y="160"/>
                    </a:lnTo>
                    <a:lnTo>
                      <a:pt x="94" y="160"/>
                    </a:lnTo>
                    <a:lnTo>
                      <a:pt x="94" y="158"/>
                    </a:lnTo>
                    <a:lnTo>
                      <a:pt x="94" y="158"/>
                    </a:lnTo>
                    <a:lnTo>
                      <a:pt x="96" y="158"/>
                    </a:lnTo>
                    <a:lnTo>
                      <a:pt x="98" y="158"/>
                    </a:lnTo>
                    <a:lnTo>
                      <a:pt x="98" y="158"/>
                    </a:lnTo>
                    <a:lnTo>
                      <a:pt x="100" y="158"/>
                    </a:lnTo>
                    <a:lnTo>
                      <a:pt x="102" y="158"/>
                    </a:lnTo>
                    <a:lnTo>
                      <a:pt x="102" y="158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8" y="158"/>
                    </a:lnTo>
                    <a:lnTo>
                      <a:pt x="108" y="156"/>
                    </a:lnTo>
                    <a:lnTo>
                      <a:pt x="108" y="156"/>
                    </a:lnTo>
                    <a:lnTo>
                      <a:pt x="110" y="156"/>
                    </a:lnTo>
                    <a:lnTo>
                      <a:pt x="110" y="152"/>
                    </a:lnTo>
                    <a:lnTo>
                      <a:pt x="110" y="152"/>
                    </a:lnTo>
                    <a:lnTo>
                      <a:pt x="110" y="152"/>
                    </a:lnTo>
                    <a:lnTo>
                      <a:pt x="110" y="150"/>
                    </a:lnTo>
                    <a:lnTo>
                      <a:pt x="112" y="150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6" y="152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6" y="148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18" y="148"/>
                    </a:lnTo>
                    <a:lnTo>
                      <a:pt x="120" y="148"/>
                    </a:lnTo>
                    <a:lnTo>
                      <a:pt x="120" y="146"/>
                    </a:lnTo>
                    <a:lnTo>
                      <a:pt x="122" y="146"/>
                    </a:lnTo>
                    <a:lnTo>
                      <a:pt x="122" y="146"/>
                    </a:lnTo>
                    <a:lnTo>
                      <a:pt x="122" y="146"/>
                    </a:lnTo>
                    <a:lnTo>
                      <a:pt x="124" y="146"/>
                    </a:lnTo>
                    <a:lnTo>
                      <a:pt x="126" y="148"/>
                    </a:lnTo>
                    <a:lnTo>
                      <a:pt x="126" y="146"/>
                    </a:lnTo>
                    <a:lnTo>
                      <a:pt x="126" y="142"/>
                    </a:lnTo>
                    <a:lnTo>
                      <a:pt x="126" y="140"/>
                    </a:lnTo>
                    <a:lnTo>
                      <a:pt x="128" y="138"/>
                    </a:lnTo>
                    <a:lnTo>
                      <a:pt x="130" y="138"/>
                    </a:lnTo>
                    <a:lnTo>
                      <a:pt x="130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0" y="136"/>
                    </a:lnTo>
                    <a:lnTo>
                      <a:pt x="130" y="136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2"/>
                    </a:lnTo>
                    <a:lnTo>
                      <a:pt x="132" y="13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6" y="128"/>
                    </a:lnTo>
                    <a:lnTo>
                      <a:pt x="138" y="126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38" y="1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0">
                <a:extLst>
                  <a:ext uri="{FF2B5EF4-FFF2-40B4-BE49-F238E27FC236}">
                    <a16:creationId xmlns:a16="http://schemas.microsoft.com/office/drawing/2014/main" id="{3FB5CA3A-043C-47F8-A778-8D4B7AC76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1" y="2263"/>
                <a:ext cx="166" cy="295"/>
              </a:xfrm>
              <a:custGeom>
                <a:avLst/>
                <a:gdLst>
                  <a:gd name="T0" fmla="*/ 162 w 166"/>
                  <a:gd name="T1" fmla="*/ 72 h 295"/>
                  <a:gd name="T2" fmla="*/ 162 w 166"/>
                  <a:gd name="T3" fmla="*/ 58 h 295"/>
                  <a:gd name="T4" fmla="*/ 162 w 166"/>
                  <a:gd name="T5" fmla="*/ 46 h 295"/>
                  <a:gd name="T6" fmla="*/ 162 w 166"/>
                  <a:gd name="T7" fmla="*/ 38 h 295"/>
                  <a:gd name="T8" fmla="*/ 162 w 166"/>
                  <a:gd name="T9" fmla="*/ 18 h 295"/>
                  <a:gd name="T10" fmla="*/ 164 w 166"/>
                  <a:gd name="T11" fmla="*/ 8 h 295"/>
                  <a:gd name="T12" fmla="*/ 154 w 166"/>
                  <a:gd name="T13" fmla="*/ 8 h 295"/>
                  <a:gd name="T14" fmla="*/ 136 w 166"/>
                  <a:gd name="T15" fmla="*/ 14 h 295"/>
                  <a:gd name="T16" fmla="*/ 120 w 166"/>
                  <a:gd name="T17" fmla="*/ 18 h 295"/>
                  <a:gd name="T18" fmla="*/ 106 w 166"/>
                  <a:gd name="T19" fmla="*/ 20 h 295"/>
                  <a:gd name="T20" fmla="*/ 92 w 166"/>
                  <a:gd name="T21" fmla="*/ 20 h 295"/>
                  <a:gd name="T22" fmla="*/ 82 w 166"/>
                  <a:gd name="T23" fmla="*/ 20 h 295"/>
                  <a:gd name="T24" fmla="*/ 68 w 166"/>
                  <a:gd name="T25" fmla="*/ 26 h 295"/>
                  <a:gd name="T26" fmla="*/ 68 w 166"/>
                  <a:gd name="T27" fmla="*/ 44 h 295"/>
                  <a:gd name="T28" fmla="*/ 76 w 166"/>
                  <a:gd name="T29" fmla="*/ 58 h 295"/>
                  <a:gd name="T30" fmla="*/ 88 w 166"/>
                  <a:gd name="T31" fmla="*/ 82 h 295"/>
                  <a:gd name="T32" fmla="*/ 80 w 166"/>
                  <a:gd name="T33" fmla="*/ 102 h 295"/>
                  <a:gd name="T34" fmla="*/ 78 w 166"/>
                  <a:gd name="T35" fmla="*/ 114 h 295"/>
                  <a:gd name="T36" fmla="*/ 74 w 166"/>
                  <a:gd name="T37" fmla="*/ 118 h 295"/>
                  <a:gd name="T38" fmla="*/ 64 w 166"/>
                  <a:gd name="T39" fmla="*/ 104 h 295"/>
                  <a:gd name="T40" fmla="*/ 62 w 166"/>
                  <a:gd name="T41" fmla="*/ 96 h 295"/>
                  <a:gd name="T42" fmla="*/ 68 w 166"/>
                  <a:gd name="T43" fmla="*/ 80 h 295"/>
                  <a:gd name="T44" fmla="*/ 58 w 166"/>
                  <a:gd name="T45" fmla="*/ 72 h 295"/>
                  <a:gd name="T46" fmla="*/ 46 w 166"/>
                  <a:gd name="T47" fmla="*/ 64 h 295"/>
                  <a:gd name="T48" fmla="*/ 24 w 166"/>
                  <a:gd name="T49" fmla="*/ 72 h 295"/>
                  <a:gd name="T50" fmla="*/ 4 w 166"/>
                  <a:gd name="T51" fmla="*/ 80 h 295"/>
                  <a:gd name="T52" fmla="*/ 2 w 166"/>
                  <a:gd name="T53" fmla="*/ 94 h 295"/>
                  <a:gd name="T54" fmla="*/ 18 w 166"/>
                  <a:gd name="T55" fmla="*/ 102 h 295"/>
                  <a:gd name="T56" fmla="*/ 40 w 166"/>
                  <a:gd name="T57" fmla="*/ 112 h 295"/>
                  <a:gd name="T58" fmla="*/ 40 w 166"/>
                  <a:gd name="T59" fmla="*/ 137 h 295"/>
                  <a:gd name="T60" fmla="*/ 40 w 166"/>
                  <a:gd name="T61" fmla="*/ 149 h 295"/>
                  <a:gd name="T62" fmla="*/ 38 w 166"/>
                  <a:gd name="T63" fmla="*/ 157 h 295"/>
                  <a:gd name="T64" fmla="*/ 40 w 166"/>
                  <a:gd name="T65" fmla="*/ 171 h 295"/>
                  <a:gd name="T66" fmla="*/ 32 w 166"/>
                  <a:gd name="T67" fmla="*/ 187 h 295"/>
                  <a:gd name="T68" fmla="*/ 22 w 166"/>
                  <a:gd name="T69" fmla="*/ 205 h 295"/>
                  <a:gd name="T70" fmla="*/ 14 w 166"/>
                  <a:gd name="T71" fmla="*/ 223 h 295"/>
                  <a:gd name="T72" fmla="*/ 18 w 166"/>
                  <a:gd name="T73" fmla="*/ 239 h 295"/>
                  <a:gd name="T74" fmla="*/ 22 w 166"/>
                  <a:gd name="T75" fmla="*/ 259 h 295"/>
                  <a:gd name="T76" fmla="*/ 20 w 166"/>
                  <a:gd name="T77" fmla="*/ 279 h 295"/>
                  <a:gd name="T78" fmla="*/ 22 w 166"/>
                  <a:gd name="T79" fmla="*/ 295 h 295"/>
                  <a:gd name="T80" fmla="*/ 36 w 166"/>
                  <a:gd name="T81" fmla="*/ 283 h 295"/>
                  <a:gd name="T82" fmla="*/ 30 w 166"/>
                  <a:gd name="T83" fmla="*/ 281 h 295"/>
                  <a:gd name="T84" fmla="*/ 50 w 166"/>
                  <a:gd name="T85" fmla="*/ 263 h 295"/>
                  <a:gd name="T86" fmla="*/ 76 w 166"/>
                  <a:gd name="T87" fmla="*/ 239 h 295"/>
                  <a:gd name="T88" fmla="*/ 78 w 166"/>
                  <a:gd name="T89" fmla="*/ 221 h 295"/>
                  <a:gd name="T90" fmla="*/ 76 w 166"/>
                  <a:gd name="T91" fmla="*/ 211 h 295"/>
                  <a:gd name="T92" fmla="*/ 74 w 166"/>
                  <a:gd name="T93" fmla="*/ 201 h 295"/>
                  <a:gd name="T94" fmla="*/ 68 w 166"/>
                  <a:gd name="T95" fmla="*/ 173 h 295"/>
                  <a:gd name="T96" fmla="*/ 70 w 166"/>
                  <a:gd name="T97" fmla="*/ 169 h 295"/>
                  <a:gd name="T98" fmla="*/ 92 w 166"/>
                  <a:gd name="T99" fmla="*/ 149 h 295"/>
                  <a:gd name="T100" fmla="*/ 102 w 166"/>
                  <a:gd name="T101" fmla="*/ 137 h 295"/>
                  <a:gd name="T102" fmla="*/ 122 w 166"/>
                  <a:gd name="T103" fmla="*/ 122 h 295"/>
                  <a:gd name="T104" fmla="*/ 134 w 166"/>
                  <a:gd name="T105" fmla="*/ 118 h 295"/>
                  <a:gd name="T106" fmla="*/ 150 w 166"/>
                  <a:gd name="T107" fmla="*/ 104 h 295"/>
                  <a:gd name="T108" fmla="*/ 162 w 166"/>
                  <a:gd name="T109" fmla="*/ 86 h 295"/>
                  <a:gd name="T110" fmla="*/ 166 w 166"/>
                  <a:gd name="T111" fmla="*/ 78 h 295"/>
                  <a:gd name="T112" fmla="*/ 70 w 166"/>
                  <a:gd name="T113" fmla="*/ 28 h 295"/>
                  <a:gd name="T114" fmla="*/ 70 w 166"/>
                  <a:gd name="T115" fmla="*/ 3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6" h="295">
                    <a:moveTo>
                      <a:pt x="166" y="76"/>
                    </a:moveTo>
                    <a:lnTo>
                      <a:pt x="166" y="74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4" y="72"/>
                    </a:lnTo>
                    <a:lnTo>
                      <a:pt x="164" y="72"/>
                    </a:lnTo>
                    <a:lnTo>
                      <a:pt x="162" y="74"/>
                    </a:lnTo>
                    <a:lnTo>
                      <a:pt x="162" y="72"/>
                    </a:lnTo>
                    <a:lnTo>
                      <a:pt x="162" y="72"/>
                    </a:lnTo>
                    <a:lnTo>
                      <a:pt x="164" y="70"/>
                    </a:lnTo>
                    <a:lnTo>
                      <a:pt x="164" y="68"/>
                    </a:lnTo>
                    <a:lnTo>
                      <a:pt x="164" y="68"/>
                    </a:lnTo>
                    <a:lnTo>
                      <a:pt x="162" y="68"/>
                    </a:lnTo>
                    <a:lnTo>
                      <a:pt x="162" y="66"/>
                    </a:lnTo>
                    <a:lnTo>
                      <a:pt x="162" y="62"/>
                    </a:lnTo>
                    <a:lnTo>
                      <a:pt x="162" y="58"/>
                    </a:lnTo>
                    <a:lnTo>
                      <a:pt x="162" y="56"/>
                    </a:lnTo>
                    <a:lnTo>
                      <a:pt x="162" y="54"/>
                    </a:lnTo>
                    <a:lnTo>
                      <a:pt x="162" y="52"/>
                    </a:lnTo>
                    <a:lnTo>
                      <a:pt x="162" y="52"/>
                    </a:lnTo>
                    <a:lnTo>
                      <a:pt x="162" y="50"/>
                    </a:lnTo>
                    <a:lnTo>
                      <a:pt x="162" y="48"/>
                    </a:lnTo>
                    <a:lnTo>
                      <a:pt x="162" y="48"/>
                    </a:lnTo>
                    <a:lnTo>
                      <a:pt x="162" y="46"/>
                    </a:lnTo>
                    <a:lnTo>
                      <a:pt x="160" y="46"/>
                    </a:lnTo>
                    <a:lnTo>
                      <a:pt x="160" y="46"/>
                    </a:lnTo>
                    <a:lnTo>
                      <a:pt x="160" y="44"/>
                    </a:lnTo>
                    <a:lnTo>
                      <a:pt x="162" y="44"/>
                    </a:lnTo>
                    <a:lnTo>
                      <a:pt x="162" y="42"/>
                    </a:lnTo>
                    <a:lnTo>
                      <a:pt x="162" y="40"/>
                    </a:lnTo>
                    <a:lnTo>
                      <a:pt x="162" y="38"/>
                    </a:lnTo>
                    <a:lnTo>
                      <a:pt x="162" y="38"/>
                    </a:lnTo>
                    <a:lnTo>
                      <a:pt x="162" y="36"/>
                    </a:lnTo>
                    <a:lnTo>
                      <a:pt x="162" y="34"/>
                    </a:lnTo>
                    <a:lnTo>
                      <a:pt x="162" y="3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2" y="26"/>
                    </a:lnTo>
                    <a:lnTo>
                      <a:pt x="160" y="22"/>
                    </a:lnTo>
                    <a:lnTo>
                      <a:pt x="162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2" y="14"/>
                    </a:lnTo>
                    <a:lnTo>
                      <a:pt x="164" y="12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64" y="8"/>
                    </a:lnTo>
                    <a:lnTo>
                      <a:pt x="162" y="6"/>
                    </a:lnTo>
                    <a:lnTo>
                      <a:pt x="164" y="6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62" y="0"/>
                    </a:lnTo>
                    <a:lnTo>
                      <a:pt x="160" y="2"/>
                    </a:lnTo>
                    <a:lnTo>
                      <a:pt x="158" y="4"/>
                    </a:lnTo>
                    <a:lnTo>
                      <a:pt x="154" y="8"/>
                    </a:lnTo>
                    <a:lnTo>
                      <a:pt x="152" y="8"/>
                    </a:lnTo>
                    <a:lnTo>
                      <a:pt x="150" y="10"/>
                    </a:lnTo>
                    <a:lnTo>
                      <a:pt x="148" y="10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2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2" y="16"/>
                    </a:lnTo>
                    <a:lnTo>
                      <a:pt x="130" y="18"/>
                    </a:lnTo>
                    <a:lnTo>
                      <a:pt x="128" y="16"/>
                    </a:lnTo>
                    <a:lnTo>
                      <a:pt x="126" y="16"/>
                    </a:lnTo>
                    <a:lnTo>
                      <a:pt x="124" y="16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0" y="18"/>
                    </a:lnTo>
                    <a:lnTo>
                      <a:pt x="120" y="20"/>
                    </a:lnTo>
                    <a:lnTo>
                      <a:pt x="118" y="20"/>
                    </a:lnTo>
                    <a:lnTo>
                      <a:pt x="116" y="22"/>
                    </a:lnTo>
                    <a:lnTo>
                      <a:pt x="112" y="24"/>
                    </a:lnTo>
                    <a:lnTo>
                      <a:pt x="110" y="22"/>
                    </a:lnTo>
                    <a:lnTo>
                      <a:pt x="108" y="22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104" y="22"/>
                    </a:lnTo>
                    <a:lnTo>
                      <a:pt x="102" y="22"/>
                    </a:lnTo>
                    <a:lnTo>
                      <a:pt x="100" y="24"/>
                    </a:lnTo>
                    <a:lnTo>
                      <a:pt x="96" y="24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2" y="20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78" y="20"/>
                    </a:lnTo>
                    <a:lnTo>
                      <a:pt x="76" y="20"/>
                    </a:lnTo>
                    <a:lnTo>
                      <a:pt x="74" y="20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6" y="32"/>
                    </a:lnTo>
                    <a:lnTo>
                      <a:pt x="66" y="32"/>
                    </a:lnTo>
                    <a:lnTo>
                      <a:pt x="66" y="36"/>
                    </a:lnTo>
                    <a:lnTo>
                      <a:pt x="68" y="38"/>
                    </a:lnTo>
                    <a:lnTo>
                      <a:pt x="68" y="40"/>
                    </a:lnTo>
                    <a:lnTo>
                      <a:pt x="68" y="44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72" y="56"/>
                    </a:lnTo>
                    <a:lnTo>
                      <a:pt x="74" y="56"/>
                    </a:lnTo>
                    <a:lnTo>
                      <a:pt x="76" y="58"/>
                    </a:lnTo>
                    <a:lnTo>
                      <a:pt x="78" y="62"/>
                    </a:lnTo>
                    <a:lnTo>
                      <a:pt x="80" y="66"/>
                    </a:lnTo>
                    <a:lnTo>
                      <a:pt x="82" y="68"/>
                    </a:lnTo>
                    <a:lnTo>
                      <a:pt x="86" y="72"/>
                    </a:lnTo>
                    <a:lnTo>
                      <a:pt x="88" y="76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8" y="82"/>
                    </a:lnTo>
                    <a:lnTo>
                      <a:pt x="86" y="86"/>
                    </a:lnTo>
                    <a:lnTo>
                      <a:pt x="88" y="90"/>
                    </a:lnTo>
                    <a:lnTo>
                      <a:pt x="86" y="94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4" y="102"/>
                    </a:lnTo>
                    <a:lnTo>
                      <a:pt x="84" y="102"/>
                    </a:lnTo>
                    <a:lnTo>
                      <a:pt x="80" y="102"/>
                    </a:lnTo>
                    <a:lnTo>
                      <a:pt x="78" y="104"/>
                    </a:lnTo>
                    <a:lnTo>
                      <a:pt x="78" y="104"/>
                    </a:lnTo>
                    <a:lnTo>
                      <a:pt x="78" y="106"/>
                    </a:lnTo>
                    <a:lnTo>
                      <a:pt x="76" y="108"/>
                    </a:lnTo>
                    <a:lnTo>
                      <a:pt x="76" y="110"/>
                    </a:lnTo>
                    <a:lnTo>
                      <a:pt x="76" y="110"/>
                    </a:lnTo>
                    <a:lnTo>
                      <a:pt x="78" y="112"/>
                    </a:lnTo>
                    <a:lnTo>
                      <a:pt x="78" y="114"/>
                    </a:lnTo>
                    <a:lnTo>
                      <a:pt x="78" y="120"/>
                    </a:lnTo>
                    <a:lnTo>
                      <a:pt x="78" y="120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4" y="120"/>
                    </a:lnTo>
                    <a:lnTo>
                      <a:pt x="74" y="120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6" y="116"/>
                    </a:lnTo>
                    <a:lnTo>
                      <a:pt x="74" y="114"/>
                    </a:lnTo>
                    <a:lnTo>
                      <a:pt x="74" y="114"/>
                    </a:lnTo>
                    <a:lnTo>
                      <a:pt x="72" y="114"/>
                    </a:lnTo>
                    <a:lnTo>
                      <a:pt x="70" y="110"/>
                    </a:lnTo>
                    <a:lnTo>
                      <a:pt x="68" y="108"/>
                    </a:lnTo>
                    <a:lnTo>
                      <a:pt x="66" y="106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4" y="102"/>
                    </a:lnTo>
                    <a:lnTo>
                      <a:pt x="64" y="102"/>
                    </a:lnTo>
                    <a:lnTo>
                      <a:pt x="64" y="100"/>
                    </a:lnTo>
                    <a:lnTo>
                      <a:pt x="62" y="98"/>
                    </a:lnTo>
                    <a:lnTo>
                      <a:pt x="62" y="98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64" y="94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6" y="88"/>
                    </a:lnTo>
                    <a:lnTo>
                      <a:pt x="68" y="84"/>
                    </a:lnTo>
                    <a:lnTo>
                      <a:pt x="68" y="82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66" y="74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62" y="7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58" y="72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2" y="72"/>
                    </a:lnTo>
                    <a:lnTo>
                      <a:pt x="50" y="70"/>
                    </a:lnTo>
                    <a:lnTo>
                      <a:pt x="48" y="64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2" y="66"/>
                    </a:lnTo>
                    <a:lnTo>
                      <a:pt x="36" y="68"/>
                    </a:lnTo>
                    <a:lnTo>
                      <a:pt x="32" y="70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4" y="72"/>
                    </a:lnTo>
                    <a:lnTo>
                      <a:pt x="22" y="74"/>
                    </a:lnTo>
                    <a:lnTo>
                      <a:pt x="20" y="74"/>
                    </a:lnTo>
                    <a:lnTo>
                      <a:pt x="18" y="76"/>
                    </a:lnTo>
                    <a:lnTo>
                      <a:pt x="14" y="76"/>
                    </a:lnTo>
                    <a:lnTo>
                      <a:pt x="10" y="78"/>
                    </a:lnTo>
                    <a:lnTo>
                      <a:pt x="6" y="78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2" y="90"/>
                    </a:lnTo>
                    <a:lnTo>
                      <a:pt x="2" y="94"/>
                    </a:lnTo>
                    <a:lnTo>
                      <a:pt x="2" y="96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6" y="100"/>
                    </a:lnTo>
                    <a:lnTo>
                      <a:pt x="10" y="100"/>
                    </a:lnTo>
                    <a:lnTo>
                      <a:pt x="16" y="100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2" y="104"/>
                    </a:lnTo>
                    <a:lnTo>
                      <a:pt x="26" y="108"/>
                    </a:lnTo>
                    <a:lnTo>
                      <a:pt x="30" y="108"/>
                    </a:lnTo>
                    <a:lnTo>
                      <a:pt x="34" y="108"/>
                    </a:lnTo>
                    <a:lnTo>
                      <a:pt x="36" y="110"/>
                    </a:lnTo>
                    <a:lnTo>
                      <a:pt x="38" y="112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2" y="112"/>
                    </a:lnTo>
                    <a:lnTo>
                      <a:pt x="42" y="114"/>
                    </a:lnTo>
                    <a:lnTo>
                      <a:pt x="40" y="116"/>
                    </a:lnTo>
                    <a:lnTo>
                      <a:pt x="40" y="118"/>
                    </a:lnTo>
                    <a:lnTo>
                      <a:pt x="42" y="122"/>
                    </a:lnTo>
                    <a:lnTo>
                      <a:pt x="42" y="127"/>
                    </a:lnTo>
                    <a:lnTo>
                      <a:pt x="40" y="133"/>
                    </a:lnTo>
                    <a:lnTo>
                      <a:pt x="40" y="137"/>
                    </a:lnTo>
                    <a:lnTo>
                      <a:pt x="40" y="139"/>
                    </a:lnTo>
                    <a:lnTo>
                      <a:pt x="42" y="141"/>
                    </a:lnTo>
                    <a:lnTo>
                      <a:pt x="42" y="143"/>
                    </a:lnTo>
                    <a:lnTo>
                      <a:pt x="42" y="143"/>
                    </a:lnTo>
                    <a:lnTo>
                      <a:pt x="40" y="145"/>
                    </a:lnTo>
                    <a:lnTo>
                      <a:pt x="40" y="147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8" y="151"/>
                    </a:lnTo>
                    <a:lnTo>
                      <a:pt x="36" y="151"/>
                    </a:lnTo>
                    <a:lnTo>
                      <a:pt x="36" y="151"/>
                    </a:lnTo>
                    <a:lnTo>
                      <a:pt x="36" y="153"/>
                    </a:lnTo>
                    <a:lnTo>
                      <a:pt x="36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9"/>
                    </a:lnTo>
                    <a:lnTo>
                      <a:pt x="38" y="161"/>
                    </a:lnTo>
                    <a:lnTo>
                      <a:pt x="38" y="165"/>
                    </a:lnTo>
                    <a:lnTo>
                      <a:pt x="38" y="167"/>
                    </a:lnTo>
                    <a:lnTo>
                      <a:pt x="40" y="169"/>
                    </a:lnTo>
                    <a:lnTo>
                      <a:pt x="40" y="169"/>
                    </a:lnTo>
                    <a:lnTo>
                      <a:pt x="40" y="171"/>
                    </a:lnTo>
                    <a:lnTo>
                      <a:pt x="40" y="171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6" y="181"/>
                    </a:lnTo>
                    <a:lnTo>
                      <a:pt x="32" y="183"/>
                    </a:lnTo>
                    <a:lnTo>
                      <a:pt x="32" y="183"/>
                    </a:lnTo>
                    <a:lnTo>
                      <a:pt x="32" y="185"/>
                    </a:lnTo>
                    <a:lnTo>
                      <a:pt x="32" y="187"/>
                    </a:lnTo>
                    <a:lnTo>
                      <a:pt x="32" y="189"/>
                    </a:lnTo>
                    <a:lnTo>
                      <a:pt x="30" y="193"/>
                    </a:lnTo>
                    <a:lnTo>
                      <a:pt x="30" y="195"/>
                    </a:lnTo>
                    <a:lnTo>
                      <a:pt x="30" y="195"/>
                    </a:lnTo>
                    <a:lnTo>
                      <a:pt x="30" y="197"/>
                    </a:lnTo>
                    <a:lnTo>
                      <a:pt x="28" y="199"/>
                    </a:lnTo>
                    <a:lnTo>
                      <a:pt x="24" y="203"/>
                    </a:lnTo>
                    <a:lnTo>
                      <a:pt x="22" y="205"/>
                    </a:lnTo>
                    <a:lnTo>
                      <a:pt x="20" y="207"/>
                    </a:lnTo>
                    <a:lnTo>
                      <a:pt x="18" y="211"/>
                    </a:lnTo>
                    <a:lnTo>
                      <a:pt x="14" y="213"/>
                    </a:lnTo>
                    <a:lnTo>
                      <a:pt x="12" y="215"/>
                    </a:lnTo>
                    <a:lnTo>
                      <a:pt x="12" y="217"/>
                    </a:lnTo>
                    <a:lnTo>
                      <a:pt x="12" y="217"/>
                    </a:lnTo>
                    <a:lnTo>
                      <a:pt x="14" y="219"/>
                    </a:lnTo>
                    <a:lnTo>
                      <a:pt x="14" y="223"/>
                    </a:lnTo>
                    <a:lnTo>
                      <a:pt x="14" y="227"/>
                    </a:lnTo>
                    <a:lnTo>
                      <a:pt x="16" y="231"/>
                    </a:lnTo>
                    <a:lnTo>
                      <a:pt x="16" y="233"/>
                    </a:lnTo>
                    <a:lnTo>
                      <a:pt x="16" y="235"/>
                    </a:lnTo>
                    <a:lnTo>
                      <a:pt x="16" y="235"/>
                    </a:lnTo>
                    <a:lnTo>
                      <a:pt x="18" y="237"/>
                    </a:lnTo>
                    <a:lnTo>
                      <a:pt x="18" y="239"/>
                    </a:lnTo>
                    <a:lnTo>
                      <a:pt x="18" y="239"/>
                    </a:lnTo>
                    <a:lnTo>
                      <a:pt x="20" y="241"/>
                    </a:lnTo>
                    <a:lnTo>
                      <a:pt x="20" y="245"/>
                    </a:lnTo>
                    <a:lnTo>
                      <a:pt x="20" y="247"/>
                    </a:lnTo>
                    <a:lnTo>
                      <a:pt x="22" y="249"/>
                    </a:lnTo>
                    <a:lnTo>
                      <a:pt x="22" y="251"/>
                    </a:lnTo>
                    <a:lnTo>
                      <a:pt x="22" y="251"/>
                    </a:lnTo>
                    <a:lnTo>
                      <a:pt x="22" y="255"/>
                    </a:lnTo>
                    <a:lnTo>
                      <a:pt x="22" y="259"/>
                    </a:lnTo>
                    <a:lnTo>
                      <a:pt x="22" y="263"/>
                    </a:lnTo>
                    <a:lnTo>
                      <a:pt x="22" y="267"/>
                    </a:lnTo>
                    <a:lnTo>
                      <a:pt x="22" y="267"/>
                    </a:lnTo>
                    <a:lnTo>
                      <a:pt x="22" y="273"/>
                    </a:lnTo>
                    <a:lnTo>
                      <a:pt x="20" y="275"/>
                    </a:lnTo>
                    <a:lnTo>
                      <a:pt x="20" y="277"/>
                    </a:lnTo>
                    <a:lnTo>
                      <a:pt x="20" y="279"/>
                    </a:lnTo>
                    <a:lnTo>
                      <a:pt x="20" y="279"/>
                    </a:lnTo>
                    <a:lnTo>
                      <a:pt x="22" y="279"/>
                    </a:lnTo>
                    <a:lnTo>
                      <a:pt x="22" y="281"/>
                    </a:lnTo>
                    <a:lnTo>
                      <a:pt x="22" y="283"/>
                    </a:lnTo>
                    <a:lnTo>
                      <a:pt x="22" y="285"/>
                    </a:lnTo>
                    <a:lnTo>
                      <a:pt x="22" y="285"/>
                    </a:lnTo>
                    <a:lnTo>
                      <a:pt x="22" y="287"/>
                    </a:lnTo>
                    <a:lnTo>
                      <a:pt x="22" y="289"/>
                    </a:lnTo>
                    <a:lnTo>
                      <a:pt x="22" y="295"/>
                    </a:lnTo>
                    <a:lnTo>
                      <a:pt x="24" y="295"/>
                    </a:lnTo>
                    <a:lnTo>
                      <a:pt x="26" y="295"/>
                    </a:lnTo>
                    <a:lnTo>
                      <a:pt x="28" y="295"/>
                    </a:lnTo>
                    <a:lnTo>
                      <a:pt x="30" y="295"/>
                    </a:lnTo>
                    <a:lnTo>
                      <a:pt x="32" y="295"/>
                    </a:lnTo>
                    <a:lnTo>
                      <a:pt x="34" y="295"/>
                    </a:lnTo>
                    <a:lnTo>
                      <a:pt x="34" y="295"/>
                    </a:lnTo>
                    <a:lnTo>
                      <a:pt x="36" y="283"/>
                    </a:lnTo>
                    <a:lnTo>
                      <a:pt x="36" y="281"/>
                    </a:lnTo>
                    <a:lnTo>
                      <a:pt x="36" y="281"/>
                    </a:lnTo>
                    <a:lnTo>
                      <a:pt x="34" y="281"/>
                    </a:lnTo>
                    <a:lnTo>
                      <a:pt x="34" y="285"/>
                    </a:lnTo>
                    <a:lnTo>
                      <a:pt x="34" y="283"/>
                    </a:lnTo>
                    <a:lnTo>
                      <a:pt x="32" y="283"/>
                    </a:lnTo>
                    <a:lnTo>
                      <a:pt x="32" y="283"/>
                    </a:lnTo>
                    <a:lnTo>
                      <a:pt x="30" y="281"/>
                    </a:lnTo>
                    <a:lnTo>
                      <a:pt x="30" y="279"/>
                    </a:lnTo>
                    <a:lnTo>
                      <a:pt x="32" y="277"/>
                    </a:lnTo>
                    <a:lnTo>
                      <a:pt x="32" y="277"/>
                    </a:lnTo>
                    <a:lnTo>
                      <a:pt x="34" y="273"/>
                    </a:lnTo>
                    <a:lnTo>
                      <a:pt x="36" y="271"/>
                    </a:lnTo>
                    <a:lnTo>
                      <a:pt x="42" y="267"/>
                    </a:lnTo>
                    <a:lnTo>
                      <a:pt x="46" y="265"/>
                    </a:lnTo>
                    <a:lnTo>
                      <a:pt x="50" y="263"/>
                    </a:lnTo>
                    <a:lnTo>
                      <a:pt x="62" y="259"/>
                    </a:lnTo>
                    <a:lnTo>
                      <a:pt x="68" y="255"/>
                    </a:lnTo>
                    <a:lnTo>
                      <a:pt x="70" y="253"/>
                    </a:lnTo>
                    <a:lnTo>
                      <a:pt x="72" y="251"/>
                    </a:lnTo>
                    <a:lnTo>
                      <a:pt x="76" y="247"/>
                    </a:lnTo>
                    <a:lnTo>
                      <a:pt x="76" y="245"/>
                    </a:lnTo>
                    <a:lnTo>
                      <a:pt x="78" y="241"/>
                    </a:lnTo>
                    <a:lnTo>
                      <a:pt x="76" y="239"/>
                    </a:lnTo>
                    <a:lnTo>
                      <a:pt x="76" y="239"/>
                    </a:lnTo>
                    <a:lnTo>
                      <a:pt x="76" y="241"/>
                    </a:lnTo>
                    <a:lnTo>
                      <a:pt x="74" y="241"/>
                    </a:lnTo>
                    <a:lnTo>
                      <a:pt x="74" y="241"/>
                    </a:lnTo>
                    <a:lnTo>
                      <a:pt x="74" y="239"/>
                    </a:lnTo>
                    <a:lnTo>
                      <a:pt x="76" y="229"/>
                    </a:lnTo>
                    <a:lnTo>
                      <a:pt x="78" y="225"/>
                    </a:lnTo>
                    <a:lnTo>
                      <a:pt x="78" y="221"/>
                    </a:lnTo>
                    <a:lnTo>
                      <a:pt x="78" y="219"/>
                    </a:lnTo>
                    <a:lnTo>
                      <a:pt x="78" y="215"/>
                    </a:lnTo>
                    <a:lnTo>
                      <a:pt x="78" y="213"/>
                    </a:lnTo>
                    <a:lnTo>
                      <a:pt x="78" y="213"/>
                    </a:lnTo>
                    <a:lnTo>
                      <a:pt x="78" y="211"/>
                    </a:lnTo>
                    <a:lnTo>
                      <a:pt x="78" y="211"/>
                    </a:lnTo>
                    <a:lnTo>
                      <a:pt x="78" y="209"/>
                    </a:lnTo>
                    <a:lnTo>
                      <a:pt x="76" y="211"/>
                    </a:lnTo>
                    <a:lnTo>
                      <a:pt x="76" y="213"/>
                    </a:lnTo>
                    <a:lnTo>
                      <a:pt x="76" y="215"/>
                    </a:lnTo>
                    <a:lnTo>
                      <a:pt x="76" y="217"/>
                    </a:lnTo>
                    <a:lnTo>
                      <a:pt x="74" y="215"/>
                    </a:lnTo>
                    <a:lnTo>
                      <a:pt x="74" y="213"/>
                    </a:lnTo>
                    <a:lnTo>
                      <a:pt x="76" y="209"/>
                    </a:lnTo>
                    <a:lnTo>
                      <a:pt x="74" y="203"/>
                    </a:lnTo>
                    <a:lnTo>
                      <a:pt x="74" y="201"/>
                    </a:lnTo>
                    <a:lnTo>
                      <a:pt x="72" y="197"/>
                    </a:lnTo>
                    <a:lnTo>
                      <a:pt x="72" y="193"/>
                    </a:lnTo>
                    <a:lnTo>
                      <a:pt x="70" y="187"/>
                    </a:lnTo>
                    <a:lnTo>
                      <a:pt x="70" y="185"/>
                    </a:lnTo>
                    <a:lnTo>
                      <a:pt x="68" y="183"/>
                    </a:lnTo>
                    <a:lnTo>
                      <a:pt x="66" y="181"/>
                    </a:lnTo>
                    <a:lnTo>
                      <a:pt x="66" y="179"/>
                    </a:lnTo>
                    <a:lnTo>
                      <a:pt x="68" y="173"/>
                    </a:lnTo>
                    <a:lnTo>
                      <a:pt x="68" y="171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6" y="167"/>
                    </a:lnTo>
                    <a:lnTo>
                      <a:pt x="68" y="167"/>
                    </a:lnTo>
                    <a:lnTo>
                      <a:pt x="70" y="169"/>
                    </a:lnTo>
                    <a:lnTo>
                      <a:pt x="70" y="169"/>
                    </a:lnTo>
                    <a:lnTo>
                      <a:pt x="70" y="169"/>
                    </a:lnTo>
                    <a:lnTo>
                      <a:pt x="78" y="163"/>
                    </a:lnTo>
                    <a:lnTo>
                      <a:pt x="82" y="157"/>
                    </a:lnTo>
                    <a:lnTo>
                      <a:pt x="86" y="155"/>
                    </a:lnTo>
                    <a:lnTo>
                      <a:pt x="88" y="153"/>
                    </a:lnTo>
                    <a:lnTo>
                      <a:pt x="90" y="151"/>
                    </a:lnTo>
                    <a:lnTo>
                      <a:pt x="90" y="153"/>
                    </a:lnTo>
                    <a:lnTo>
                      <a:pt x="92" y="151"/>
                    </a:lnTo>
                    <a:lnTo>
                      <a:pt x="92" y="149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4" y="149"/>
                    </a:lnTo>
                    <a:lnTo>
                      <a:pt x="96" y="147"/>
                    </a:lnTo>
                    <a:lnTo>
                      <a:pt x="96" y="145"/>
                    </a:lnTo>
                    <a:lnTo>
                      <a:pt x="100" y="141"/>
                    </a:lnTo>
                    <a:lnTo>
                      <a:pt x="102" y="139"/>
                    </a:lnTo>
                    <a:lnTo>
                      <a:pt x="102" y="137"/>
                    </a:lnTo>
                    <a:lnTo>
                      <a:pt x="102" y="137"/>
                    </a:lnTo>
                    <a:lnTo>
                      <a:pt x="104" y="135"/>
                    </a:lnTo>
                    <a:lnTo>
                      <a:pt x="104" y="135"/>
                    </a:lnTo>
                    <a:lnTo>
                      <a:pt x="108" y="131"/>
                    </a:lnTo>
                    <a:lnTo>
                      <a:pt x="112" y="129"/>
                    </a:lnTo>
                    <a:lnTo>
                      <a:pt x="118" y="125"/>
                    </a:lnTo>
                    <a:lnTo>
                      <a:pt x="120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6" y="120"/>
                    </a:lnTo>
                    <a:lnTo>
                      <a:pt x="130" y="120"/>
                    </a:lnTo>
                    <a:lnTo>
                      <a:pt x="130" y="118"/>
                    </a:lnTo>
                    <a:lnTo>
                      <a:pt x="132" y="118"/>
                    </a:lnTo>
                    <a:lnTo>
                      <a:pt x="132" y="118"/>
                    </a:lnTo>
                    <a:lnTo>
                      <a:pt x="134" y="118"/>
                    </a:lnTo>
                    <a:lnTo>
                      <a:pt x="134" y="118"/>
                    </a:lnTo>
                    <a:lnTo>
                      <a:pt x="136" y="118"/>
                    </a:lnTo>
                    <a:lnTo>
                      <a:pt x="138" y="114"/>
                    </a:lnTo>
                    <a:lnTo>
                      <a:pt x="140" y="114"/>
                    </a:lnTo>
                    <a:lnTo>
                      <a:pt x="146" y="110"/>
                    </a:lnTo>
                    <a:lnTo>
                      <a:pt x="148" y="108"/>
                    </a:lnTo>
                    <a:lnTo>
                      <a:pt x="150" y="108"/>
                    </a:lnTo>
                    <a:lnTo>
                      <a:pt x="148" y="106"/>
                    </a:lnTo>
                    <a:lnTo>
                      <a:pt x="150" y="104"/>
                    </a:lnTo>
                    <a:lnTo>
                      <a:pt x="152" y="104"/>
                    </a:lnTo>
                    <a:lnTo>
                      <a:pt x="154" y="100"/>
                    </a:lnTo>
                    <a:lnTo>
                      <a:pt x="154" y="100"/>
                    </a:lnTo>
                    <a:lnTo>
                      <a:pt x="154" y="100"/>
                    </a:lnTo>
                    <a:lnTo>
                      <a:pt x="156" y="98"/>
                    </a:lnTo>
                    <a:lnTo>
                      <a:pt x="156" y="96"/>
                    </a:lnTo>
                    <a:lnTo>
                      <a:pt x="160" y="90"/>
                    </a:lnTo>
                    <a:lnTo>
                      <a:pt x="162" y="86"/>
                    </a:lnTo>
                    <a:lnTo>
                      <a:pt x="162" y="86"/>
                    </a:lnTo>
                    <a:lnTo>
                      <a:pt x="162" y="84"/>
                    </a:lnTo>
                    <a:lnTo>
                      <a:pt x="162" y="84"/>
                    </a:lnTo>
                    <a:lnTo>
                      <a:pt x="164" y="84"/>
                    </a:lnTo>
                    <a:lnTo>
                      <a:pt x="164" y="82"/>
                    </a:lnTo>
                    <a:lnTo>
                      <a:pt x="164" y="80"/>
                    </a:lnTo>
                    <a:lnTo>
                      <a:pt x="164" y="80"/>
                    </a:lnTo>
                    <a:lnTo>
                      <a:pt x="166" y="78"/>
                    </a:lnTo>
                    <a:lnTo>
                      <a:pt x="166" y="76"/>
                    </a:lnTo>
                    <a:lnTo>
                      <a:pt x="166" y="76"/>
                    </a:lnTo>
                    <a:close/>
                    <a:moveTo>
                      <a:pt x="70" y="30"/>
                    </a:moveTo>
                    <a:lnTo>
                      <a:pt x="70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30"/>
                    </a:lnTo>
                    <a:close/>
                    <a:moveTo>
                      <a:pt x="72" y="30"/>
                    </a:moveTo>
                    <a:lnTo>
                      <a:pt x="72" y="30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3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2EC33A76-E0E3-4950-BABF-4FAC123B9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7" y="1434"/>
                <a:ext cx="252" cy="260"/>
              </a:xfrm>
              <a:custGeom>
                <a:avLst/>
                <a:gdLst>
                  <a:gd name="T0" fmla="*/ 248 w 252"/>
                  <a:gd name="T1" fmla="*/ 58 h 260"/>
                  <a:gd name="T2" fmla="*/ 244 w 252"/>
                  <a:gd name="T3" fmla="*/ 42 h 260"/>
                  <a:gd name="T4" fmla="*/ 242 w 252"/>
                  <a:gd name="T5" fmla="*/ 28 h 260"/>
                  <a:gd name="T6" fmla="*/ 242 w 252"/>
                  <a:gd name="T7" fmla="*/ 24 h 260"/>
                  <a:gd name="T8" fmla="*/ 236 w 252"/>
                  <a:gd name="T9" fmla="*/ 16 h 260"/>
                  <a:gd name="T10" fmla="*/ 226 w 252"/>
                  <a:gd name="T11" fmla="*/ 12 h 260"/>
                  <a:gd name="T12" fmla="*/ 220 w 252"/>
                  <a:gd name="T13" fmla="*/ 14 h 260"/>
                  <a:gd name="T14" fmla="*/ 202 w 252"/>
                  <a:gd name="T15" fmla="*/ 14 h 260"/>
                  <a:gd name="T16" fmla="*/ 192 w 252"/>
                  <a:gd name="T17" fmla="*/ 0 h 260"/>
                  <a:gd name="T18" fmla="*/ 182 w 252"/>
                  <a:gd name="T19" fmla="*/ 4 h 260"/>
                  <a:gd name="T20" fmla="*/ 144 w 252"/>
                  <a:gd name="T21" fmla="*/ 46 h 260"/>
                  <a:gd name="T22" fmla="*/ 128 w 252"/>
                  <a:gd name="T23" fmla="*/ 66 h 260"/>
                  <a:gd name="T24" fmla="*/ 118 w 252"/>
                  <a:gd name="T25" fmla="*/ 94 h 260"/>
                  <a:gd name="T26" fmla="*/ 120 w 252"/>
                  <a:gd name="T27" fmla="*/ 108 h 260"/>
                  <a:gd name="T28" fmla="*/ 98 w 252"/>
                  <a:gd name="T29" fmla="*/ 130 h 260"/>
                  <a:gd name="T30" fmla="*/ 70 w 252"/>
                  <a:gd name="T31" fmla="*/ 142 h 260"/>
                  <a:gd name="T32" fmla="*/ 60 w 252"/>
                  <a:gd name="T33" fmla="*/ 158 h 260"/>
                  <a:gd name="T34" fmla="*/ 46 w 252"/>
                  <a:gd name="T35" fmla="*/ 172 h 260"/>
                  <a:gd name="T36" fmla="*/ 38 w 252"/>
                  <a:gd name="T37" fmla="*/ 188 h 260"/>
                  <a:gd name="T38" fmla="*/ 24 w 252"/>
                  <a:gd name="T39" fmla="*/ 212 h 260"/>
                  <a:gd name="T40" fmla="*/ 20 w 252"/>
                  <a:gd name="T41" fmla="*/ 218 h 260"/>
                  <a:gd name="T42" fmla="*/ 16 w 252"/>
                  <a:gd name="T43" fmla="*/ 228 h 260"/>
                  <a:gd name="T44" fmla="*/ 8 w 252"/>
                  <a:gd name="T45" fmla="*/ 244 h 260"/>
                  <a:gd name="T46" fmla="*/ 2 w 252"/>
                  <a:gd name="T47" fmla="*/ 260 h 260"/>
                  <a:gd name="T48" fmla="*/ 20 w 252"/>
                  <a:gd name="T49" fmla="*/ 258 h 260"/>
                  <a:gd name="T50" fmla="*/ 34 w 252"/>
                  <a:gd name="T51" fmla="*/ 260 h 260"/>
                  <a:gd name="T52" fmla="*/ 38 w 252"/>
                  <a:gd name="T53" fmla="*/ 252 h 260"/>
                  <a:gd name="T54" fmla="*/ 42 w 252"/>
                  <a:gd name="T55" fmla="*/ 246 h 260"/>
                  <a:gd name="T56" fmla="*/ 46 w 252"/>
                  <a:gd name="T57" fmla="*/ 236 h 260"/>
                  <a:gd name="T58" fmla="*/ 48 w 252"/>
                  <a:gd name="T59" fmla="*/ 222 h 260"/>
                  <a:gd name="T60" fmla="*/ 56 w 252"/>
                  <a:gd name="T61" fmla="*/ 216 h 260"/>
                  <a:gd name="T62" fmla="*/ 62 w 252"/>
                  <a:gd name="T63" fmla="*/ 210 h 260"/>
                  <a:gd name="T64" fmla="*/ 68 w 252"/>
                  <a:gd name="T65" fmla="*/ 204 h 260"/>
                  <a:gd name="T66" fmla="*/ 74 w 252"/>
                  <a:gd name="T67" fmla="*/ 198 h 260"/>
                  <a:gd name="T68" fmla="*/ 78 w 252"/>
                  <a:gd name="T69" fmla="*/ 184 h 260"/>
                  <a:gd name="T70" fmla="*/ 80 w 252"/>
                  <a:gd name="T71" fmla="*/ 178 h 260"/>
                  <a:gd name="T72" fmla="*/ 86 w 252"/>
                  <a:gd name="T73" fmla="*/ 174 h 260"/>
                  <a:gd name="T74" fmla="*/ 90 w 252"/>
                  <a:gd name="T75" fmla="*/ 168 h 260"/>
                  <a:gd name="T76" fmla="*/ 92 w 252"/>
                  <a:gd name="T77" fmla="*/ 162 h 260"/>
                  <a:gd name="T78" fmla="*/ 102 w 252"/>
                  <a:gd name="T79" fmla="*/ 160 h 260"/>
                  <a:gd name="T80" fmla="*/ 110 w 252"/>
                  <a:gd name="T81" fmla="*/ 162 h 260"/>
                  <a:gd name="T82" fmla="*/ 116 w 252"/>
                  <a:gd name="T83" fmla="*/ 162 h 260"/>
                  <a:gd name="T84" fmla="*/ 122 w 252"/>
                  <a:gd name="T85" fmla="*/ 158 h 260"/>
                  <a:gd name="T86" fmla="*/ 132 w 252"/>
                  <a:gd name="T87" fmla="*/ 158 h 260"/>
                  <a:gd name="T88" fmla="*/ 132 w 252"/>
                  <a:gd name="T89" fmla="*/ 152 h 260"/>
                  <a:gd name="T90" fmla="*/ 134 w 252"/>
                  <a:gd name="T91" fmla="*/ 148 h 260"/>
                  <a:gd name="T92" fmla="*/ 134 w 252"/>
                  <a:gd name="T93" fmla="*/ 130 h 260"/>
                  <a:gd name="T94" fmla="*/ 144 w 252"/>
                  <a:gd name="T95" fmla="*/ 122 h 260"/>
                  <a:gd name="T96" fmla="*/ 156 w 252"/>
                  <a:gd name="T97" fmla="*/ 116 h 260"/>
                  <a:gd name="T98" fmla="*/ 164 w 252"/>
                  <a:gd name="T99" fmla="*/ 114 h 260"/>
                  <a:gd name="T100" fmla="*/ 168 w 252"/>
                  <a:gd name="T101" fmla="*/ 110 h 260"/>
                  <a:gd name="T102" fmla="*/ 174 w 252"/>
                  <a:gd name="T103" fmla="*/ 110 h 260"/>
                  <a:gd name="T104" fmla="*/ 188 w 252"/>
                  <a:gd name="T105" fmla="*/ 104 h 260"/>
                  <a:gd name="T106" fmla="*/ 202 w 252"/>
                  <a:gd name="T107" fmla="*/ 94 h 260"/>
                  <a:gd name="T108" fmla="*/ 212 w 252"/>
                  <a:gd name="T109" fmla="*/ 88 h 260"/>
                  <a:gd name="T110" fmla="*/ 210 w 252"/>
                  <a:gd name="T111" fmla="*/ 86 h 260"/>
                  <a:gd name="T112" fmla="*/ 210 w 252"/>
                  <a:gd name="T113" fmla="*/ 78 h 260"/>
                  <a:gd name="T114" fmla="*/ 216 w 252"/>
                  <a:gd name="T115" fmla="*/ 76 h 260"/>
                  <a:gd name="T116" fmla="*/ 224 w 252"/>
                  <a:gd name="T117" fmla="*/ 70 h 260"/>
                  <a:gd name="T118" fmla="*/ 240 w 252"/>
                  <a:gd name="T119" fmla="*/ 68 h 260"/>
                  <a:gd name="T120" fmla="*/ 250 w 252"/>
                  <a:gd name="T121" fmla="*/ 6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2" h="260">
                    <a:moveTo>
                      <a:pt x="250" y="64"/>
                    </a:moveTo>
                    <a:lnTo>
                      <a:pt x="252" y="62"/>
                    </a:lnTo>
                    <a:lnTo>
                      <a:pt x="252" y="60"/>
                    </a:lnTo>
                    <a:lnTo>
                      <a:pt x="250" y="60"/>
                    </a:lnTo>
                    <a:lnTo>
                      <a:pt x="248" y="58"/>
                    </a:lnTo>
                    <a:lnTo>
                      <a:pt x="248" y="58"/>
                    </a:lnTo>
                    <a:lnTo>
                      <a:pt x="246" y="56"/>
                    </a:lnTo>
                    <a:lnTo>
                      <a:pt x="246" y="56"/>
                    </a:lnTo>
                    <a:lnTo>
                      <a:pt x="246" y="52"/>
                    </a:lnTo>
                    <a:lnTo>
                      <a:pt x="244" y="50"/>
                    </a:lnTo>
                    <a:lnTo>
                      <a:pt x="244" y="48"/>
                    </a:lnTo>
                    <a:lnTo>
                      <a:pt x="244" y="42"/>
                    </a:lnTo>
                    <a:lnTo>
                      <a:pt x="244" y="40"/>
                    </a:lnTo>
                    <a:lnTo>
                      <a:pt x="244" y="38"/>
                    </a:lnTo>
                    <a:lnTo>
                      <a:pt x="244" y="38"/>
                    </a:lnTo>
                    <a:lnTo>
                      <a:pt x="244" y="36"/>
                    </a:lnTo>
                    <a:lnTo>
                      <a:pt x="244" y="32"/>
                    </a:lnTo>
                    <a:lnTo>
                      <a:pt x="242" y="28"/>
                    </a:lnTo>
                    <a:lnTo>
                      <a:pt x="244" y="28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2" y="26"/>
                    </a:lnTo>
                    <a:lnTo>
                      <a:pt x="242" y="24"/>
                    </a:lnTo>
                    <a:lnTo>
                      <a:pt x="242" y="24"/>
                    </a:lnTo>
                    <a:lnTo>
                      <a:pt x="242" y="22"/>
                    </a:lnTo>
                    <a:lnTo>
                      <a:pt x="242" y="22"/>
                    </a:lnTo>
                    <a:lnTo>
                      <a:pt x="242" y="20"/>
                    </a:lnTo>
                    <a:lnTo>
                      <a:pt x="238" y="18"/>
                    </a:lnTo>
                    <a:lnTo>
                      <a:pt x="238" y="16"/>
                    </a:lnTo>
                    <a:lnTo>
                      <a:pt x="236" y="16"/>
                    </a:lnTo>
                    <a:lnTo>
                      <a:pt x="234" y="14"/>
                    </a:lnTo>
                    <a:lnTo>
                      <a:pt x="230" y="16"/>
                    </a:lnTo>
                    <a:lnTo>
                      <a:pt x="230" y="14"/>
                    </a:lnTo>
                    <a:lnTo>
                      <a:pt x="228" y="14"/>
                    </a:lnTo>
                    <a:lnTo>
                      <a:pt x="228" y="14"/>
                    </a:lnTo>
                    <a:lnTo>
                      <a:pt x="226" y="12"/>
                    </a:lnTo>
                    <a:lnTo>
                      <a:pt x="226" y="12"/>
                    </a:lnTo>
                    <a:lnTo>
                      <a:pt x="226" y="10"/>
                    </a:lnTo>
                    <a:lnTo>
                      <a:pt x="226" y="10"/>
                    </a:lnTo>
                    <a:lnTo>
                      <a:pt x="224" y="12"/>
                    </a:lnTo>
                    <a:lnTo>
                      <a:pt x="222" y="12"/>
                    </a:lnTo>
                    <a:lnTo>
                      <a:pt x="220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2"/>
                    </a:lnTo>
                    <a:lnTo>
                      <a:pt x="210" y="12"/>
                    </a:lnTo>
                    <a:lnTo>
                      <a:pt x="206" y="14"/>
                    </a:lnTo>
                    <a:lnTo>
                      <a:pt x="202" y="14"/>
                    </a:lnTo>
                    <a:lnTo>
                      <a:pt x="198" y="12"/>
                    </a:lnTo>
                    <a:lnTo>
                      <a:pt x="194" y="8"/>
                    </a:lnTo>
                    <a:lnTo>
                      <a:pt x="192" y="6"/>
                    </a:lnTo>
                    <a:lnTo>
                      <a:pt x="192" y="4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6" y="2"/>
                    </a:lnTo>
                    <a:lnTo>
                      <a:pt x="182" y="2"/>
                    </a:lnTo>
                    <a:lnTo>
                      <a:pt x="182" y="4"/>
                    </a:lnTo>
                    <a:lnTo>
                      <a:pt x="176" y="22"/>
                    </a:lnTo>
                    <a:lnTo>
                      <a:pt x="168" y="32"/>
                    </a:lnTo>
                    <a:lnTo>
                      <a:pt x="166" y="36"/>
                    </a:lnTo>
                    <a:lnTo>
                      <a:pt x="162" y="38"/>
                    </a:lnTo>
                    <a:lnTo>
                      <a:pt x="156" y="42"/>
                    </a:lnTo>
                    <a:lnTo>
                      <a:pt x="144" y="46"/>
                    </a:lnTo>
                    <a:lnTo>
                      <a:pt x="142" y="48"/>
                    </a:lnTo>
                    <a:lnTo>
                      <a:pt x="140" y="50"/>
                    </a:lnTo>
                    <a:lnTo>
                      <a:pt x="136" y="54"/>
                    </a:lnTo>
                    <a:lnTo>
                      <a:pt x="130" y="60"/>
                    </a:lnTo>
                    <a:lnTo>
                      <a:pt x="130" y="62"/>
                    </a:lnTo>
                    <a:lnTo>
                      <a:pt x="128" y="66"/>
                    </a:lnTo>
                    <a:lnTo>
                      <a:pt x="128" y="70"/>
                    </a:lnTo>
                    <a:lnTo>
                      <a:pt x="122" y="76"/>
                    </a:lnTo>
                    <a:lnTo>
                      <a:pt x="120" y="82"/>
                    </a:lnTo>
                    <a:lnTo>
                      <a:pt x="118" y="88"/>
                    </a:lnTo>
                    <a:lnTo>
                      <a:pt x="118" y="92"/>
                    </a:lnTo>
                    <a:lnTo>
                      <a:pt x="118" y="94"/>
                    </a:lnTo>
                    <a:lnTo>
                      <a:pt x="118" y="94"/>
                    </a:lnTo>
                    <a:lnTo>
                      <a:pt x="120" y="96"/>
                    </a:lnTo>
                    <a:lnTo>
                      <a:pt x="122" y="98"/>
                    </a:lnTo>
                    <a:lnTo>
                      <a:pt x="122" y="100"/>
                    </a:lnTo>
                    <a:lnTo>
                      <a:pt x="120" y="104"/>
                    </a:lnTo>
                    <a:lnTo>
                      <a:pt x="120" y="108"/>
                    </a:lnTo>
                    <a:lnTo>
                      <a:pt x="118" y="110"/>
                    </a:lnTo>
                    <a:lnTo>
                      <a:pt x="114" y="112"/>
                    </a:lnTo>
                    <a:lnTo>
                      <a:pt x="112" y="118"/>
                    </a:lnTo>
                    <a:lnTo>
                      <a:pt x="108" y="124"/>
                    </a:lnTo>
                    <a:lnTo>
                      <a:pt x="104" y="126"/>
                    </a:lnTo>
                    <a:lnTo>
                      <a:pt x="98" y="130"/>
                    </a:lnTo>
                    <a:lnTo>
                      <a:pt x="94" y="132"/>
                    </a:lnTo>
                    <a:lnTo>
                      <a:pt x="92" y="136"/>
                    </a:lnTo>
                    <a:lnTo>
                      <a:pt x="90" y="136"/>
                    </a:lnTo>
                    <a:lnTo>
                      <a:pt x="84" y="140"/>
                    </a:lnTo>
                    <a:lnTo>
                      <a:pt x="76" y="142"/>
                    </a:lnTo>
                    <a:lnTo>
                      <a:pt x="70" y="142"/>
                    </a:lnTo>
                    <a:lnTo>
                      <a:pt x="68" y="144"/>
                    </a:lnTo>
                    <a:lnTo>
                      <a:pt x="66" y="146"/>
                    </a:lnTo>
                    <a:lnTo>
                      <a:pt x="64" y="148"/>
                    </a:lnTo>
                    <a:lnTo>
                      <a:pt x="64" y="148"/>
                    </a:lnTo>
                    <a:lnTo>
                      <a:pt x="64" y="152"/>
                    </a:lnTo>
                    <a:lnTo>
                      <a:pt x="60" y="158"/>
                    </a:lnTo>
                    <a:lnTo>
                      <a:pt x="60" y="162"/>
                    </a:lnTo>
                    <a:lnTo>
                      <a:pt x="58" y="164"/>
                    </a:lnTo>
                    <a:lnTo>
                      <a:pt x="56" y="166"/>
                    </a:lnTo>
                    <a:lnTo>
                      <a:pt x="52" y="170"/>
                    </a:lnTo>
                    <a:lnTo>
                      <a:pt x="48" y="170"/>
                    </a:lnTo>
                    <a:lnTo>
                      <a:pt x="46" y="172"/>
                    </a:lnTo>
                    <a:lnTo>
                      <a:pt x="44" y="174"/>
                    </a:lnTo>
                    <a:lnTo>
                      <a:pt x="44" y="174"/>
                    </a:lnTo>
                    <a:lnTo>
                      <a:pt x="42" y="180"/>
                    </a:lnTo>
                    <a:lnTo>
                      <a:pt x="42" y="182"/>
                    </a:lnTo>
                    <a:lnTo>
                      <a:pt x="40" y="186"/>
                    </a:lnTo>
                    <a:lnTo>
                      <a:pt x="38" y="188"/>
                    </a:lnTo>
                    <a:lnTo>
                      <a:pt x="36" y="192"/>
                    </a:lnTo>
                    <a:lnTo>
                      <a:pt x="36" y="198"/>
                    </a:lnTo>
                    <a:lnTo>
                      <a:pt x="36" y="200"/>
                    </a:lnTo>
                    <a:lnTo>
                      <a:pt x="34" y="204"/>
                    </a:lnTo>
                    <a:lnTo>
                      <a:pt x="30" y="204"/>
                    </a:lnTo>
                    <a:lnTo>
                      <a:pt x="24" y="212"/>
                    </a:lnTo>
                    <a:lnTo>
                      <a:pt x="22" y="214"/>
                    </a:lnTo>
                    <a:lnTo>
                      <a:pt x="20" y="216"/>
                    </a:lnTo>
                    <a:lnTo>
                      <a:pt x="18" y="218"/>
                    </a:lnTo>
                    <a:lnTo>
                      <a:pt x="18" y="220"/>
                    </a:lnTo>
                    <a:lnTo>
                      <a:pt x="20" y="218"/>
                    </a:lnTo>
                    <a:lnTo>
                      <a:pt x="20" y="218"/>
                    </a:lnTo>
                    <a:lnTo>
                      <a:pt x="20" y="216"/>
                    </a:lnTo>
                    <a:lnTo>
                      <a:pt x="22" y="218"/>
                    </a:lnTo>
                    <a:lnTo>
                      <a:pt x="20" y="218"/>
                    </a:lnTo>
                    <a:lnTo>
                      <a:pt x="18" y="222"/>
                    </a:lnTo>
                    <a:lnTo>
                      <a:pt x="18" y="224"/>
                    </a:lnTo>
                    <a:lnTo>
                      <a:pt x="16" y="228"/>
                    </a:lnTo>
                    <a:lnTo>
                      <a:pt x="14" y="230"/>
                    </a:lnTo>
                    <a:lnTo>
                      <a:pt x="14" y="230"/>
                    </a:lnTo>
                    <a:lnTo>
                      <a:pt x="14" y="232"/>
                    </a:lnTo>
                    <a:lnTo>
                      <a:pt x="12" y="234"/>
                    </a:lnTo>
                    <a:lnTo>
                      <a:pt x="12" y="238"/>
                    </a:lnTo>
                    <a:lnTo>
                      <a:pt x="8" y="244"/>
                    </a:lnTo>
                    <a:lnTo>
                      <a:pt x="6" y="244"/>
                    </a:lnTo>
                    <a:lnTo>
                      <a:pt x="4" y="246"/>
                    </a:lnTo>
                    <a:lnTo>
                      <a:pt x="2" y="252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60"/>
                    </a:lnTo>
                    <a:lnTo>
                      <a:pt x="4" y="258"/>
                    </a:lnTo>
                    <a:lnTo>
                      <a:pt x="8" y="258"/>
                    </a:lnTo>
                    <a:lnTo>
                      <a:pt x="14" y="258"/>
                    </a:lnTo>
                    <a:lnTo>
                      <a:pt x="16" y="258"/>
                    </a:lnTo>
                    <a:lnTo>
                      <a:pt x="18" y="258"/>
                    </a:lnTo>
                    <a:lnTo>
                      <a:pt x="20" y="258"/>
                    </a:lnTo>
                    <a:lnTo>
                      <a:pt x="22" y="258"/>
                    </a:lnTo>
                    <a:lnTo>
                      <a:pt x="24" y="260"/>
                    </a:lnTo>
                    <a:lnTo>
                      <a:pt x="28" y="260"/>
                    </a:lnTo>
                    <a:lnTo>
                      <a:pt x="30" y="260"/>
                    </a:lnTo>
                    <a:lnTo>
                      <a:pt x="32" y="260"/>
                    </a:lnTo>
                    <a:lnTo>
                      <a:pt x="34" y="260"/>
                    </a:lnTo>
                    <a:lnTo>
                      <a:pt x="36" y="258"/>
                    </a:lnTo>
                    <a:lnTo>
                      <a:pt x="36" y="256"/>
                    </a:lnTo>
                    <a:lnTo>
                      <a:pt x="38" y="254"/>
                    </a:lnTo>
                    <a:lnTo>
                      <a:pt x="38" y="254"/>
                    </a:lnTo>
                    <a:lnTo>
                      <a:pt x="38" y="252"/>
                    </a:lnTo>
                    <a:lnTo>
                      <a:pt x="38" y="252"/>
                    </a:lnTo>
                    <a:lnTo>
                      <a:pt x="38" y="250"/>
                    </a:lnTo>
                    <a:lnTo>
                      <a:pt x="40" y="250"/>
                    </a:lnTo>
                    <a:lnTo>
                      <a:pt x="40" y="248"/>
                    </a:lnTo>
                    <a:lnTo>
                      <a:pt x="40" y="248"/>
                    </a:lnTo>
                    <a:lnTo>
                      <a:pt x="42" y="248"/>
                    </a:lnTo>
                    <a:lnTo>
                      <a:pt x="42" y="246"/>
                    </a:lnTo>
                    <a:lnTo>
                      <a:pt x="44" y="244"/>
                    </a:lnTo>
                    <a:lnTo>
                      <a:pt x="44" y="244"/>
                    </a:lnTo>
                    <a:lnTo>
                      <a:pt x="44" y="242"/>
                    </a:lnTo>
                    <a:lnTo>
                      <a:pt x="44" y="242"/>
                    </a:lnTo>
                    <a:lnTo>
                      <a:pt x="44" y="238"/>
                    </a:lnTo>
                    <a:lnTo>
                      <a:pt x="46" y="236"/>
                    </a:lnTo>
                    <a:lnTo>
                      <a:pt x="46" y="234"/>
                    </a:lnTo>
                    <a:lnTo>
                      <a:pt x="46" y="232"/>
                    </a:lnTo>
                    <a:lnTo>
                      <a:pt x="46" y="230"/>
                    </a:lnTo>
                    <a:lnTo>
                      <a:pt x="48" y="226"/>
                    </a:lnTo>
                    <a:lnTo>
                      <a:pt x="48" y="224"/>
                    </a:lnTo>
                    <a:lnTo>
                      <a:pt x="48" y="222"/>
                    </a:lnTo>
                    <a:lnTo>
                      <a:pt x="50" y="220"/>
                    </a:lnTo>
                    <a:lnTo>
                      <a:pt x="50" y="220"/>
                    </a:lnTo>
                    <a:lnTo>
                      <a:pt x="52" y="218"/>
                    </a:lnTo>
                    <a:lnTo>
                      <a:pt x="52" y="218"/>
                    </a:lnTo>
                    <a:lnTo>
                      <a:pt x="54" y="216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58" y="214"/>
                    </a:lnTo>
                    <a:lnTo>
                      <a:pt x="60" y="214"/>
                    </a:lnTo>
                    <a:lnTo>
                      <a:pt x="60" y="214"/>
                    </a:lnTo>
                    <a:lnTo>
                      <a:pt x="60" y="212"/>
                    </a:lnTo>
                    <a:lnTo>
                      <a:pt x="62" y="210"/>
                    </a:lnTo>
                    <a:lnTo>
                      <a:pt x="62" y="208"/>
                    </a:lnTo>
                    <a:lnTo>
                      <a:pt x="64" y="206"/>
                    </a:lnTo>
                    <a:lnTo>
                      <a:pt x="64" y="206"/>
                    </a:lnTo>
                    <a:lnTo>
                      <a:pt x="66" y="204"/>
                    </a:lnTo>
                    <a:lnTo>
                      <a:pt x="66" y="204"/>
                    </a:lnTo>
                    <a:lnTo>
                      <a:pt x="68" y="204"/>
                    </a:lnTo>
                    <a:lnTo>
                      <a:pt x="70" y="202"/>
                    </a:lnTo>
                    <a:lnTo>
                      <a:pt x="70" y="202"/>
                    </a:lnTo>
                    <a:lnTo>
                      <a:pt x="72" y="200"/>
                    </a:lnTo>
                    <a:lnTo>
                      <a:pt x="72" y="200"/>
                    </a:lnTo>
                    <a:lnTo>
                      <a:pt x="74" y="198"/>
                    </a:lnTo>
                    <a:lnTo>
                      <a:pt x="74" y="198"/>
                    </a:lnTo>
                    <a:lnTo>
                      <a:pt x="74" y="196"/>
                    </a:lnTo>
                    <a:lnTo>
                      <a:pt x="76" y="194"/>
                    </a:lnTo>
                    <a:lnTo>
                      <a:pt x="76" y="190"/>
                    </a:lnTo>
                    <a:lnTo>
                      <a:pt x="78" y="188"/>
                    </a:lnTo>
                    <a:lnTo>
                      <a:pt x="78" y="186"/>
                    </a:lnTo>
                    <a:lnTo>
                      <a:pt x="78" y="184"/>
                    </a:lnTo>
                    <a:lnTo>
                      <a:pt x="78" y="182"/>
                    </a:lnTo>
                    <a:lnTo>
                      <a:pt x="80" y="180"/>
                    </a:lnTo>
                    <a:lnTo>
                      <a:pt x="80" y="180"/>
                    </a:lnTo>
                    <a:lnTo>
                      <a:pt x="80" y="180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82" y="176"/>
                    </a:lnTo>
                    <a:lnTo>
                      <a:pt x="84" y="176"/>
                    </a:lnTo>
                    <a:lnTo>
                      <a:pt x="84" y="176"/>
                    </a:lnTo>
                    <a:lnTo>
                      <a:pt x="86" y="176"/>
                    </a:lnTo>
                    <a:lnTo>
                      <a:pt x="86" y="174"/>
                    </a:lnTo>
                    <a:lnTo>
                      <a:pt x="86" y="174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0"/>
                    </a:lnTo>
                    <a:lnTo>
                      <a:pt x="90" y="170"/>
                    </a:lnTo>
                    <a:lnTo>
                      <a:pt x="90" y="168"/>
                    </a:lnTo>
                    <a:lnTo>
                      <a:pt x="90" y="168"/>
                    </a:lnTo>
                    <a:lnTo>
                      <a:pt x="92" y="166"/>
                    </a:lnTo>
                    <a:lnTo>
                      <a:pt x="92" y="166"/>
                    </a:lnTo>
                    <a:lnTo>
                      <a:pt x="92" y="164"/>
                    </a:lnTo>
                    <a:lnTo>
                      <a:pt x="92" y="164"/>
                    </a:lnTo>
                    <a:lnTo>
                      <a:pt x="92" y="162"/>
                    </a:lnTo>
                    <a:lnTo>
                      <a:pt x="94" y="162"/>
                    </a:lnTo>
                    <a:lnTo>
                      <a:pt x="94" y="160"/>
                    </a:lnTo>
                    <a:lnTo>
                      <a:pt x="96" y="160"/>
                    </a:lnTo>
                    <a:lnTo>
                      <a:pt x="98" y="160"/>
                    </a:lnTo>
                    <a:lnTo>
                      <a:pt x="100" y="160"/>
                    </a:lnTo>
                    <a:lnTo>
                      <a:pt x="102" y="160"/>
                    </a:lnTo>
                    <a:lnTo>
                      <a:pt x="102" y="160"/>
                    </a:lnTo>
                    <a:lnTo>
                      <a:pt x="104" y="160"/>
                    </a:lnTo>
                    <a:lnTo>
                      <a:pt x="106" y="160"/>
                    </a:lnTo>
                    <a:lnTo>
                      <a:pt x="108" y="162"/>
                    </a:lnTo>
                    <a:lnTo>
                      <a:pt x="108" y="162"/>
                    </a:lnTo>
                    <a:lnTo>
                      <a:pt x="110" y="162"/>
                    </a:lnTo>
                    <a:lnTo>
                      <a:pt x="110" y="162"/>
                    </a:lnTo>
                    <a:lnTo>
                      <a:pt x="112" y="162"/>
                    </a:lnTo>
                    <a:lnTo>
                      <a:pt x="112" y="162"/>
                    </a:lnTo>
                    <a:lnTo>
                      <a:pt x="112" y="162"/>
                    </a:lnTo>
                    <a:lnTo>
                      <a:pt x="114" y="162"/>
                    </a:lnTo>
                    <a:lnTo>
                      <a:pt x="116" y="162"/>
                    </a:lnTo>
                    <a:lnTo>
                      <a:pt x="116" y="162"/>
                    </a:lnTo>
                    <a:lnTo>
                      <a:pt x="118" y="162"/>
                    </a:lnTo>
                    <a:lnTo>
                      <a:pt x="120" y="160"/>
                    </a:lnTo>
                    <a:lnTo>
                      <a:pt x="120" y="158"/>
                    </a:lnTo>
                    <a:lnTo>
                      <a:pt x="122" y="158"/>
                    </a:lnTo>
                    <a:lnTo>
                      <a:pt x="122" y="158"/>
                    </a:lnTo>
                    <a:lnTo>
                      <a:pt x="124" y="158"/>
                    </a:lnTo>
                    <a:lnTo>
                      <a:pt x="124" y="158"/>
                    </a:lnTo>
                    <a:lnTo>
                      <a:pt x="126" y="158"/>
                    </a:lnTo>
                    <a:lnTo>
                      <a:pt x="128" y="158"/>
                    </a:lnTo>
                    <a:lnTo>
                      <a:pt x="130" y="158"/>
                    </a:lnTo>
                    <a:lnTo>
                      <a:pt x="132" y="158"/>
                    </a:lnTo>
                    <a:lnTo>
                      <a:pt x="132" y="158"/>
                    </a:lnTo>
                    <a:lnTo>
                      <a:pt x="132" y="156"/>
                    </a:lnTo>
                    <a:lnTo>
                      <a:pt x="132" y="156"/>
                    </a:lnTo>
                    <a:lnTo>
                      <a:pt x="132" y="154"/>
                    </a:lnTo>
                    <a:lnTo>
                      <a:pt x="132" y="154"/>
                    </a:lnTo>
                    <a:lnTo>
                      <a:pt x="132" y="152"/>
                    </a:lnTo>
                    <a:lnTo>
                      <a:pt x="132" y="152"/>
                    </a:lnTo>
                    <a:lnTo>
                      <a:pt x="132" y="150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34" y="148"/>
                    </a:lnTo>
                    <a:lnTo>
                      <a:pt x="134" y="144"/>
                    </a:lnTo>
                    <a:lnTo>
                      <a:pt x="134" y="140"/>
                    </a:lnTo>
                    <a:lnTo>
                      <a:pt x="134" y="136"/>
                    </a:lnTo>
                    <a:lnTo>
                      <a:pt x="134" y="134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6" y="128"/>
                    </a:lnTo>
                    <a:lnTo>
                      <a:pt x="138" y="126"/>
                    </a:lnTo>
                    <a:lnTo>
                      <a:pt x="140" y="126"/>
                    </a:lnTo>
                    <a:lnTo>
                      <a:pt x="140" y="124"/>
                    </a:lnTo>
                    <a:lnTo>
                      <a:pt x="144" y="122"/>
                    </a:lnTo>
                    <a:lnTo>
                      <a:pt x="146" y="122"/>
                    </a:lnTo>
                    <a:lnTo>
                      <a:pt x="150" y="118"/>
                    </a:lnTo>
                    <a:lnTo>
                      <a:pt x="150" y="118"/>
                    </a:lnTo>
                    <a:lnTo>
                      <a:pt x="152" y="118"/>
                    </a:lnTo>
                    <a:lnTo>
                      <a:pt x="154" y="116"/>
                    </a:lnTo>
                    <a:lnTo>
                      <a:pt x="156" y="116"/>
                    </a:lnTo>
                    <a:lnTo>
                      <a:pt x="156" y="114"/>
                    </a:lnTo>
                    <a:lnTo>
                      <a:pt x="158" y="114"/>
                    </a:lnTo>
                    <a:lnTo>
                      <a:pt x="158" y="114"/>
                    </a:lnTo>
                    <a:lnTo>
                      <a:pt x="160" y="114"/>
                    </a:lnTo>
                    <a:lnTo>
                      <a:pt x="162" y="114"/>
                    </a:lnTo>
                    <a:lnTo>
                      <a:pt x="164" y="114"/>
                    </a:lnTo>
                    <a:lnTo>
                      <a:pt x="166" y="114"/>
                    </a:lnTo>
                    <a:lnTo>
                      <a:pt x="166" y="114"/>
                    </a:lnTo>
                    <a:lnTo>
                      <a:pt x="168" y="114"/>
                    </a:lnTo>
                    <a:lnTo>
                      <a:pt x="168" y="112"/>
                    </a:lnTo>
                    <a:lnTo>
                      <a:pt x="168" y="112"/>
                    </a:lnTo>
                    <a:lnTo>
                      <a:pt x="168" y="110"/>
                    </a:lnTo>
                    <a:lnTo>
                      <a:pt x="168" y="110"/>
                    </a:lnTo>
                    <a:lnTo>
                      <a:pt x="168" y="110"/>
                    </a:lnTo>
                    <a:lnTo>
                      <a:pt x="170" y="110"/>
                    </a:lnTo>
                    <a:lnTo>
                      <a:pt x="170" y="110"/>
                    </a:lnTo>
                    <a:lnTo>
                      <a:pt x="172" y="110"/>
                    </a:lnTo>
                    <a:lnTo>
                      <a:pt x="174" y="110"/>
                    </a:lnTo>
                    <a:lnTo>
                      <a:pt x="176" y="110"/>
                    </a:lnTo>
                    <a:lnTo>
                      <a:pt x="180" y="108"/>
                    </a:lnTo>
                    <a:lnTo>
                      <a:pt x="182" y="108"/>
                    </a:lnTo>
                    <a:lnTo>
                      <a:pt x="184" y="108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0" y="100"/>
                    </a:lnTo>
                    <a:lnTo>
                      <a:pt x="192" y="98"/>
                    </a:lnTo>
                    <a:lnTo>
                      <a:pt x="194" y="96"/>
                    </a:lnTo>
                    <a:lnTo>
                      <a:pt x="198" y="96"/>
                    </a:lnTo>
                    <a:lnTo>
                      <a:pt x="198" y="96"/>
                    </a:lnTo>
                    <a:lnTo>
                      <a:pt x="202" y="94"/>
                    </a:lnTo>
                    <a:lnTo>
                      <a:pt x="204" y="92"/>
                    </a:lnTo>
                    <a:lnTo>
                      <a:pt x="208" y="90"/>
                    </a:lnTo>
                    <a:lnTo>
                      <a:pt x="210" y="90"/>
                    </a:lnTo>
                    <a:lnTo>
                      <a:pt x="212" y="90"/>
                    </a:lnTo>
                    <a:lnTo>
                      <a:pt x="212" y="90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2" y="86"/>
                    </a:lnTo>
                    <a:lnTo>
                      <a:pt x="212" y="86"/>
                    </a:lnTo>
                    <a:lnTo>
                      <a:pt x="210" y="86"/>
                    </a:lnTo>
                    <a:lnTo>
                      <a:pt x="210" y="86"/>
                    </a:lnTo>
                    <a:lnTo>
                      <a:pt x="210" y="86"/>
                    </a:lnTo>
                    <a:lnTo>
                      <a:pt x="210" y="84"/>
                    </a:lnTo>
                    <a:lnTo>
                      <a:pt x="210" y="84"/>
                    </a:lnTo>
                    <a:lnTo>
                      <a:pt x="210" y="82"/>
                    </a:lnTo>
                    <a:lnTo>
                      <a:pt x="210" y="80"/>
                    </a:lnTo>
                    <a:lnTo>
                      <a:pt x="210" y="80"/>
                    </a:lnTo>
                    <a:lnTo>
                      <a:pt x="210" y="78"/>
                    </a:lnTo>
                    <a:lnTo>
                      <a:pt x="210" y="78"/>
                    </a:lnTo>
                    <a:lnTo>
                      <a:pt x="210" y="76"/>
                    </a:lnTo>
                    <a:lnTo>
                      <a:pt x="212" y="76"/>
                    </a:lnTo>
                    <a:lnTo>
                      <a:pt x="212" y="76"/>
                    </a:lnTo>
                    <a:lnTo>
                      <a:pt x="214" y="76"/>
                    </a:lnTo>
                    <a:lnTo>
                      <a:pt x="216" y="76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4" y="70"/>
                    </a:lnTo>
                    <a:lnTo>
                      <a:pt x="224" y="70"/>
                    </a:lnTo>
                    <a:lnTo>
                      <a:pt x="228" y="70"/>
                    </a:lnTo>
                    <a:lnTo>
                      <a:pt x="230" y="68"/>
                    </a:lnTo>
                    <a:lnTo>
                      <a:pt x="232" y="68"/>
                    </a:lnTo>
                    <a:lnTo>
                      <a:pt x="234" y="68"/>
                    </a:lnTo>
                    <a:lnTo>
                      <a:pt x="236" y="68"/>
                    </a:lnTo>
                    <a:lnTo>
                      <a:pt x="240" y="68"/>
                    </a:lnTo>
                    <a:lnTo>
                      <a:pt x="244" y="70"/>
                    </a:lnTo>
                    <a:lnTo>
                      <a:pt x="246" y="70"/>
                    </a:lnTo>
                    <a:lnTo>
                      <a:pt x="248" y="70"/>
                    </a:lnTo>
                    <a:lnTo>
                      <a:pt x="250" y="68"/>
                    </a:lnTo>
                    <a:lnTo>
                      <a:pt x="250" y="68"/>
                    </a:lnTo>
                    <a:lnTo>
                      <a:pt x="250" y="66"/>
                    </a:lnTo>
                    <a:lnTo>
                      <a:pt x="250" y="64"/>
                    </a:lnTo>
                    <a:lnTo>
                      <a:pt x="250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2">
                <a:extLst>
                  <a:ext uri="{FF2B5EF4-FFF2-40B4-BE49-F238E27FC236}">
                    <a16:creationId xmlns:a16="http://schemas.microsoft.com/office/drawing/2014/main" id="{DB47D259-B238-4764-9732-E10FDB6CA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77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03">
                <a:extLst>
                  <a:ext uri="{FF2B5EF4-FFF2-40B4-BE49-F238E27FC236}">
                    <a16:creationId xmlns:a16="http://schemas.microsoft.com/office/drawing/2014/main" id="{AF1F78CD-1700-49CA-946F-95949F86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1299"/>
                <a:ext cx="28" cy="30"/>
              </a:xfrm>
              <a:custGeom>
                <a:avLst/>
                <a:gdLst>
                  <a:gd name="T0" fmla="*/ 26 w 28"/>
                  <a:gd name="T1" fmla="*/ 10 h 30"/>
                  <a:gd name="T2" fmla="*/ 22 w 28"/>
                  <a:gd name="T3" fmla="*/ 8 h 30"/>
                  <a:gd name="T4" fmla="*/ 18 w 28"/>
                  <a:gd name="T5" fmla="*/ 8 h 30"/>
                  <a:gd name="T6" fmla="*/ 16 w 28"/>
                  <a:gd name="T7" fmla="*/ 6 h 30"/>
                  <a:gd name="T8" fmla="*/ 14 w 28"/>
                  <a:gd name="T9" fmla="*/ 4 h 30"/>
                  <a:gd name="T10" fmla="*/ 10 w 28"/>
                  <a:gd name="T11" fmla="*/ 2 h 30"/>
                  <a:gd name="T12" fmla="*/ 10 w 28"/>
                  <a:gd name="T13" fmla="*/ 0 h 30"/>
                  <a:gd name="T14" fmla="*/ 10 w 28"/>
                  <a:gd name="T15" fmla="*/ 0 h 30"/>
                  <a:gd name="T16" fmla="*/ 8 w 28"/>
                  <a:gd name="T17" fmla="*/ 0 h 30"/>
                  <a:gd name="T18" fmla="*/ 8 w 28"/>
                  <a:gd name="T19" fmla="*/ 0 h 30"/>
                  <a:gd name="T20" fmla="*/ 6 w 28"/>
                  <a:gd name="T21" fmla="*/ 2 h 30"/>
                  <a:gd name="T22" fmla="*/ 8 w 28"/>
                  <a:gd name="T23" fmla="*/ 4 h 30"/>
                  <a:gd name="T24" fmla="*/ 8 w 28"/>
                  <a:gd name="T25" fmla="*/ 4 h 30"/>
                  <a:gd name="T26" fmla="*/ 6 w 28"/>
                  <a:gd name="T27" fmla="*/ 4 h 30"/>
                  <a:gd name="T28" fmla="*/ 4 w 28"/>
                  <a:gd name="T29" fmla="*/ 4 h 30"/>
                  <a:gd name="T30" fmla="*/ 2 w 28"/>
                  <a:gd name="T31" fmla="*/ 6 h 30"/>
                  <a:gd name="T32" fmla="*/ 2 w 28"/>
                  <a:gd name="T33" fmla="*/ 8 h 30"/>
                  <a:gd name="T34" fmla="*/ 0 w 28"/>
                  <a:gd name="T35" fmla="*/ 10 h 30"/>
                  <a:gd name="T36" fmla="*/ 0 w 28"/>
                  <a:gd name="T37" fmla="*/ 10 h 30"/>
                  <a:gd name="T38" fmla="*/ 0 w 28"/>
                  <a:gd name="T39" fmla="*/ 14 h 30"/>
                  <a:gd name="T40" fmla="*/ 2 w 28"/>
                  <a:gd name="T41" fmla="*/ 16 h 30"/>
                  <a:gd name="T42" fmla="*/ 0 w 28"/>
                  <a:gd name="T43" fmla="*/ 18 h 30"/>
                  <a:gd name="T44" fmla="*/ 0 w 28"/>
                  <a:gd name="T45" fmla="*/ 18 h 30"/>
                  <a:gd name="T46" fmla="*/ 0 w 28"/>
                  <a:gd name="T47" fmla="*/ 18 h 30"/>
                  <a:gd name="T48" fmla="*/ 2 w 28"/>
                  <a:gd name="T49" fmla="*/ 20 h 30"/>
                  <a:gd name="T50" fmla="*/ 4 w 28"/>
                  <a:gd name="T51" fmla="*/ 20 h 30"/>
                  <a:gd name="T52" fmla="*/ 2 w 28"/>
                  <a:gd name="T53" fmla="*/ 20 h 30"/>
                  <a:gd name="T54" fmla="*/ 6 w 28"/>
                  <a:gd name="T55" fmla="*/ 22 h 30"/>
                  <a:gd name="T56" fmla="*/ 12 w 28"/>
                  <a:gd name="T57" fmla="*/ 28 h 30"/>
                  <a:gd name="T58" fmla="*/ 14 w 28"/>
                  <a:gd name="T59" fmla="*/ 28 h 30"/>
                  <a:gd name="T60" fmla="*/ 14 w 28"/>
                  <a:gd name="T61" fmla="*/ 26 h 30"/>
                  <a:gd name="T62" fmla="*/ 14 w 28"/>
                  <a:gd name="T63" fmla="*/ 24 h 30"/>
                  <a:gd name="T64" fmla="*/ 14 w 28"/>
                  <a:gd name="T65" fmla="*/ 22 h 30"/>
                  <a:gd name="T66" fmla="*/ 14 w 28"/>
                  <a:gd name="T67" fmla="*/ 20 h 30"/>
                  <a:gd name="T68" fmla="*/ 16 w 28"/>
                  <a:gd name="T69" fmla="*/ 18 h 30"/>
                  <a:gd name="T70" fmla="*/ 18 w 28"/>
                  <a:gd name="T71" fmla="*/ 16 h 30"/>
                  <a:gd name="T72" fmla="*/ 18 w 28"/>
                  <a:gd name="T73" fmla="*/ 16 h 30"/>
                  <a:gd name="T74" fmla="*/ 20 w 28"/>
                  <a:gd name="T75" fmla="*/ 18 h 30"/>
                  <a:gd name="T76" fmla="*/ 20 w 28"/>
                  <a:gd name="T77" fmla="*/ 18 h 30"/>
                  <a:gd name="T78" fmla="*/ 24 w 28"/>
                  <a:gd name="T79" fmla="*/ 18 h 30"/>
                  <a:gd name="T80" fmla="*/ 24 w 28"/>
                  <a:gd name="T81" fmla="*/ 18 h 30"/>
                  <a:gd name="T82" fmla="*/ 24 w 28"/>
                  <a:gd name="T83" fmla="*/ 16 h 30"/>
                  <a:gd name="T84" fmla="*/ 24 w 28"/>
                  <a:gd name="T85" fmla="*/ 14 h 30"/>
                  <a:gd name="T86" fmla="*/ 26 w 28"/>
                  <a:gd name="T87" fmla="*/ 14 h 30"/>
                  <a:gd name="T88" fmla="*/ 28 w 28"/>
                  <a:gd name="T89" fmla="*/ 12 h 30"/>
                  <a:gd name="T90" fmla="*/ 28 w 28"/>
                  <a:gd name="T91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0">
                    <a:moveTo>
                      <a:pt x="28" y="12"/>
                    </a:moveTo>
                    <a:lnTo>
                      <a:pt x="26" y="10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4">
                <a:extLst>
                  <a:ext uri="{FF2B5EF4-FFF2-40B4-BE49-F238E27FC236}">
                    <a16:creationId xmlns:a16="http://schemas.microsoft.com/office/drawing/2014/main" id="{34573E02-B54B-4E66-9014-9C85B4696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" y="1149"/>
                <a:ext cx="467" cy="184"/>
              </a:xfrm>
              <a:custGeom>
                <a:avLst/>
                <a:gdLst>
                  <a:gd name="T0" fmla="*/ 451 w 467"/>
                  <a:gd name="T1" fmla="*/ 82 h 184"/>
                  <a:gd name="T2" fmla="*/ 439 w 467"/>
                  <a:gd name="T3" fmla="*/ 74 h 184"/>
                  <a:gd name="T4" fmla="*/ 423 w 467"/>
                  <a:gd name="T5" fmla="*/ 78 h 184"/>
                  <a:gd name="T6" fmla="*/ 405 w 467"/>
                  <a:gd name="T7" fmla="*/ 74 h 184"/>
                  <a:gd name="T8" fmla="*/ 393 w 467"/>
                  <a:gd name="T9" fmla="*/ 64 h 184"/>
                  <a:gd name="T10" fmla="*/ 389 w 467"/>
                  <a:gd name="T11" fmla="*/ 38 h 184"/>
                  <a:gd name="T12" fmla="*/ 365 w 467"/>
                  <a:gd name="T13" fmla="*/ 34 h 184"/>
                  <a:gd name="T14" fmla="*/ 344 w 467"/>
                  <a:gd name="T15" fmla="*/ 38 h 184"/>
                  <a:gd name="T16" fmla="*/ 328 w 467"/>
                  <a:gd name="T17" fmla="*/ 48 h 184"/>
                  <a:gd name="T18" fmla="*/ 308 w 467"/>
                  <a:gd name="T19" fmla="*/ 50 h 184"/>
                  <a:gd name="T20" fmla="*/ 278 w 467"/>
                  <a:gd name="T21" fmla="*/ 44 h 184"/>
                  <a:gd name="T22" fmla="*/ 260 w 467"/>
                  <a:gd name="T23" fmla="*/ 36 h 184"/>
                  <a:gd name="T24" fmla="*/ 236 w 467"/>
                  <a:gd name="T25" fmla="*/ 30 h 184"/>
                  <a:gd name="T26" fmla="*/ 216 w 467"/>
                  <a:gd name="T27" fmla="*/ 32 h 184"/>
                  <a:gd name="T28" fmla="*/ 200 w 467"/>
                  <a:gd name="T29" fmla="*/ 32 h 184"/>
                  <a:gd name="T30" fmla="*/ 186 w 467"/>
                  <a:gd name="T31" fmla="*/ 24 h 184"/>
                  <a:gd name="T32" fmla="*/ 174 w 467"/>
                  <a:gd name="T33" fmla="*/ 12 h 184"/>
                  <a:gd name="T34" fmla="*/ 148 w 467"/>
                  <a:gd name="T35" fmla="*/ 6 h 184"/>
                  <a:gd name="T36" fmla="*/ 126 w 467"/>
                  <a:gd name="T37" fmla="*/ 0 h 184"/>
                  <a:gd name="T38" fmla="*/ 120 w 467"/>
                  <a:gd name="T39" fmla="*/ 12 h 184"/>
                  <a:gd name="T40" fmla="*/ 126 w 467"/>
                  <a:gd name="T41" fmla="*/ 22 h 184"/>
                  <a:gd name="T42" fmla="*/ 134 w 467"/>
                  <a:gd name="T43" fmla="*/ 34 h 184"/>
                  <a:gd name="T44" fmla="*/ 126 w 467"/>
                  <a:gd name="T45" fmla="*/ 42 h 184"/>
                  <a:gd name="T46" fmla="*/ 112 w 467"/>
                  <a:gd name="T47" fmla="*/ 38 h 184"/>
                  <a:gd name="T48" fmla="*/ 100 w 467"/>
                  <a:gd name="T49" fmla="*/ 38 h 184"/>
                  <a:gd name="T50" fmla="*/ 88 w 467"/>
                  <a:gd name="T51" fmla="*/ 36 h 184"/>
                  <a:gd name="T52" fmla="*/ 74 w 467"/>
                  <a:gd name="T53" fmla="*/ 26 h 184"/>
                  <a:gd name="T54" fmla="*/ 58 w 467"/>
                  <a:gd name="T55" fmla="*/ 24 h 184"/>
                  <a:gd name="T56" fmla="*/ 48 w 467"/>
                  <a:gd name="T57" fmla="*/ 24 h 184"/>
                  <a:gd name="T58" fmla="*/ 38 w 467"/>
                  <a:gd name="T59" fmla="*/ 28 h 184"/>
                  <a:gd name="T60" fmla="*/ 26 w 467"/>
                  <a:gd name="T61" fmla="*/ 34 h 184"/>
                  <a:gd name="T62" fmla="*/ 18 w 467"/>
                  <a:gd name="T63" fmla="*/ 42 h 184"/>
                  <a:gd name="T64" fmla="*/ 12 w 467"/>
                  <a:gd name="T65" fmla="*/ 46 h 184"/>
                  <a:gd name="T66" fmla="*/ 2 w 467"/>
                  <a:gd name="T67" fmla="*/ 50 h 184"/>
                  <a:gd name="T68" fmla="*/ 0 w 467"/>
                  <a:gd name="T69" fmla="*/ 56 h 184"/>
                  <a:gd name="T70" fmla="*/ 8 w 467"/>
                  <a:gd name="T71" fmla="*/ 62 h 184"/>
                  <a:gd name="T72" fmla="*/ 26 w 467"/>
                  <a:gd name="T73" fmla="*/ 72 h 184"/>
                  <a:gd name="T74" fmla="*/ 40 w 467"/>
                  <a:gd name="T75" fmla="*/ 74 h 184"/>
                  <a:gd name="T76" fmla="*/ 50 w 467"/>
                  <a:gd name="T77" fmla="*/ 84 h 184"/>
                  <a:gd name="T78" fmla="*/ 62 w 467"/>
                  <a:gd name="T79" fmla="*/ 100 h 184"/>
                  <a:gd name="T80" fmla="*/ 64 w 467"/>
                  <a:gd name="T81" fmla="*/ 114 h 184"/>
                  <a:gd name="T82" fmla="*/ 78 w 467"/>
                  <a:gd name="T83" fmla="*/ 122 h 184"/>
                  <a:gd name="T84" fmla="*/ 108 w 467"/>
                  <a:gd name="T85" fmla="*/ 126 h 184"/>
                  <a:gd name="T86" fmla="*/ 140 w 467"/>
                  <a:gd name="T87" fmla="*/ 138 h 184"/>
                  <a:gd name="T88" fmla="*/ 154 w 467"/>
                  <a:gd name="T89" fmla="*/ 156 h 184"/>
                  <a:gd name="T90" fmla="*/ 198 w 467"/>
                  <a:gd name="T91" fmla="*/ 166 h 184"/>
                  <a:gd name="T92" fmla="*/ 242 w 467"/>
                  <a:gd name="T93" fmla="*/ 168 h 184"/>
                  <a:gd name="T94" fmla="*/ 284 w 467"/>
                  <a:gd name="T95" fmla="*/ 180 h 184"/>
                  <a:gd name="T96" fmla="*/ 306 w 467"/>
                  <a:gd name="T97" fmla="*/ 178 h 184"/>
                  <a:gd name="T98" fmla="*/ 336 w 467"/>
                  <a:gd name="T99" fmla="*/ 170 h 184"/>
                  <a:gd name="T100" fmla="*/ 363 w 467"/>
                  <a:gd name="T101" fmla="*/ 164 h 184"/>
                  <a:gd name="T102" fmla="*/ 371 w 467"/>
                  <a:gd name="T103" fmla="*/ 154 h 184"/>
                  <a:gd name="T104" fmla="*/ 379 w 467"/>
                  <a:gd name="T105" fmla="*/ 144 h 184"/>
                  <a:gd name="T106" fmla="*/ 367 w 467"/>
                  <a:gd name="T107" fmla="*/ 128 h 184"/>
                  <a:gd name="T108" fmla="*/ 389 w 467"/>
                  <a:gd name="T109" fmla="*/ 128 h 184"/>
                  <a:gd name="T110" fmla="*/ 401 w 467"/>
                  <a:gd name="T111" fmla="*/ 122 h 184"/>
                  <a:gd name="T112" fmla="*/ 417 w 467"/>
                  <a:gd name="T113" fmla="*/ 116 h 184"/>
                  <a:gd name="T114" fmla="*/ 423 w 467"/>
                  <a:gd name="T115" fmla="*/ 104 h 184"/>
                  <a:gd name="T116" fmla="*/ 433 w 467"/>
                  <a:gd name="T117" fmla="*/ 98 h 184"/>
                  <a:gd name="T118" fmla="*/ 445 w 467"/>
                  <a:gd name="T119" fmla="*/ 94 h 184"/>
                  <a:gd name="T120" fmla="*/ 463 w 467"/>
                  <a:gd name="T121" fmla="*/ 9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7" h="184">
                    <a:moveTo>
                      <a:pt x="467" y="94"/>
                    </a:moveTo>
                    <a:lnTo>
                      <a:pt x="465" y="92"/>
                    </a:lnTo>
                    <a:lnTo>
                      <a:pt x="465" y="92"/>
                    </a:lnTo>
                    <a:lnTo>
                      <a:pt x="463" y="90"/>
                    </a:lnTo>
                    <a:lnTo>
                      <a:pt x="463" y="90"/>
                    </a:lnTo>
                    <a:lnTo>
                      <a:pt x="461" y="88"/>
                    </a:lnTo>
                    <a:lnTo>
                      <a:pt x="461" y="88"/>
                    </a:lnTo>
                    <a:lnTo>
                      <a:pt x="459" y="86"/>
                    </a:lnTo>
                    <a:lnTo>
                      <a:pt x="457" y="86"/>
                    </a:lnTo>
                    <a:lnTo>
                      <a:pt x="455" y="84"/>
                    </a:lnTo>
                    <a:lnTo>
                      <a:pt x="453" y="82"/>
                    </a:lnTo>
                    <a:lnTo>
                      <a:pt x="451" y="82"/>
                    </a:lnTo>
                    <a:lnTo>
                      <a:pt x="451" y="82"/>
                    </a:lnTo>
                    <a:lnTo>
                      <a:pt x="451" y="80"/>
                    </a:lnTo>
                    <a:lnTo>
                      <a:pt x="449" y="80"/>
                    </a:lnTo>
                    <a:lnTo>
                      <a:pt x="449" y="80"/>
                    </a:lnTo>
                    <a:lnTo>
                      <a:pt x="447" y="80"/>
                    </a:lnTo>
                    <a:lnTo>
                      <a:pt x="447" y="78"/>
                    </a:lnTo>
                    <a:lnTo>
                      <a:pt x="445" y="78"/>
                    </a:lnTo>
                    <a:lnTo>
                      <a:pt x="445" y="78"/>
                    </a:lnTo>
                    <a:lnTo>
                      <a:pt x="443" y="76"/>
                    </a:lnTo>
                    <a:lnTo>
                      <a:pt x="443" y="76"/>
                    </a:lnTo>
                    <a:lnTo>
                      <a:pt x="441" y="76"/>
                    </a:lnTo>
                    <a:lnTo>
                      <a:pt x="439" y="74"/>
                    </a:lnTo>
                    <a:lnTo>
                      <a:pt x="435" y="72"/>
                    </a:lnTo>
                    <a:lnTo>
                      <a:pt x="435" y="72"/>
                    </a:lnTo>
                    <a:lnTo>
                      <a:pt x="431" y="72"/>
                    </a:lnTo>
                    <a:lnTo>
                      <a:pt x="429" y="72"/>
                    </a:lnTo>
                    <a:lnTo>
                      <a:pt x="427" y="72"/>
                    </a:lnTo>
                    <a:lnTo>
                      <a:pt x="427" y="72"/>
                    </a:lnTo>
                    <a:lnTo>
                      <a:pt x="425" y="72"/>
                    </a:lnTo>
                    <a:lnTo>
                      <a:pt x="425" y="72"/>
                    </a:lnTo>
                    <a:lnTo>
                      <a:pt x="423" y="74"/>
                    </a:lnTo>
                    <a:lnTo>
                      <a:pt x="423" y="74"/>
                    </a:lnTo>
                    <a:lnTo>
                      <a:pt x="423" y="76"/>
                    </a:lnTo>
                    <a:lnTo>
                      <a:pt x="423" y="78"/>
                    </a:lnTo>
                    <a:lnTo>
                      <a:pt x="421" y="78"/>
                    </a:lnTo>
                    <a:lnTo>
                      <a:pt x="421" y="78"/>
                    </a:lnTo>
                    <a:lnTo>
                      <a:pt x="419" y="76"/>
                    </a:lnTo>
                    <a:lnTo>
                      <a:pt x="417" y="74"/>
                    </a:lnTo>
                    <a:lnTo>
                      <a:pt x="415" y="74"/>
                    </a:lnTo>
                    <a:lnTo>
                      <a:pt x="413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09" y="74"/>
                    </a:lnTo>
                    <a:lnTo>
                      <a:pt x="407" y="74"/>
                    </a:lnTo>
                    <a:lnTo>
                      <a:pt x="405" y="74"/>
                    </a:lnTo>
                    <a:lnTo>
                      <a:pt x="405" y="74"/>
                    </a:lnTo>
                    <a:lnTo>
                      <a:pt x="403" y="76"/>
                    </a:lnTo>
                    <a:lnTo>
                      <a:pt x="403" y="76"/>
                    </a:lnTo>
                    <a:lnTo>
                      <a:pt x="401" y="76"/>
                    </a:lnTo>
                    <a:lnTo>
                      <a:pt x="399" y="76"/>
                    </a:lnTo>
                    <a:lnTo>
                      <a:pt x="397" y="76"/>
                    </a:lnTo>
                    <a:lnTo>
                      <a:pt x="395" y="74"/>
                    </a:lnTo>
                    <a:lnTo>
                      <a:pt x="395" y="72"/>
                    </a:lnTo>
                    <a:lnTo>
                      <a:pt x="391" y="70"/>
                    </a:lnTo>
                    <a:lnTo>
                      <a:pt x="393" y="68"/>
                    </a:lnTo>
                    <a:lnTo>
                      <a:pt x="395" y="68"/>
                    </a:lnTo>
                    <a:lnTo>
                      <a:pt x="393" y="66"/>
                    </a:lnTo>
                    <a:lnTo>
                      <a:pt x="393" y="64"/>
                    </a:lnTo>
                    <a:lnTo>
                      <a:pt x="391" y="62"/>
                    </a:lnTo>
                    <a:lnTo>
                      <a:pt x="393" y="60"/>
                    </a:lnTo>
                    <a:lnTo>
                      <a:pt x="393" y="58"/>
                    </a:lnTo>
                    <a:lnTo>
                      <a:pt x="393" y="56"/>
                    </a:lnTo>
                    <a:lnTo>
                      <a:pt x="393" y="56"/>
                    </a:lnTo>
                    <a:lnTo>
                      <a:pt x="393" y="54"/>
                    </a:lnTo>
                    <a:lnTo>
                      <a:pt x="391" y="52"/>
                    </a:lnTo>
                    <a:lnTo>
                      <a:pt x="391" y="46"/>
                    </a:lnTo>
                    <a:lnTo>
                      <a:pt x="391" y="42"/>
                    </a:lnTo>
                    <a:lnTo>
                      <a:pt x="391" y="40"/>
                    </a:lnTo>
                    <a:lnTo>
                      <a:pt x="391" y="38"/>
                    </a:lnTo>
                    <a:lnTo>
                      <a:pt x="389" y="38"/>
                    </a:lnTo>
                    <a:lnTo>
                      <a:pt x="385" y="38"/>
                    </a:lnTo>
                    <a:lnTo>
                      <a:pt x="383" y="36"/>
                    </a:lnTo>
                    <a:lnTo>
                      <a:pt x="383" y="36"/>
                    </a:lnTo>
                    <a:lnTo>
                      <a:pt x="379" y="38"/>
                    </a:lnTo>
                    <a:lnTo>
                      <a:pt x="379" y="38"/>
                    </a:lnTo>
                    <a:lnTo>
                      <a:pt x="377" y="38"/>
                    </a:lnTo>
                    <a:lnTo>
                      <a:pt x="375" y="38"/>
                    </a:lnTo>
                    <a:lnTo>
                      <a:pt x="373" y="38"/>
                    </a:lnTo>
                    <a:lnTo>
                      <a:pt x="373" y="38"/>
                    </a:lnTo>
                    <a:lnTo>
                      <a:pt x="371" y="38"/>
                    </a:lnTo>
                    <a:lnTo>
                      <a:pt x="367" y="36"/>
                    </a:lnTo>
                    <a:lnTo>
                      <a:pt x="365" y="34"/>
                    </a:lnTo>
                    <a:lnTo>
                      <a:pt x="363" y="34"/>
                    </a:lnTo>
                    <a:lnTo>
                      <a:pt x="361" y="32"/>
                    </a:lnTo>
                    <a:lnTo>
                      <a:pt x="359" y="32"/>
                    </a:lnTo>
                    <a:lnTo>
                      <a:pt x="359" y="32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3" y="32"/>
                    </a:lnTo>
                    <a:lnTo>
                      <a:pt x="351" y="34"/>
                    </a:lnTo>
                    <a:lnTo>
                      <a:pt x="351" y="34"/>
                    </a:lnTo>
                    <a:lnTo>
                      <a:pt x="349" y="36"/>
                    </a:lnTo>
                    <a:lnTo>
                      <a:pt x="347" y="36"/>
                    </a:lnTo>
                    <a:lnTo>
                      <a:pt x="344" y="38"/>
                    </a:lnTo>
                    <a:lnTo>
                      <a:pt x="344" y="38"/>
                    </a:lnTo>
                    <a:lnTo>
                      <a:pt x="342" y="40"/>
                    </a:lnTo>
                    <a:lnTo>
                      <a:pt x="342" y="42"/>
                    </a:lnTo>
                    <a:lnTo>
                      <a:pt x="342" y="44"/>
                    </a:lnTo>
                    <a:lnTo>
                      <a:pt x="342" y="44"/>
                    </a:lnTo>
                    <a:lnTo>
                      <a:pt x="340" y="44"/>
                    </a:lnTo>
                    <a:lnTo>
                      <a:pt x="338" y="46"/>
                    </a:lnTo>
                    <a:lnTo>
                      <a:pt x="336" y="44"/>
                    </a:lnTo>
                    <a:lnTo>
                      <a:pt x="334" y="46"/>
                    </a:lnTo>
                    <a:lnTo>
                      <a:pt x="332" y="46"/>
                    </a:lnTo>
                    <a:lnTo>
                      <a:pt x="330" y="46"/>
                    </a:lnTo>
                    <a:lnTo>
                      <a:pt x="328" y="48"/>
                    </a:lnTo>
                    <a:lnTo>
                      <a:pt x="326" y="48"/>
                    </a:lnTo>
                    <a:lnTo>
                      <a:pt x="324" y="48"/>
                    </a:lnTo>
                    <a:lnTo>
                      <a:pt x="324" y="48"/>
                    </a:lnTo>
                    <a:lnTo>
                      <a:pt x="322" y="48"/>
                    </a:lnTo>
                    <a:lnTo>
                      <a:pt x="322" y="48"/>
                    </a:lnTo>
                    <a:lnTo>
                      <a:pt x="320" y="48"/>
                    </a:lnTo>
                    <a:lnTo>
                      <a:pt x="316" y="52"/>
                    </a:lnTo>
                    <a:lnTo>
                      <a:pt x="314" y="52"/>
                    </a:lnTo>
                    <a:lnTo>
                      <a:pt x="314" y="52"/>
                    </a:lnTo>
                    <a:lnTo>
                      <a:pt x="312" y="50"/>
                    </a:lnTo>
                    <a:lnTo>
                      <a:pt x="310" y="50"/>
                    </a:lnTo>
                    <a:lnTo>
                      <a:pt x="308" y="50"/>
                    </a:lnTo>
                    <a:lnTo>
                      <a:pt x="308" y="52"/>
                    </a:lnTo>
                    <a:lnTo>
                      <a:pt x="304" y="50"/>
                    </a:lnTo>
                    <a:lnTo>
                      <a:pt x="300" y="50"/>
                    </a:lnTo>
                    <a:lnTo>
                      <a:pt x="298" y="50"/>
                    </a:lnTo>
                    <a:lnTo>
                      <a:pt x="296" y="48"/>
                    </a:lnTo>
                    <a:lnTo>
                      <a:pt x="292" y="48"/>
                    </a:lnTo>
                    <a:lnTo>
                      <a:pt x="288" y="48"/>
                    </a:lnTo>
                    <a:lnTo>
                      <a:pt x="286" y="48"/>
                    </a:lnTo>
                    <a:lnTo>
                      <a:pt x="284" y="48"/>
                    </a:lnTo>
                    <a:lnTo>
                      <a:pt x="282" y="48"/>
                    </a:lnTo>
                    <a:lnTo>
                      <a:pt x="280" y="48"/>
                    </a:lnTo>
                    <a:lnTo>
                      <a:pt x="278" y="44"/>
                    </a:lnTo>
                    <a:lnTo>
                      <a:pt x="276" y="44"/>
                    </a:lnTo>
                    <a:lnTo>
                      <a:pt x="274" y="44"/>
                    </a:lnTo>
                    <a:lnTo>
                      <a:pt x="274" y="42"/>
                    </a:lnTo>
                    <a:lnTo>
                      <a:pt x="272" y="42"/>
                    </a:lnTo>
                    <a:lnTo>
                      <a:pt x="272" y="42"/>
                    </a:lnTo>
                    <a:lnTo>
                      <a:pt x="272" y="42"/>
                    </a:lnTo>
                    <a:lnTo>
                      <a:pt x="270" y="40"/>
                    </a:lnTo>
                    <a:lnTo>
                      <a:pt x="270" y="38"/>
                    </a:lnTo>
                    <a:lnTo>
                      <a:pt x="270" y="38"/>
                    </a:lnTo>
                    <a:lnTo>
                      <a:pt x="268" y="38"/>
                    </a:lnTo>
                    <a:lnTo>
                      <a:pt x="264" y="36"/>
                    </a:lnTo>
                    <a:lnTo>
                      <a:pt x="260" y="36"/>
                    </a:lnTo>
                    <a:lnTo>
                      <a:pt x="260" y="36"/>
                    </a:lnTo>
                    <a:lnTo>
                      <a:pt x="258" y="36"/>
                    </a:lnTo>
                    <a:lnTo>
                      <a:pt x="256" y="36"/>
                    </a:lnTo>
                    <a:lnTo>
                      <a:pt x="254" y="34"/>
                    </a:lnTo>
                    <a:lnTo>
                      <a:pt x="252" y="32"/>
                    </a:lnTo>
                    <a:lnTo>
                      <a:pt x="250" y="32"/>
                    </a:lnTo>
                    <a:lnTo>
                      <a:pt x="248" y="30"/>
                    </a:lnTo>
                    <a:lnTo>
                      <a:pt x="244" y="32"/>
                    </a:lnTo>
                    <a:lnTo>
                      <a:pt x="242" y="32"/>
                    </a:lnTo>
                    <a:lnTo>
                      <a:pt x="240" y="30"/>
                    </a:lnTo>
                    <a:lnTo>
                      <a:pt x="238" y="30"/>
                    </a:lnTo>
                    <a:lnTo>
                      <a:pt x="236" y="30"/>
                    </a:lnTo>
                    <a:lnTo>
                      <a:pt x="234" y="30"/>
                    </a:lnTo>
                    <a:lnTo>
                      <a:pt x="232" y="30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4" y="30"/>
                    </a:lnTo>
                    <a:lnTo>
                      <a:pt x="222" y="30"/>
                    </a:lnTo>
                    <a:lnTo>
                      <a:pt x="220" y="32"/>
                    </a:lnTo>
                    <a:lnTo>
                      <a:pt x="218" y="32"/>
                    </a:lnTo>
                    <a:lnTo>
                      <a:pt x="218" y="32"/>
                    </a:lnTo>
                    <a:lnTo>
                      <a:pt x="216" y="32"/>
                    </a:lnTo>
                    <a:lnTo>
                      <a:pt x="216" y="34"/>
                    </a:lnTo>
                    <a:lnTo>
                      <a:pt x="214" y="34"/>
                    </a:lnTo>
                    <a:lnTo>
                      <a:pt x="212" y="34"/>
                    </a:lnTo>
                    <a:lnTo>
                      <a:pt x="212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08" y="34"/>
                    </a:lnTo>
                    <a:lnTo>
                      <a:pt x="206" y="34"/>
                    </a:lnTo>
                    <a:lnTo>
                      <a:pt x="206" y="34"/>
                    </a:lnTo>
                    <a:lnTo>
                      <a:pt x="204" y="34"/>
                    </a:lnTo>
                    <a:lnTo>
                      <a:pt x="202" y="32"/>
                    </a:lnTo>
                    <a:lnTo>
                      <a:pt x="200" y="32"/>
                    </a:lnTo>
                    <a:lnTo>
                      <a:pt x="200" y="32"/>
                    </a:lnTo>
                    <a:lnTo>
                      <a:pt x="196" y="30"/>
                    </a:lnTo>
                    <a:lnTo>
                      <a:pt x="194" y="30"/>
                    </a:lnTo>
                    <a:lnTo>
                      <a:pt x="194" y="30"/>
                    </a:lnTo>
                    <a:lnTo>
                      <a:pt x="190" y="28"/>
                    </a:lnTo>
                    <a:lnTo>
                      <a:pt x="190" y="28"/>
                    </a:lnTo>
                    <a:lnTo>
                      <a:pt x="188" y="28"/>
                    </a:lnTo>
                    <a:lnTo>
                      <a:pt x="188" y="28"/>
                    </a:lnTo>
                    <a:lnTo>
                      <a:pt x="186" y="26"/>
                    </a:lnTo>
                    <a:lnTo>
                      <a:pt x="186" y="26"/>
                    </a:lnTo>
                    <a:lnTo>
                      <a:pt x="186" y="26"/>
                    </a:lnTo>
                    <a:lnTo>
                      <a:pt x="186" y="2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84" y="22"/>
                    </a:lnTo>
                    <a:lnTo>
                      <a:pt x="182" y="22"/>
                    </a:lnTo>
                    <a:lnTo>
                      <a:pt x="182" y="20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78" y="16"/>
                    </a:lnTo>
                    <a:lnTo>
                      <a:pt x="178" y="14"/>
                    </a:lnTo>
                    <a:lnTo>
                      <a:pt x="178" y="14"/>
                    </a:lnTo>
                    <a:lnTo>
                      <a:pt x="176" y="14"/>
                    </a:lnTo>
                    <a:lnTo>
                      <a:pt x="174" y="12"/>
                    </a:lnTo>
                    <a:lnTo>
                      <a:pt x="172" y="12"/>
                    </a:lnTo>
                    <a:lnTo>
                      <a:pt x="168" y="12"/>
                    </a:lnTo>
                    <a:lnTo>
                      <a:pt x="168" y="12"/>
                    </a:lnTo>
                    <a:lnTo>
                      <a:pt x="166" y="12"/>
                    </a:lnTo>
                    <a:lnTo>
                      <a:pt x="164" y="12"/>
                    </a:lnTo>
                    <a:lnTo>
                      <a:pt x="164" y="10"/>
                    </a:lnTo>
                    <a:lnTo>
                      <a:pt x="162" y="10"/>
                    </a:lnTo>
                    <a:lnTo>
                      <a:pt x="158" y="10"/>
                    </a:lnTo>
                    <a:lnTo>
                      <a:pt x="156" y="8"/>
                    </a:lnTo>
                    <a:lnTo>
                      <a:pt x="152" y="8"/>
                    </a:lnTo>
                    <a:lnTo>
                      <a:pt x="152" y="6"/>
                    </a:lnTo>
                    <a:lnTo>
                      <a:pt x="148" y="6"/>
                    </a:lnTo>
                    <a:lnTo>
                      <a:pt x="146" y="6"/>
                    </a:lnTo>
                    <a:lnTo>
                      <a:pt x="144" y="6"/>
                    </a:lnTo>
                    <a:lnTo>
                      <a:pt x="142" y="6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36" y="4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0" y="2"/>
                    </a:lnTo>
                    <a:lnTo>
                      <a:pt x="128" y="0"/>
                    </a:lnTo>
                    <a:lnTo>
                      <a:pt x="126" y="0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2" y="8"/>
                    </a:lnTo>
                    <a:lnTo>
                      <a:pt x="122" y="8"/>
                    </a:lnTo>
                    <a:lnTo>
                      <a:pt x="122" y="8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24" y="22"/>
                    </a:lnTo>
                    <a:lnTo>
                      <a:pt x="124" y="22"/>
                    </a:lnTo>
                    <a:lnTo>
                      <a:pt x="126" y="22"/>
                    </a:lnTo>
                    <a:lnTo>
                      <a:pt x="126" y="24"/>
                    </a:lnTo>
                    <a:lnTo>
                      <a:pt x="126" y="24"/>
                    </a:lnTo>
                    <a:lnTo>
                      <a:pt x="128" y="26"/>
                    </a:lnTo>
                    <a:lnTo>
                      <a:pt x="128" y="26"/>
                    </a:lnTo>
                    <a:lnTo>
                      <a:pt x="130" y="26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4" y="30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4" y="34"/>
                    </a:lnTo>
                    <a:lnTo>
                      <a:pt x="134" y="34"/>
                    </a:lnTo>
                    <a:lnTo>
                      <a:pt x="134" y="36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30" y="3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0"/>
                    </a:lnTo>
                    <a:lnTo>
                      <a:pt x="126" y="40"/>
                    </a:lnTo>
                    <a:lnTo>
                      <a:pt x="126" y="42"/>
                    </a:lnTo>
                    <a:lnTo>
                      <a:pt x="124" y="42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20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4" y="38"/>
                    </a:lnTo>
                    <a:lnTo>
                      <a:pt x="114" y="38"/>
                    </a:lnTo>
                    <a:lnTo>
                      <a:pt x="112" y="38"/>
                    </a:lnTo>
                    <a:lnTo>
                      <a:pt x="112" y="38"/>
                    </a:lnTo>
                    <a:lnTo>
                      <a:pt x="112" y="38"/>
                    </a:lnTo>
                    <a:lnTo>
                      <a:pt x="110" y="38"/>
                    </a:lnTo>
                    <a:lnTo>
                      <a:pt x="108" y="38"/>
                    </a:lnTo>
                    <a:lnTo>
                      <a:pt x="108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8"/>
                    </a:lnTo>
                    <a:lnTo>
                      <a:pt x="104" y="38"/>
                    </a:lnTo>
                    <a:lnTo>
                      <a:pt x="104" y="36"/>
                    </a:lnTo>
                    <a:lnTo>
                      <a:pt x="104" y="36"/>
                    </a:lnTo>
                    <a:lnTo>
                      <a:pt x="102" y="36"/>
                    </a:lnTo>
                    <a:lnTo>
                      <a:pt x="102" y="38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6" y="38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2" y="38"/>
                    </a:lnTo>
                    <a:lnTo>
                      <a:pt x="92" y="36"/>
                    </a:lnTo>
                    <a:lnTo>
                      <a:pt x="90" y="36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4" y="34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6" y="28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4" y="58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4" y="74"/>
                    </a:lnTo>
                    <a:lnTo>
                      <a:pt x="34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2" y="76"/>
                    </a:lnTo>
                    <a:lnTo>
                      <a:pt x="42" y="76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8" y="80"/>
                    </a:lnTo>
                    <a:lnTo>
                      <a:pt x="48" y="82"/>
                    </a:lnTo>
                    <a:lnTo>
                      <a:pt x="50" y="84"/>
                    </a:lnTo>
                    <a:lnTo>
                      <a:pt x="50" y="84"/>
                    </a:lnTo>
                    <a:lnTo>
                      <a:pt x="52" y="86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6" y="90"/>
                    </a:lnTo>
                    <a:lnTo>
                      <a:pt x="58" y="90"/>
                    </a:lnTo>
                    <a:lnTo>
                      <a:pt x="58" y="92"/>
                    </a:lnTo>
                    <a:lnTo>
                      <a:pt x="60" y="94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62" y="100"/>
                    </a:lnTo>
                    <a:lnTo>
                      <a:pt x="62" y="102"/>
                    </a:lnTo>
                    <a:lnTo>
                      <a:pt x="64" y="104"/>
                    </a:lnTo>
                    <a:lnTo>
                      <a:pt x="66" y="104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4" y="112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8" y="120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72" y="120"/>
                    </a:lnTo>
                    <a:lnTo>
                      <a:pt x="74" y="120"/>
                    </a:lnTo>
                    <a:lnTo>
                      <a:pt x="74" y="122"/>
                    </a:lnTo>
                    <a:lnTo>
                      <a:pt x="76" y="122"/>
                    </a:lnTo>
                    <a:lnTo>
                      <a:pt x="78" y="122"/>
                    </a:lnTo>
                    <a:lnTo>
                      <a:pt x="80" y="122"/>
                    </a:lnTo>
                    <a:lnTo>
                      <a:pt x="80" y="122"/>
                    </a:lnTo>
                    <a:lnTo>
                      <a:pt x="82" y="122"/>
                    </a:lnTo>
                    <a:lnTo>
                      <a:pt x="84" y="122"/>
                    </a:lnTo>
                    <a:lnTo>
                      <a:pt x="86" y="122"/>
                    </a:lnTo>
                    <a:lnTo>
                      <a:pt x="88" y="124"/>
                    </a:lnTo>
                    <a:lnTo>
                      <a:pt x="92" y="124"/>
                    </a:lnTo>
                    <a:lnTo>
                      <a:pt x="94" y="124"/>
                    </a:lnTo>
                    <a:lnTo>
                      <a:pt x="98" y="124"/>
                    </a:lnTo>
                    <a:lnTo>
                      <a:pt x="100" y="124"/>
                    </a:lnTo>
                    <a:lnTo>
                      <a:pt x="106" y="126"/>
                    </a:lnTo>
                    <a:lnTo>
                      <a:pt x="108" y="126"/>
                    </a:lnTo>
                    <a:lnTo>
                      <a:pt x="110" y="126"/>
                    </a:lnTo>
                    <a:lnTo>
                      <a:pt x="112" y="128"/>
                    </a:lnTo>
                    <a:lnTo>
                      <a:pt x="116" y="130"/>
                    </a:lnTo>
                    <a:lnTo>
                      <a:pt x="116" y="130"/>
                    </a:lnTo>
                    <a:lnTo>
                      <a:pt x="120" y="132"/>
                    </a:lnTo>
                    <a:lnTo>
                      <a:pt x="124" y="134"/>
                    </a:lnTo>
                    <a:lnTo>
                      <a:pt x="126" y="134"/>
                    </a:lnTo>
                    <a:lnTo>
                      <a:pt x="130" y="136"/>
                    </a:lnTo>
                    <a:lnTo>
                      <a:pt x="132" y="138"/>
                    </a:lnTo>
                    <a:lnTo>
                      <a:pt x="136" y="138"/>
                    </a:lnTo>
                    <a:lnTo>
                      <a:pt x="140" y="138"/>
                    </a:lnTo>
                    <a:lnTo>
                      <a:pt x="140" y="138"/>
                    </a:lnTo>
                    <a:lnTo>
                      <a:pt x="140" y="140"/>
                    </a:lnTo>
                    <a:lnTo>
                      <a:pt x="140" y="140"/>
                    </a:lnTo>
                    <a:lnTo>
                      <a:pt x="140" y="142"/>
                    </a:lnTo>
                    <a:lnTo>
                      <a:pt x="142" y="142"/>
                    </a:lnTo>
                    <a:lnTo>
                      <a:pt x="144" y="142"/>
                    </a:lnTo>
                    <a:lnTo>
                      <a:pt x="144" y="144"/>
                    </a:lnTo>
                    <a:lnTo>
                      <a:pt x="146" y="144"/>
                    </a:lnTo>
                    <a:lnTo>
                      <a:pt x="146" y="146"/>
                    </a:lnTo>
                    <a:lnTo>
                      <a:pt x="148" y="148"/>
                    </a:lnTo>
                    <a:lnTo>
                      <a:pt x="152" y="154"/>
                    </a:lnTo>
                    <a:lnTo>
                      <a:pt x="154" y="156"/>
                    </a:lnTo>
                    <a:lnTo>
                      <a:pt x="154" y="156"/>
                    </a:lnTo>
                    <a:lnTo>
                      <a:pt x="158" y="158"/>
                    </a:lnTo>
                    <a:lnTo>
                      <a:pt x="160" y="160"/>
                    </a:lnTo>
                    <a:lnTo>
                      <a:pt x="162" y="162"/>
                    </a:lnTo>
                    <a:lnTo>
                      <a:pt x="164" y="162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68" y="164"/>
                    </a:lnTo>
                    <a:lnTo>
                      <a:pt x="172" y="164"/>
                    </a:lnTo>
                    <a:lnTo>
                      <a:pt x="176" y="164"/>
                    </a:lnTo>
                    <a:lnTo>
                      <a:pt x="184" y="164"/>
                    </a:lnTo>
                    <a:lnTo>
                      <a:pt x="192" y="166"/>
                    </a:lnTo>
                    <a:lnTo>
                      <a:pt x="198" y="166"/>
                    </a:lnTo>
                    <a:lnTo>
                      <a:pt x="202" y="166"/>
                    </a:lnTo>
                    <a:lnTo>
                      <a:pt x="210" y="168"/>
                    </a:lnTo>
                    <a:lnTo>
                      <a:pt x="214" y="166"/>
                    </a:lnTo>
                    <a:lnTo>
                      <a:pt x="216" y="166"/>
                    </a:lnTo>
                    <a:lnTo>
                      <a:pt x="218" y="166"/>
                    </a:lnTo>
                    <a:lnTo>
                      <a:pt x="224" y="166"/>
                    </a:lnTo>
                    <a:lnTo>
                      <a:pt x="228" y="166"/>
                    </a:lnTo>
                    <a:lnTo>
                      <a:pt x="234" y="168"/>
                    </a:lnTo>
                    <a:lnTo>
                      <a:pt x="236" y="168"/>
                    </a:lnTo>
                    <a:lnTo>
                      <a:pt x="240" y="168"/>
                    </a:lnTo>
                    <a:lnTo>
                      <a:pt x="240" y="168"/>
                    </a:lnTo>
                    <a:lnTo>
                      <a:pt x="242" y="168"/>
                    </a:lnTo>
                    <a:lnTo>
                      <a:pt x="244" y="168"/>
                    </a:lnTo>
                    <a:lnTo>
                      <a:pt x="246" y="172"/>
                    </a:lnTo>
                    <a:lnTo>
                      <a:pt x="248" y="174"/>
                    </a:lnTo>
                    <a:lnTo>
                      <a:pt x="252" y="174"/>
                    </a:lnTo>
                    <a:lnTo>
                      <a:pt x="258" y="176"/>
                    </a:lnTo>
                    <a:lnTo>
                      <a:pt x="262" y="176"/>
                    </a:lnTo>
                    <a:lnTo>
                      <a:pt x="266" y="176"/>
                    </a:lnTo>
                    <a:lnTo>
                      <a:pt x="270" y="178"/>
                    </a:lnTo>
                    <a:lnTo>
                      <a:pt x="272" y="180"/>
                    </a:lnTo>
                    <a:lnTo>
                      <a:pt x="278" y="182"/>
                    </a:lnTo>
                    <a:lnTo>
                      <a:pt x="280" y="180"/>
                    </a:lnTo>
                    <a:lnTo>
                      <a:pt x="284" y="180"/>
                    </a:lnTo>
                    <a:lnTo>
                      <a:pt x="288" y="180"/>
                    </a:lnTo>
                    <a:lnTo>
                      <a:pt x="290" y="182"/>
                    </a:lnTo>
                    <a:lnTo>
                      <a:pt x="294" y="184"/>
                    </a:lnTo>
                    <a:lnTo>
                      <a:pt x="294" y="184"/>
                    </a:lnTo>
                    <a:lnTo>
                      <a:pt x="296" y="184"/>
                    </a:lnTo>
                    <a:lnTo>
                      <a:pt x="298" y="184"/>
                    </a:lnTo>
                    <a:lnTo>
                      <a:pt x="298" y="182"/>
                    </a:lnTo>
                    <a:lnTo>
                      <a:pt x="298" y="182"/>
                    </a:lnTo>
                    <a:lnTo>
                      <a:pt x="300" y="182"/>
                    </a:lnTo>
                    <a:lnTo>
                      <a:pt x="302" y="180"/>
                    </a:lnTo>
                    <a:lnTo>
                      <a:pt x="302" y="180"/>
                    </a:lnTo>
                    <a:lnTo>
                      <a:pt x="306" y="178"/>
                    </a:lnTo>
                    <a:lnTo>
                      <a:pt x="312" y="174"/>
                    </a:lnTo>
                    <a:lnTo>
                      <a:pt x="314" y="174"/>
                    </a:lnTo>
                    <a:lnTo>
                      <a:pt x="314" y="174"/>
                    </a:lnTo>
                    <a:lnTo>
                      <a:pt x="316" y="172"/>
                    </a:lnTo>
                    <a:lnTo>
                      <a:pt x="318" y="172"/>
                    </a:lnTo>
                    <a:lnTo>
                      <a:pt x="318" y="172"/>
                    </a:lnTo>
                    <a:lnTo>
                      <a:pt x="322" y="172"/>
                    </a:lnTo>
                    <a:lnTo>
                      <a:pt x="324" y="172"/>
                    </a:lnTo>
                    <a:lnTo>
                      <a:pt x="330" y="170"/>
                    </a:lnTo>
                    <a:lnTo>
                      <a:pt x="332" y="170"/>
                    </a:lnTo>
                    <a:lnTo>
                      <a:pt x="334" y="170"/>
                    </a:lnTo>
                    <a:lnTo>
                      <a:pt x="336" y="170"/>
                    </a:lnTo>
                    <a:lnTo>
                      <a:pt x="338" y="170"/>
                    </a:lnTo>
                    <a:lnTo>
                      <a:pt x="342" y="170"/>
                    </a:lnTo>
                    <a:lnTo>
                      <a:pt x="344" y="170"/>
                    </a:lnTo>
                    <a:lnTo>
                      <a:pt x="347" y="170"/>
                    </a:lnTo>
                    <a:lnTo>
                      <a:pt x="351" y="170"/>
                    </a:lnTo>
                    <a:lnTo>
                      <a:pt x="353" y="170"/>
                    </a:lnTo>
                    <a:lnTo>
                      <a:pt x="355" y="170"/>
                    </a:lnTo>
                    <a:lnTo>
                      <a:pt x="357" y="168"/>
                    </a:lnTo>
                    <a:lnTo>
                      <a:pt x="359" y="168"/>
                    </a:lnTo>
                    <a:lnTo>
                      <a:pt x="359" y="166"/>
                    </a:lnTo>
                    <a:lnTo>
                      <a:pt x="363" y="166"/>
                    </a:lnTo>
                    <a:lnTo>
                      <a:pt x="363" y="164"/>
                    </a:lnTo>
                    <a:lnTo>
                      <a:pt x="365" y="164"/>
                    </a:lnTo>
                    <a:lnTo>
                      <a:pt x="367" y="164"/>
                    </a:lnTo>
                    <a:lnTo>
                      <a:pt x="367" y="162"/>
                    </a:lnTo>
                    <a:lnTo>
                      <a:pt x="367" y="162"/>
                    </a:lnTo>
                    <a:lnTo>
                      <a:pt x="367" y="162"/>
                    </a:lnTo>
                    <a:lnTo>
                      <a:pt x="367" y="160"/>
                    </a:lnTo>
                    <a:lnTo>
                      <a:pt x="369" y="158"/>
                    </a:lnTo>
                    <a:lnTo>
                      <a:pt x="369" y="158"/>
                    </a:lnTo>
                    <a:lnTo>
                      <a:pt x="369" y="156"/>
                    </a:lnTo>
                    <a:lnTo>
                      <a:pt x="369" y="156"/>
                    </a:lnTo>
                    <a:lnTo>
                      <a:pt x="371" y="154"/>
                    </a:lnTo>
                    <a:lnTo>
                      <a:pt x="371" y="154"/>
                    </a:lnTo>
                    <a:lnTo>
                      <a:pt x="373" y="154"/>
                    </a:lnTo>
                    <a:lnTo>
                      <a:pt x="375" y="152"/>
                    </a:lnTo>
                    <a:lnTo>
                      <a:pt x="377" y="152"/>
                    </a:lnTo>
                    <a:lnTo>
                      <a:pt x="377" y="152"/>
                    </a:lnTo>
                    <a:lnTo>
                      <a:pt x="377" y="150"/>
                    </a:lnTo>
                    <a:lnTo>
                      <a:pt x="379" y="150"/>
                    </a:lnTo>
                    <a:lnTo>
                      <a:pt x="379" y="148"/>
                    </a:lnTo>
                    <a:lnTo>
                      <a:pt x="381" y="148"/>
                    </a:lnTo>
                    <a:lnTo>
                      <a:pt x="381" y="148"/>
                    </a:lnTo>
                    <a:lnTo>
                      <a:pt x="381" y="146"/>
                    </a:lnTo>
                    <a:lnTo>
                      <a:pt x="379" y="146"/>
                    </a:lnTo>
                    <a:lnTo>
                      <a:pt x="379" y="144"/>
                    </a:lnTo>
                    <a:lnTo>
                      <a:pt x="377" y="144"/>
                    </a:lnTo>
                    <a:lnTo>
                      <a:pt x="375" y="142"/>
                    </a:lnTo>
                    <a:lnTo>
                      <a:pt x="373" y="140"/>
                    </a:lnTo>
                    <a:lnTo>
                      <a:pt x="371" y="140"/>
                    </a:lnTo>
                    <a:lnTo>
                      <a:pt x="369" y="138"/>
                    </a:lnTo>
                    <a:lnTo>
                      <a:pt x="369" y="136"/>
                    </a:lnTo>
                    <a:lnTo>
                      <a:pt x="367" y="136"/>
                    </a:lnTo>
                    <a:lnTo>
                      <a:pt x="367" y="136"/>
                    </a:lnTo>
                    <a:lnTo>
                      <a:pt x="367" y="134"/>
                    </a:lnTo>
                    <a:lnTo>
                      <a:pt x="367" y="132"/>
                    </a:lnTo>
                    <a:lnTo>
                      <a:pt x="367" y="130"/>
                    </a:lnTo>
                    <a:lnTo>
                      <a:pt x="367" y="128"/>
                    </a:lnTo>
                    <a:lnTo>
                      <a:pt x="367" y="126"/>
                    </a:lnTo>
                    <a:lnTo>
                      <a:pt x="367" y="126"/>
                    </a:lnTo>
                    <a:lnTo>
                      <a:pt x="369" y="122"/>
                    </a:lnTo>
                    <a:lnTo>
                      <a:pt x="371" y="122"/>
                    </a:lnTo>
                    <a:lnTo>
                      <a:pt x="371" y="122"/>
                    </a:lnTo>
                    <a:lnTo>
                      <a:pt x="375" y="122"/>
                    </a:lnTo>
                    <a:lnTo>
                      <a:pt x="375" y="122"/>
                    </a:lnTo>
                    <a:lnTo>
                      <a:pt x="377" y="124"/>
                    </a:lnTo>
                    <a:lnTo>
                      <a:pt x="379" y="126"/>
                    </a:lnTo>
                    <a:lnTo>
                      <a:pt x="381" y="128"/>
                    </a:lnTo>
                    <a:lnTo>
                      <a:pt x="387" y="128"/>
                    </a:lnTo>
                    <a:lnTo>
                      <a:pt x="389" y="128"/>
                    </a:lnTo>
                    <a:lnTo>
                      <a:pt x="391" y="128"/>
                    </a:lnTo>
                    <a:lnTo>
                      <a:pt x="393" y="130"/>
                    </a:lnTo>
                    <a:lnTo>
                      <a:pt x="393" y="130"/>
                    </a:lnTo>
                    <a:lnTo>
                      <a:pt x="395" y="130"/>
                    </a:lnTo>
                    <a:lnTo>
                      <a:pt x="397" y="130"/>
                    </a:lnTo>
                    <a:lnTo>
                      <a:pt x="397" y="128"/>
                    </a:lnTo>
                    <a:lnTo>
                      <a:pt x="399" y="128"/>
                    </a:lnTo>
                    <a:lnTo>
                      <a:pt x="399" y="126"/>
                    </a:lnTo>
                    <a:lnTo>
                      <a:pt x="399" y="126"/>
                    </a:lnTo>
                    <a:lnTo>
                      <a:pt x="401" y="126"/>
                    </a:lnTo>
                    <a:lnTo>
                      <a:pt x="401" y="122"/>
                    </a:lnTo>
                    <a:lnTo>
                      <a:pt x="401" y="122"/>
                    </a:lnTo>
                    <a:lnTo>
                      <a:pt x="403" y="120"/>
                    </a:lnTo>
                    <a:lnTo>
                      <a:pt x="403" y="120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405" y="116"/>
                    </a:lnTo>
                    <a:lnTo>
                      <a:pt x="405" y="116"/>
                    </a:lnTo>
                    <a:lnTo>
                      <a:pt x="409" y="118"/>
                    </a:lnTo>
                    <a:lnTo>
                      <a:pt x="411" y="118"/>
                    </a:lnTo>
                    <a:lnTo>
                      <a:pt x="413" y="116"/>
                    </a:lnTo>
                    <a:lnTo>
                      <a:pt x="415" y="116"/>
                    </a:lnTo>
                    <a:lnTo>
                      <a:pt x="417" y="116"/>
                    </a:lnTo>
                    <a:lnTo>
                      <a:pt x="419" y="116"/>
                    </a:lnTo>
                    <a:lnTo>
                      <a:pt x="419" y="114"/>
                    </a:lnTo>
                    <a:lnTo>
                      <a:pt x="421" y="112"/>
                    </a:lnTo>
                    <a:lnTo>
                      <a:pt x="421" y="112"/>
                    </a:lnTo>
                    <a:lnTo>
                      <a:pt x="423" y="112"/>
                    </a:lnTo>
                    <a:lnTo>
                      <a:pt x="423" y="110"/>
                    </a:lnTo>
                    <a:lnTo>
                      <a:pt x="423" y="110"/>
                    </a:lnTo>
                    <a:lnTo>
                      <a:pt x="423" y="110"/>
                    </a:lnTo>
                    <a:lnTo>
                      <a:pt x="423" y="108"/>
                    </a:lnTo>
                    <a:lnTo>
                      <a:pt x="423" y="108"/>
                    </a:lnTo>
                    <a:lnTo>
                      <a:pt x="423" y="104"/>
                    </a:lnTo>
                    <a:lnTo>
                      <a:pt x="423" y="104"/>
                    </a:lnTo>
                    <a:lnTo>
                      <a:pt x="423" y="102"/>
                    </a:lnTo>
                    <a:lnTo>
                      <a:pt x="423" y="102"/>
                    </a:lnTo>
                    <a:lnTo>
                      <a:pt x="425" y="100"/>
                    </a:lnTo>
                    <a:lnTo>
                      <a:pt x="425" y="100"/>
                    </a:lnTo>
                    <a:lnTo>
                      <a:pt x="425" y="100"/>
                    </a:lnTo>
                    <a:lnTo>
                      <a:pt x="427" y="100"/>
                    </a:lnTo>
                    <a:lnTo>
                      <a:pt x="429" y="100"/>
                    </a:lnTo>
                    <a:lnTo>
                      <a:pt x="431" y="100"/>
                    </a:lnTo>
                    <a:lnTo>
                      <a:pt x="433" y="100"/>
                    </a:lnTo>
                    <a:lnTo>
                      <a:pt x="433" y="100"/>
                    </a:lnTo>
                    <a:lnTo>
                      <a:pt x="433" y="100"/>
                    </a:lnTo>
                    <a:lnTo>
                      <a:pt x="433" y="98"/>
                    </a:lnTo>
                    <a:lnTo>
                      <a:pt x="433" y="98"/>
                    </a:lnTo>
                    <a:lnTo>
                      <a:pt x="433" y="96"/>
                    </a:lnTo>
                    <a:lnTo>
                      <a:pt x="433" y="96"/>
                    </a:lnTo>
                    <a:lnTo>
                      <a:pt x="435" y="96"/>
                    </a:lnTo>
                    <a:lnTo>
                      <a:pt x="435" y="96"/>
                    </a:lnTo>
                    <a:lnTo>
                      <a:pt x="437" y="98"/>
                    </a:lnTo>
                    <a:lnTo>
                      <a:pt x="437" y="98"/>
                    </a:lnTo>
                    <a:lnTo>
                      <a:pt x="439" y="98"/>
                    </a:lnTo>
                    <a:lnTo>
                      <a:pt x="439" y="96"/>
                    </a:lnTo>
                    <a:lnTo>
                      <a:pt x="441" y="94"/>
                    </a:lnTo>
                    <a:lnTo>
                      <a:pt x="443" y="94"/>
                    </a:lnTo>
                    <a:lnTo>
                      <a:pt x="445" y="94"/>
                    </a:lnTo>
                    <a:lnTo>
                      <a:pt x="445" y="94"/>
                    </a:lnTo>
                    <a:lnTo>
                      <a:pt x="449" y="94"/>
                    </a:lnTo>
                    <a:lnTo>
                      <a:pt x="449" y="94"/>
                    </a:lnTo>
                    <a:lnTo>
                      <a:pt x="451" y="94"/>
                    </a:lnTo>
                    <a:lnTo>
                      <a:pt x="451" y="94"/>
                    </a:lnTo>
                    <a:lnTo>
                      <a:pt x="451" y="94"/>
                    </a:lnTo>
                    <a:lnTo>
                      <a:pt x="453" y="94"/>
                    </a:lnTo>
                    <a:lnTo>
                      <a:pt x="455" y="94"/>
                    </a:lnTo>
                    <a:lnTo>
                      <a:pt x="457" y="96"/>
                    </a:lnTo>
                    <a:lnTo>
                      <a:pt x="459" y="96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5" y="96"/>
                    </a:lnTo>
                    <a:lnTo>
                      <a:pt x="465" y="96"/>
                    </a:lnTo>
                    <a:lnTo>
                      <a:pt x="467" y="94"/>
                    </a:lnTo>
                    <a:lnTo>
                      <a:pt x="467" y="9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5">
                <a:extLst>
                  <a:ext uri="{FF2B5EF4-FFF2-40B4-BE49-F238E27FC236}">
                    <a16:creationId xmlns:a16="http://schemas.microsoft.com/office/drawing/2014/main" id="{B471ADE1-5255-4A2A-91FC-CAB84DC4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" y="129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6">
                <a:extLst>
                  <a:ext uri="{FF2B5EF4-FFF2-40B4-BE49-F238E27FC236}">
                    <a16:creationId xmlns:a16="http://schemas.microsoft.com/office/drawing/2014/main" id="{F857102C-B268-4F17-9B92-ACB05228C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13"/>
                <a:ext cx="52" cy="52"/>
              </a:xfrm>
              <a:custGeom>
                <a:avLst/>
                <a:gdLst>
                  <a:gd name="T0" fmla="*/ 48 w 52"/>
                  <a:gd name="T1" fmla="*/ 30 h 52"/>
                  <a:gd name="T2" fmla="*/ 46 w 52"/>
                  <a:gd name="T3" fmla="*/ 28 h 52"/>
                  <a:gd name="T4" fmla="*/ 42 w 52"/>
                  <a:gd name="T5" fmla="*/ 26 h 52"/>
                  <a:gd name="T6" fmla="*/ 42 w 52"/>
                  <a:gd name="T7" fmla="*/ 22 h 52"/>
                  <a:gd name="T8" fmla="*/ 42 w 52"/>
                  <a:gd name="T9" fmla="*/ 20 h 52"/>
                  <a:gd name="T10" fmla="*/ 40 w 52"/>
                  <a:gd name="T11" fmla="*/ 20 h 52"/>
                  <a:gd name="T12" fmla="*/ 36 w 52"/>
                  <a:gd name="T13" fmla="*/ 18 h 52"/>
                  <a:gd name="T14" fmla="*/ 36 w 52"/>
                  <a:gd name="T15" fmla="*/ 14 h 52"/>
                  <a:gd name="T16" fmla="*/ 36 w 52"/>
                  <a:gd name="T17" fmla="*/ 12 h 52"/>
                  <a:gd name="T18" fmla="*/ 34 w 52"/>
                  <a:gd name="T19" fmla="*/ 8 h 52"/>
                  <a:gd name="T20" fmla="*/ 32 w 52"/>
                  <a:gd name="T21" fmla="*/ 8 h 52"/>
                  <a:gd name="T22" fmla="*/ 28 w 52"/>
                  <a:gd name="T23" fmla="*/ 4 h 52"/>
                  <a:gd name="T24" fmla="*/ 26 w 52"/>
                  <a:gd name="T25" fmla="*/ 6 h 52"/>
                  <a:gd name="T26" fmla="*/ 24 w 52"/>
                  <a:gd name="T27" fmla="*/ 4 h 52"/>
                  <a:gd name="T28" fmla="*/ 24 w 52"/>
                  <a:gd name="T29" fmla="*/ 4 h 52"/>
                  <a:gd name="T30" fmla="*/ 20 w 52"/>
                  <a:gd name="T31" fmla="*/ 2 h 52"/>
                  <a:gd name="T32" fmla="*/ 18 w 52"/>
                  <a:gd name="T33" fmla="*/ 2 h 52"/>
                  <a:gd name="T34" fmla="*/ 12 w 52"/>
                  <a:gd name="T35" fmla="*/ 0 h 52"/>
                  <a:gd name="T36" fmla="*/ 12 w 52"/>
                  <a:gd name="T37" fmla="*/ 0 h 52"/>
                  <a:gd name="T38" fmla="*/ 8 w 52"/>
                  <a:gd name="T39" fmla="*/ 2 h 52"/>
                  <a:gd name="T40" fmla="*/ 2 w 52"/>
                  <a:gd name="T41" fmla="*/ 0 h 52"/>
                  <a:gd name="T42" fmla="*/ 2 w 52"/>
                  <a:gd name="T43" fmla="*/ 2 h 52"/>
                  <a:gd name="T44" fmla="*/ 6 w 52"/>
                  <a:gd name="T45" fmla="*/ 4 h 52"/>
                  <a:gd name="T46" fmla="*/ 8 w 52"/>
                  <a:gd name="T47" fmla="*/ 8 h 52"/>
                  <a:gd name="T48" fmla="*/ 10 w 52"/>
                  <a:gd name="T49" fmla="*/ 12 h 52"/>
                  <a:gd name="T50" fmla="*/ 12 w 52"/>
                  <a:gd name="T51" fmla="*/ 16 h 52"/>
                  <a:gd name="T52" fmla="*/ 16 w 52"/>
                  <a:gd name="T53" fmla="*/ 20 h 52"/>
                  <a:gd name="T54" fmla="*/ 18 w 52"/>
                  <a:gd name="T55" fmla="*/ 22 h 52"/>
                  <a:gd name="T56" fmla="*/ 24 w 52"/>
                  <a:gd name="T57" fmla="*/ 28 h 52"/>
                  <a:gd name="T58" fmla="*/ 24 w 52"/>
                  <a:gd name="T59" fmla="*/ 34 h 52"/>
                  <a:gd name="T60" fmla="*/ 24 w 52"/>
                  <a:gd name="T61" fmla="*/ 40 h 52"/>
                  <a:gd name="T62" fmla="*/ 24 w 52"/>
                  <a:gd name="T63" fmla="*/ 46 h 52"/>
                  <a:gd name="T64" fmla="*/ 26 w 52"/>
                  <a:gd name="T65" fmla="*/ 48 h 52"/>
                  <a:gd name="T66" fmla="*/ 24 w 52"/>
                  <a:gd name="T67" fmla="*/ 50 h 52"/>
                  <a:gd name="T68" fmla="*/ 26 w 52"/>
                  <a:gd name="T69" fmla="*/ 52 h 52"/>
                  <a:gd name="T70" fmla="*/ 30 w 52"/>
                  <a:gd name="T71" fmla="*/ 52 h 52"/>
                  <a:gd name="T72" fmla="*/ 30 w 52"/>
                  <a:gd name="T73" fmla="*/ 50 h 52"/>
                  <a:gd name="T74" fmla="*/ 30 w 52"/>
                  <a:gd name="T75" fmla="*/ 48 h 52"/>
                  <a:gd name="T76" fmla="*/ 32 w 52"/>
                  <a:gd name="T77" fmla="*/ 44 h 52"/>
                  <a:gd name="T78" fmla="*/ 36 w 52"/>
                  <a:gd name="T79" fmla="*/ 40 h 52"/>
                  <a:gd name="T80" fmla="*/ 34 w 52"/>
                  <a:gd name="T81" fmla="*/ 36 h 52"/>
                  <a:gd name="T82" fmla="*/ 36 w 52"/>
                  <a:gd name="T83" fmla="*/ 34 h 52"/>
                  <a:gd name="T84" fmla="*/ 38 w 52"/>
                  <a:gd name="T85" fmla="*/ 34 h 52"/>
                  <a:gd name="T86" fmla="*/ 40 w 52"/>
                  <a:gd name="T87" fmla="*/ 36 h 52"/>
                  <a:gd name="T88" fmla="*/ 42 w 52"/>
                  <a:gd name="T89" fmla="*/ 34 h 52"/>
                  <a:gd name="T90" fmla="*/ 42 w 52"/>
                  <a:gd name="T91" fmla="*/ 34 h 52"/>
                  <a:gd name="T92" fmla="*/ 46 w 52"/>
                  <a:gd name="T93" fmla="*/ 36 h 52"/>
                  <a:gd name="T94" fmla="*/ 48 w 52"/>
                  <a:gd name="T95" fmla="*/ 36 h 52"/>
                  <a:gd name="T96" fmla="*/ 52 w 52"/>
                  <a:gd name="T97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52">
                    <a:moveTo>
                      <a:pt x="48" y="34"/>
                    </a:moveTo>
                    <a:lnTo>
                      <a:pt x="48" y="32"/>
                    </a:lnTo>
                    <a:lnTo>
                      <a:pt x="48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4"/>
                    </a:lnTo>
                    <a:lnTo>
                      <a:pt x="22" y="26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4" y="36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4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52"/>
                    </a:lnTo>
                    <a:lnTo>
                      <a:pt x="30" y="52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38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40" y="36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4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48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7">
                <a:extLst>
                  <a:ext uri="{FF2B5EF4-FFF2-40B4-BE49-F238E27FC236}">
                    <a16:creationId xmlns:a16="http://schemas.microsoft.com/office/drawing/2014/main" id="{78865F1C-C97C-4165-AC4B-BC9EE3B18D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8" y="1905"/>
                <a:ext cx="398" cy="78"/>
              </a:xfrm>
              <a:custGeom>
                <a:avLst/>
                <a:gdLst>
                  <a:gd name="T0" fmla="*/ 398 w 398"/>
                  <a:gd name="T1" fmla="*/ 76 h 78"/>
                  <a:gd name="T2" fmla="*/ 398 w 398"/>
                  <a:gd name="T3" fmla="*/ 76 h 78"/>
                  <a:gd name="T4" fmla="*/ 396 w 398"/>
                  <a:gd name="T5" fmla="*/ 78 h 78"/>
                  <a:gd name="T6" fmla="*/ 396 w 398"/>
                  <a:gd name="T7" fmla="*/ 78 h 78"/>
                  <a:gd name="T8" fmla="*/ 398 w 398"/>
                  <a:gd name="T9" fmla="*/ 78 h 78"/>
                  <a:gd name="T10" fmla="*/ 398 w 398"/>
                  <a:gd name="T11" fmla="*/ 76 h 78"/>
                  <a:gd name="T12" fmla="*/ 322 w 398"/>
                  <a:gd name="T13" fmla="*/ 48 h 78"/>
                  <a:gd name="T14" fmla="*/ 320 w 398"/>
                  <a:gd name="T15" fmla="*/ 48 h 78"/>
                  <a:gd name="T16" fmla="*/ 320 w 398"/>
                  <a:gd name="T17" fmla="*/ 48 h 78"/>
                  <a:gd name="T18" fmla="*/ 320 w 398"/>
                  <a:gd name="T19" fmla="*/ 48 h 78"/>
                  <a:gd name="T20" fmla="*/ 320 w 398"/>
                  <a:gd name="T21" fmla="*/ 50 h 78"/>
                  <a:gd name="T22" fmla="*/ 320 w 398"/>
                  <a:gd name="T23" fmla="*/ 50 h 78"/>
                  <a:gd name="T24" fmla="*/ 322 w 398"/>
                  <a:gd name="T25" fmla="*/ 50 h 78"/>
                  <a:gd name="T26" fmla="*/ 322 w 398"/>
                  <a:gd name="T27" fmla="*/ 50 h 78"/>
                  <a:gd name="T28" fmla="*/ 322 w 398"/>
                  <a:gd name="T29" fmla="*/ 50 h 78"/>
                  <a:gd name="T30" fmla="*/ 322 w 398"/>
                  <a:gd name="T31" fmla="*/ 48 h 78"/>
                  <a:gd name="T32" fmla="*/ 322 w 398"/>
                  <a:gd name="T33" fmla="*/ 48 h 78"/>
                  <a:gd name="T34" fmla="*/ 216 w 398"/>
                  <a:gd name="T35" fmla="*/ 40 h 78"/>
                  <a:gd name="T36" fmla="*/ 216 w 398"/>
                  <a:gd name="T37" fmla="*/ 40 h 78"/>
                  <a:gd name="T38" fmla="*/ 216 w 398"/>
                  <a:gd name="T39" fmla="*/ 40 h 78"/>
                  <a:gd name="T40" fmla="*/ 216 w 398"/>
                  <a:gd name="T41" fmla="*/ 40 h 78"/>
                  <a:gd name="T42" fmla="*/ 216 w 398"/>
                  <a:gd name="T43" fmla="*/ 40 h 78"/>
                  <a:gd name="T44" fmla="*/ 216 w 398"/>
                  <a:gd name="T45" fmla="*/ 40 h 78"/>
                  <a:gd name="T46" fmla="*/ 216 w 398"/>
                  <a:gd name="T47" fmla="*/ 40 h 78"/>
                  <a:gd name="T48" fmla="*/ 216 w 398"/>
                  <a:gd name="T49" fmla="*/ 42 h 78"/>
                  <a:gd name="T50" fmla="*/ 216 w 398"/>
                  <a:gd name="T51" fmla="*/ 42 h 78"/>
                  <a:gd name="T52" fmla="*/ 216 w 398"/>
                  <a:gd name="T53" fmla="*/ 40 h 78"/>
                  <a:gd name="T54" fmla="*/ 216 w 398"/>
                  <a:gd name="T55" fmla="*/ 40 h 78"/>
                  <a:gd name="T56" fmla="*/ 216 w 398"/>
                  <a:gd name="T57" fmla="*/ 40 h 78"/>
                  <a:gd name="T58" fmla="*/ 216 w 398"/>
                  <a:gd name="T59" fmla="*/ 40 h 78"/>
                  <a:gd name="T60" fmla="*/ 220 w 398"/>
                  <a:gd name="T61" fmla="*/ 38 h 78"/>
                  <a:gd name="T62" fmla="*/ 220 w 398"/>
                  <a:gd name="T63" fmla="*/ 38 h 78"/>
                  <a:gd name="T64" fmla="*/ 220 w 398"/>
                  <a:gd name="T65" fmla="*/ 38 h 78"/>
                  <a:gd name="T66" fmla="*/ 220 w 398"/>
                  <a:gd name="T67" fmla="*/ 40 h 78"/>
                  <a:gd name="T68" fmla="*/ 220 w 398"/>
                  <a:gd name="T69" fmla="*/ 40 h 78"/>
                  <a:gd name="T70" fmla="*/ 220 w 398"/>
                  <a:gd name="T71" fmla="*/ 40 h 78"/>
                  <a:gd name="T72" fmla="*/ 220 w 398"/>
                  <a:gd name="T73" fmla="*/ 38 h 78"/>
                  <a:gd name="T74" fmla="*/ 220 w 398"/>
                  <a:gd name="T75" fmla="*/ 38 h 78"/>
                  <a:gd name="T76" fmla="*/ 220 w 398"/>
                  <a:gd name="T77" fmla="*/ 38 h 78"/>
                  <a:gd name="T78" fmla="*/ 2 w 398"/>
                  <a:gd name="T79" fmla="*/ 0 h 78"/>
                  <a:gd name="T80" fmla="*/ 0 w 398"/>
                  <a:gd name="T81" fmla="*/ 2 h 78"/>
                  <a:gd name="T82" fmla="*/ 0 w 398"/>
                  <a:gd name="T83" fmla="*/ 2 h 78"/>
                  <a:gd name="T84" fmla="*/ 0 w 398"/>
                  <a:gd name="T85" fmla="*/ 4 h 78"/>
                  <a:gd name="T86" fmla="*/ 0 w 398"/>
                  <a:gd name="T87" fmla="*/ 4 h 78"/>
                  <a:gd name="T88" fmla="*/ 2 w 398"/>
                  <a:gd name="T89" fmla="*/ 2 h 78"/>
                  <a:gd name="T90" fmla="*/ 2 w 398"/>
                  <a:gd name="T91" fmla="*/ 2 h 78"/>
                  <a:gd name="T92" fmla="*/ 2 w 398"/>
                  <a:gd name="T93" fmla="*/ 2 h 78"/>
                  <a:gd name="T94" fmla="*/ 2 w 398"/>
                  <a:gd name="T95" fmla="*/ 0 h 78"/>
                  <a:gd name="T96" fmla="*/ 2 w 398"/>
                  <a:gd name="T9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8" h="78">
                    <a:moveTo>
                      <a:pt x="398" y="76"/>
                    </a:moveTo>
                    <a:lnTo>
                      <a:pt x="398" y="76"/>
                    </a:lnTo>
                    <a:lnTo>
                      <a:pt x="396" y="78"/>
                    </a:lnTo>
                    <a:lnTo>
                      <a:pt x="396" y="78"/>
                    </a:lnTo>
                    <a:lnTo>
                      <a:pt x="398" y="78"/>
                    </a:lnTo>
                    <a:lnTo>
                      <a:pt x="398" y="76"/>
                    </a:lnTo>
                    <a:close/>
                    <a:moveTo>
                      <a:pt x="322" y="48"/>
                    </a:moveTo>
                    <a:lnTo>
                      <a:pt x="320" y="48"/>
                    </a:lnTo>
                    <a:lnTo>
                      <a:pt x="320" y="48"/>
                    </a:lnTo>
                    <a:lnTo>
                      <a:pt x="320" y="48"/>
                    </a:lnTo>
                    <a:lnTo>
                      <a:pt x="320" y="50"/>
                    </a:lnTo>
                    <a:lnTo>
                      <a:pt x="320" y="50"/>
                    </a:lnTo>
                    <a:lnTo>
                      <a:pt x="322" y="50"/>
                    </a:lnTo>
                    <a:lnTo>
                      <a:pt x="322" y="50"/>
                    </a:lnTo>
                    <a:lnTo>
                      <a:pt x="322" y="50"/>
                    </a:lnTo>
                    <a:lnTo>
                      <a:pt x="322" y="48"/>
                    </a:lnTo>
                    <a:lnTo>
                      <a:pt x="322" y="48"/>
                    </a:lnTo>
                    <a:close/>
                    <a:moveTo>
                      <a:pt x="216" y="40"/>
                    </a:move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close/>
                    <a:moveTo>
                      <a:pt x="220" y="38"/>
                    </a:moveTo>
                    <a:lnTo>
                      <a:pt x="220" y="38"/>
                    </a:lnTo>
                    <a:lnTo>
                      <a:pt x="220" y="38"/>
                    </a:lnTo>
                    <a:lnTo>
                      <a:pt x="220" y="40"/>
                    </a:lnTo>
                    <a:lnTo>
                      <a:pt x="220" y="40"/>
                    </a:lnTo>
                    <a:lnTo>
                      <a:pt x="220" y="40"/>
                    </a:lnTo>
                    <a:lnTo>
                      <a:pt x="220" y="38"/>
                    </a:lnTo>
                    <a:lnTo>
                      <a:pt x="220" y="38"/>
                    </a:lnTo>
                    <a:lnTo>
                      <a:pt x="220" y="38"/>
                    </a:lnTo>
                    <a:close/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8">
                <a:extLst>
                  <a:ext uri="{FF2B5EF4-FFF2-40B4-BE49-F238E27FC236}">
                    <a16:creationId xmlns:a16="http://schemas.microsoft.com/office/drawing/2014/main" id="{F3832A17-9202-4031-846B-FBEAA28AB2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4" y="1492"/>
                <a:ext cx="454" cy="324"/>
              </a:xfrm>
              <a:custGeom>
                <a:avLst/>
                <a:gdLst>
                  <a:gd name="T0" fmla="*/ 450 w 454"/>
                  <a:gd name="T1" fmla="*/ 216 h 324"/>
                  <a:gd name="T2" fmla="*/ 454 w 454"/>
                  <a:gd name="T3" fmla="*/ 206 h 324"/>
                  <a:gd name="T4" fmla="*/ 108 w 454"/>
                  <a:gd name="T5" fmla="*/ 152 h 324"/>
                  <a:gd name="T6" fmla="*/ 98 w 454"/>
                  <a:gd name="T7" fmla="*/ 136 h 324"/>
                  <a:gd name="T8" fmla="*/ 74 w 454"/>
                  <a:gd name="T9" fmla="*/ 146 h 324"/>
                  <a:gd name="T10" fmla="*/ 40 w 454"/>
                  <a:gd name="T11" fmla="*/ 82 h 324"/>
                  <a:gd name="T12" fmla="*/ 92 w 454"/>
                  <a:gd name="T13" fmla="*/ 62 h 324"/>
                  <a:gd name="T14" fmla="*/ 78 w 454"/>
                  <a:gd name="T15" fmla="*/ 64 h 324"/>
                  <a:gd name="T16" fmla="*/ 452 w 454"/>
                  <a:gd name="T17" fmla="*/ 204 h 324"/>
                  <a:gd name="T18" fmla="*/ 446 w 454"/>
                  <a:gd name="T19" fmla="*/ 202 h 324"/>
                  <a:gd name="T20" fmla="*/ 400 w 454"/>
                  <a:gd name="T21" fmla="*/ 206 h 324"/>
                  <a:gd name="T22" fmla="*/ 374 w 454"/>
                  <a:gd name="T23" fmla="*/ 246 h 324"/>
                  <a:gd name="T24" fmla="*/ 366 w 454"/>
                  <a:gd name="T25" fmla="*/ 252 h 324"/>
                  <a:gd name="T26" fmla="*/ 336 w 454"/>
                  <a:gd name="T27" fmla="*/ 258 h 324"/>
                  <a:gd name="T28" fmla="*/ 306 w 454"/>
                  <a:gd name="T29" fmla="*/ 248 h 324"/>
                  <a:gd name="T30" fmla="*/ 290 w 454"/>
                  <a:gd name="T31" fmla="*/ 208 h 324"/>
                  <a:gd name="T32" fmla="*/ 290 w 454"/>
                  <a:gd name="T33" fmla="*/ 202 h 324"/>
                  <a:gd name="T34" fmla="*/ 292 w 454"/>
                  <a:gd name="T35" fmla="*/ 160 h 324"/>
                  <a:gd name="T36" fmla="*/ 294 w 454"/>
                  <a:gd name="T37" fmla="*/ 118 h 324"/>
                  <a:gd name="T38" fmla="*/ 278 w 454"/>
                  <a:gd name="T39" fmla="*/ 100 h 324"/>
                  <a:gd name="T40" fmla="*/ 272 w 454"/>
                  <a:gd name="T41" fmla="*/ 76 h 324"/>
                  <a:gd name="T42" fmla="*/ 260 w 454"/>
                  <a:gd name="T43" fmla="*/ 52 h 324"/>
                  <a:gd name="T44" fmla="*/ 236 w 454"/>
                  <a:gd name="T45" fmla="*/ 62 h 324"/>
                  <a:gd name="T46" fmla="*/ 214 w 454"/>
                  <a:gd name="T47" fmla="*/ 48 h 324"/>
                  <a:gd name="T48" fmla="*/ 194 w 454"/>
                  <a:gd name="T49" fmla="*/ 16 h 324"/>
                  <a:gd name="T50" fmla="*/ 140 w 454"/>
                  <a:gd name="T51" fmla="*/ 24 h 324"/>
                  <a:gd name="T52" fmla="*/ 68 w 454"/>
                  <a:gd name="T53" fmla="*/ 2 h 324"/>
                  <a:gd name="T54" fmla="*/ 42 w 454"/>
                  <a:gd name="T55" fmla="*/ 18 h 324"/>
                  <a:gd name="T56" fmla="*/ 46 w 454"/>
                  <a:gd name="T57" fmla="*/ 50 h 324"/>
                  <a:gd name="T58" fmla="*/ 58 w 454"/>
                  <a:gd name="T59" fmla="*/ 86 h 324"/>
                  <a:gd name="T60" fmla="*/ 44 w 454"/>
                  <a:gd name="T61" fmla="*/ 88 h 324"/>
                  <a:gd name="T62" fmla="*/ 64 w 454"/>
                  <a:gd name="T63" fmla="*/ 106 h 324"/>
                  <a:gd name="T64" fmla="*/ 78 w 454"/>
                  <a:gd name="T65" fmla="*/ 132 h 324"/>
                  <a:gd name="T66" fmla="*/ 96 w 454"/>
                  <a:gd name="T67" fmla="*/ 162 h 324"/>
                  <a:gd name="T68" fmla="*/ 108 w 454"/>
                  <a:gd name="T69" fmla="*/ 160 h 324"/>
                  <a:gd name="T70" fmla="*/ 96 w 454"/>
                  <a:gd name="T71" fmla="*/ 152 h 324"/>
                  <a:gd name="T72" fmla="*/ 92 w 454"/>
                  <a:gd name="T73" fmla="*/ 112 h 324"/>
                  <a:gd name="T74" fmla="*/ 86 w 454"/>
                  <a:gd name="T75" fmla="*/ 100 h 324"/>
                  <a:gd name="T76" fmla="*/ 78 w 454"/>
                  <a:gd name="T77" fmla="*/ 70 h 324"/>
                  <a:gd name="T78" fmla="*/ 64 w 454"/>
                  <a:gd name="T79" fmla="*/ 46 h 324"/>
                  <a:gd name="T80" fmla="*/ 74 w 454"/>
                  <a:gd name="T81" fmla="*/ 18 h 324"/>
                  <a:gd name="T82" fmla="*/ 94 w 454"/>
                  <a:gd name="T83" fmla="*/ 30 h 324"/>
                  <a:gd name="T84" fmla="*/ 94 w 454"/>
                  <a:gd name="T85" fmla="*/ 58 h 324"/>
                  <a:gd name="T86" fmla="*/ 104 w 454"/>
                  <a:gd name="T87" fmla="*/ 84 h 324"/>
                  <a:gd name="T88" fmla="*/ 118 w 454"/>
                  <a:gd name="T89" fmla="*/ 102 h 324"/>
                  <a:gd name="T90" fmla="*/ 122 w 454"/>
                  <a:gd name="T91" fmla="*/ 120 h 324"/>
                  <a:gd name="T92" fmla="*/ 128 w 454"/>
                  <a:gd name="T93" fmla="*/ 128 h 324"/>
                  <a:gd name="T94" fmla="*/ 138 w 454"/>
                  <a:gd name="T95" fmla="*/ 144 h 324"/>
                  <a:gd name="T96" fmla="*/ 156 w 454"/>
                  <a:gd name="T97" fmla="*/ 170 h 324"/>
                  <a:gd name="T98" fmla="*/ 164 w 454"/>
                  <a:gd name="T99" fmla="*/ 212 h 324"/>
                  <a:gd name="T100" fmla="*/ 162 w 454"/>
                  <a:gd name="T101" fmla="*/ 232 h 324"/>
                  <a:gd name="T102" fmla="*/ 208 w 454"/>
                  <a:gd name="T103" fmla="*/ 264 h 324"/>
                  <a:gd name="T104" fmla="*/ 252 w 454"/>
                  <a:gd name="T105" fmla="*/ 288 h 324"/>
                  <a:gd name="T106" fmla="*/ 316 w 454"/>
                  <a:gd name="T107" fmla="*/ 294 h 324"/>
                  <a:gd name="T108" fmla="*/ 328 w 454"/>
                  <a:gd name="T109" fmla="*/ 298 h 324"/>
                  <a:gd name="T110" fmla="*/ 342 w 454"/>
                  <a:gd name="T111" fmla="*/ 310 h 324"/>
                  <a:gd name="T112" fmla="*/ 354 w 454"/>
                  <a:gd name="T113" fmla="*/ 312 h 324"/>
                  <a:gd name="T114" fmla="*/ 384 w 454"/>
                  <a:gd name="T115" fmla="*/ 292 h 324"/>
                  <a:gd name="T116" fmla="*/ 378 w 454"/>
                  <a:gd name="T117" fmla="*/ 272 h 324"/>
                  <a:gd name="T118" fmla="*/ 418 w 454"/>
                  <a:gd name="T119" fmla="*/ 258 h 324"/>
                  <a:gd name="T120" fmla="*/ 430 w 454"/>
                  <a:gd name="T121" fmla="*/ 258 h 324"/>
                  <a:gd name="T122" fmla="*/ 438 w 454"/>
                  <a:gd name="T123" fmla="*/ 236 h 324"/>
                  <a:gd name="T124" fmla="*/ 444 w 454"/>
                  <a:gd name="T125" fmla="*/ 218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4" h="324">
                    <a:moveTo>
                      <a:pt x="370" y="250"/>
                    </a:moveTo>
                    <a:lnTo>
                      <a:pt x="372" y="250"/>
                    </a:lnTo>
                    <a:lnTo>
                      <a:pt x="374" y="250"/>
                    </a:lnTo>
                    <a:lnTo>
                      <a:pt x="372" y="248"/>
                    </a:lnTo>
                    <a:lnTo>
                      <a:pt x="372" y="248"/>
                    </a:lnTo>
                    <a:lnTo>
                      <a:pt x="368" y="250"/>
                    </a:lnTo>
                    <a:lnTo>
                      <a:pt x="368" y="250"/>
                    </a:lnTo>
                    <a:lnTo>
                      <a:pt x="370" y="250"/>
                    </a:lnTo>
                    <a:close/>
                    <a:moveTo>
                      <a:pt x="72" y="248"/>
                    </a:moveTo>
                    <a:lnTo>
                      <a:pt x="70" y="248"/>
                    </a:lnTo>
                    <a:lnTo>
                      <a:pt x="70" y="248"/>
                    </a:lnTo>
                    <a:lnTo>
                      <a:pt x="72" y="250"/>
                    </a:lnTo>
                    <a:lnTo>
                      <a:pt x="72" y="250"/>
                    </a:lnTo>
                    <a:lnTo>
                      <a:pt x="72" y="248"/>
                    </a:lnTo>
                    <a:lnTo>
                      <a:pt x="72" y="248"/>
                    </a:lnTo>
                    <a:close/>
                    <a:moveTo>
                      <a:pt x="450" y="216"/>
                    </a:moveTo>
                    <a:lnTo>
                      <a:pt x="450" y="218"/>
                    </a:lnTo>
                    <a:lnTo>
                      <a:pt x="448" y="218"/>
                    </a:lnTo>
                    <a:lnTo>
                      <a:pt x="448" y="220"/>
                    </a:lnTo>
                    <a:lnTo>
                      <a:pt x="448" y="222"/>
                    </a:lnTo>
                    <a:lnTo>
                      <a:pt x="448" y="222"/>
                    </a:lnTo>
                    <a:lnTo>
                      <a:pt x="450" y="218"/>
                    </a:lnTo>
                    <a:lnTo>
                      <a:pt x="452" y="218"/>
                    </a:lnTo>
                    <a:lnTo>
                      <a:pt x="452" y="216"/>
                    </a:lnTo>
                    <a:lnTo>
                      <a:pt x="450" y="216"/>
                    </a:lnTo>
                    <a:close/>
                    <a:moveTo>
                      <a:pt x="454" y="204"/>
                    </a:move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6"/>
                    </a:lnTo>
                    <a:lnTo>
                      <a:pt x="454" y="206"/>
                    </a:lnTo>
                    <a:lnTo>
                      <a:pt x="454" y="204"/>
                    </a:lnTo>
                    <a:close/>
                    <a:moveTo>
                      <a:pt x="150" y="198"/>
                    </a:moveTo>
                    <a:lnTo>
                      <a:pt x="148" y="196"/>
                    </a:lnTo>
                    <a:lnTo>
                      <a:pt x="148" y="196"/>
                    </a:lnTo>
                    <a:lnTo>
                      <a:pt x="148" y="198"/>
                    </a:lnTo>
                    <a:lnTo>
                      <a:pt x="148" y="200"/>
                    </a:lnTo>
                    <a:lnTo>
                      <a:pt x="148" y="200"/>
                    </a:lnTo>
                    <a:lnTo>
                      <a:pt x="150" y="198"/>
                    </a:lnTo>
                    <a:lnTo>
                      <a:pt x="150" y="198"/>
                    </a:lnTo>
                    <a:lnTo>
                      <a:pt x="150" y="198"/>
                    </a:lnTo>
                    <a:close/>
                    <a:moveTo>
                      <a:pt x="106" y="150"/>
                    </a:moveTo>
                    <a:lnTo>
                      <a:pt x="106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6" y="150"/>
                    </a:lnTo>
                    <a:lnTo>
                      <a:pt x="106" y="150"/>
                    </a:lnTo>
                    <a:close/>
                    <a:moveTo>
                      <a:pt x="76" y="146"/>
                    </a:moveTo>
                    <a:lnTo>
                      <a:pt x="76" y="146"/>
                    </a:lnTo>
                    <a:lnTo>
                      <a:pt x="78" y="150"/>
                    </a:lnTo>
                    <a:lnTo>
                      <a:pt x="80" y="148"/>
                    </a:lnTo>
                    <a:lnTo>
                      <a:pt x="78" y="146"/>
                    </a:lnTo>
                    <a:lnTo>
                      <a:pt x="76" y="146"/>
                    </a:lnTo>
                    <a:close/>
                    <a:moveTo>
                      <a:pt x="98" y="136"/>
                    </a:moveTo>
                    <a:lnTo>
                      <a:pt x="98" y="136"/>
                    </a:lnTo>
                    <a:lnTo>
                      <a:pt x="98" y="138"/>
                    </a:lnTo>
                    <a:lnTo>
                      <a:pt x="98" y="140"/>
                    </a:lnTo>
                    <a:lnTo>
                      <a:pt x="100" y="140"/>
                    </a:lnTo>
                    <a:lnTo>
                      <a:pt x="100" y="138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98" y="136"/>
                    </a:lnTo>
                    <a:close/>
                    <a:moveTo>
                      <a:pt x="74" y="144"/>
                    </a:moveTo>
                    <a:lnTo>
                      <a:pt x="74" y="142"/>
                    </a:lnTo>
                    <a:lnTo>
                      <a:pt x="74" y="142"/>
                    </a:lnTo>
                    <a:lnTo>
                      <a:pt x="74" y="140"/>
                    </a:lnTo>
                    <a:lnTo>
                      <a:pt x="74" y="140"/>
                    </a:lnTo>
                    <a:lnTo>
                      <a:pt x="76" y="134"/>
                    </a:lnTo>
                    <a:lnTo>
                      <a:pt x="76" y="132"/>
                    </a:lnTo>
                    <a:lnTo>
                      <a:pt x="74" y="138"/>
                    </a:lnTo>
                    <a:lnTo>
                      <a:pt x="72" y="142"/>
                    </a:lnTo>
                    <a:lnTo>
                      <a:pt x="72" y="142"/>
                    </a:lnTo>
                    <a:lnTo>
                      <a:pt x="74" y="142"/>
                    </a:lnTo>
                    <a:lnTo>
                      <a:pt x="74" y="144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4"/>
                    </a:lnTo>
                    <a:close/>
                    <a:moveTo>
                      <a:pt x="94" y="118"/>
                    </a:moveTo>
                    <a:lnTo>
                      <a:pt x="94" y="120"/>
                    </a:lnTo>
                    <a:lnTo>
                      <a:pt x="92" y="122"/>
                    </a:lnTo>
                    <a:lnTo>
                      <a:pt x="94" y="122"/>
                    </a:lnTo>
                    <a:lnTo>
                      <a:pt x="94" y="120"/>
                    </a:lnTo>
                    <a:lnTo>
                      <a:pt x="96" y="120"/>
                    </a:lnTo>
                    <a:lnTo>
                      <a:pt x="96" y="120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4" y="118"/>
                    </a:lnTo>
                    <a:close/>
                    <a:moveTo>
                      <a:pt x="44" y="78"/>
                    </a:moveTo>
                    <a:lnTo>
                      <a:pt x="44" y="78"/>
                    </a:lnTo>
                    <a:lnTo>
                      <a:pt x="44" y="78"/>
                    </a:lnTo>
                    <a:lnTo>
                      <a:pt x="42" y="80"/>
                    </a:lnTo>
                    <a:lnTo>
                      <a:pt x="40" y="82"/>
                    </a:lnTo>
                    <a:lnTo>
                      <a:pt x="42" y="84"/>
                    </a:lnTo>
                    <a:lnTo>
                      <a:pt x="44" y="82"/>
                    </a:lnTo>
                    <a:lnTo>
                      <a:pt x="44" y="80"/>
                    </a:lnTo>
                    <a:lnTo>
                      <a:pt x="44" y="78"/>
                    </a:lnTo>
                    <a:close/>
                    <a:moveTo>
                      <a:pt x="2" y="64"/>
                    </a:moveTo>
                    <a:lnTo>
                      <a:pt x="2" y="62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2" y="64"/>
                    </a:lnTo>
                    <a:lnTo>
                      <a:pt x="2" y="64"/>
                    </a:lnTo>
                    <a:close/>
                    <a:moveTo>
                      <a:pt x="94" y="62"/>
                    </a:moveTo>
                    <a:lnTo>
                      <a:pt x="92" y="62"/>
                    </a:lnTo>
                    <a:lnTo>
                      <a:pt x="90" y="64"/>
                    </a:lnTo>
                    <a:lnTo>
                      <a:pt x="88" y="68"/>
                    </a:lnTo>
                    <a:lnTo>
                      <a:pt x="88" y="68"/>
                    </a:lnTo>
                    <a:lnTo>
                      <a:pt x="90" y="70"/>
                    </a:lnTo>
                    <a:lnTo>
                      <a:pt x="92" y="70"/>
                    </a:lnTo>
                    <a:lnTo>
                      <a:pt x="94" y="66"/>
                    </a:lnTo>
                    <a:lnTo>
                      <a:pt x="94" y="64"/>
                    </a:lnTo>
                    <a:lnTo>
                      <a:pt x="94" y="62"/>
                    </a:lnTo>
                    <a:lnTo>
                      <a:pt x="94" y="62"/>
                    </a:lnTo>
                    <a:close/>
                    <a:moveTo>
                      <a:pt x="78" y="58"/>
                    </a:moveTo>
                    <a:lnTo>
                      <a:pt x="76" y="56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4" y="58"/>
                    </a:lnTo>
                    <a:lnTo>
                      <a:pt x="76" y="60"/>
                    </a:lnTo>
                    <a:lnTo>
                      <a:pt x="78" y="64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80" y="64"/>
                    </a:lnTo>
                    <a:lnTo>
                      <a:pt x="80" y="60"/>
                    </a:lnTo>
                    <a:lnTo>
                      <a:pt x="78" y="60"/>
                    </a:lnTo>
                    <a:lnTo>
                      <a:pt x="78" y="58"/>
                    </a:lnTo>
                    <a:lnTo>
                      <a:pt x="78" y="58"/>
                    </a:lnTo>
                    <a:close/>
                    <a:moveTo>
                      <a:pt x="72" y="16"/>
                    </a:move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6"/>
                    </a:lnTo>
                    <a:lnTo>
                      <a:pt x="72" y="16"/>
                    </a:lnTo>
                    <a:close/>
                    <a:moveTo>
                      <a:pt x="452" y="204"/>
                    </a:moveTo>
                    <a:lnTo>
                      <a:pt x="454" y="202"/>
                    </a:lnTo>
                    <a:lnTo>
                      <a:pt x="452" y="200"/>
                    </a:lnTo>
                    <a:lnTo>
                      <a:pt x="450" y="198"/>
                    </a:lnTo>
                    <a:lnTo>
                      <a:pt x="448" y="198"/>
                    </a:lnTo>
                    <a:lnTo>
                      <a:pt x="448" y="198"/>
                    </a:lnTo>
                    <a:lnTo>
                      <a:pt x="446" y="198"/>
                    </a:lnTo>
                    <a:lnTo>
                      <a:pt x="446" y="198"/>
                    </a:lnTo>
                    <a:lnTo>
                      <a:pt x="444" y="200"/>
                    </a:lnTo>
                    <a:lnTo>
                      <a:pt x="446" y="200"/>
                    </a:lnTo>
                    <a:lnTo>
                      <a:pt x="446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6" y="202"/>
                    </a:lnTo>
                    <a:lnTo>
                      <a:pt x="444" y="200"/>
                    </a:lnTo>
                    <a:lnTo>
                      <a:pt x="440" y="200"/>
                    </a:lnTo>
                    <a:lnTo>
                      <a:pt x="438" y="200"/>
                    </a:lnTo>
                    <a:lnTo>
                      <a:pt x="436" y="198"/>
                    </a:lnTo>
                    <a:lnTo>
                      <a:pt x="434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28" y="198"/>
                    </a:lnTo>
                    <a:lnTo>
                      <a:pt x="426" y="200"/>
                    </a:lnTo>
                    <a:lnTo>
                      <a:pt x="424" y="202"/>
                    </a:lnTo>
                    <a:lnTo>
                      <a:pt x="422" y="202"/>
                    </a:lnTo>
                    <a:lnTo>
                      <a:pt x="406" y="204"/>
                    </a:lnTo>
                    <a:lnTo>
                      <a:pt x="406" y="204"/>
                    </a:lnTo>
                    <a:lnTo>
                      <a:pt x="400" y="206"/>
                    </a:lnTo>
                    <a:lnTo>
                      <a:pt x="398" y="208"/>
                    </a:lnTo>
                    <a:lnTo>
                      <a:pt x="396" y="214"/>
                    </a:lnTo>
                    <a:lnTo>
                      <a:pt x="396" y="214"/>
                    </a:lnTo>
                    <a:lnTo>
                      <a:pt x="394" y="216"/>
                    </a:lnTo>
                    <a:lnTo>
                      <a:pt x="394" y="220"/>
                    </a:lnTo>
                    <a:lnTo>
                      <a:pt x="394" y="222"/>
                    </a:lnTo>
                    <a:lnTo>
                      <a:pt x="392" y="226"/>
                    </a:lnTo>
                    <a:lnTo>
                      <a:pt x="392" y="228"/>
                    </a:lnTo>
                    <a:lnTo>
                      <a:pt x="392" y="228"/>
                    </a:lnTo>
                    <a:lnTo>
                      <a:pt x="390" y="230"/>
                    </a:lnTo>
                    <a:lnTo>
                      <a:pt x="388" y="232"/>
                    </a:lnTo>
                    <a:lnTo>
                      <a:pt x="388" y="238"/>
                    </a:lnTo>
                    <a:lnTo>
                      <a:pt x="384" y="242"/>
                    </a:lnTo>
                    <a:lnTo>
                      <a:pt x="382" y="244"/>
                    </a:lnTo>
                    <a:lnTo>
                      <a:pt x="380" y="244"/>
                    </a:lnTo>
                    <a:lnTo>
                      <a:pt x="374" y="246"/>
                    </a:lnTo>
                    <a:lnTo>
                      <a:pt x="374" y="248"/>
                    </a:lnTo>
                    <a:lnTo>
                      <a:pt x="374" y="248"/>
                    </a:lnTo>
                    <a:lnTo>
                      <a:pt x="374" y="248"/>
                    </a:lnTo>
                    <a:lnTo>
                      <a:pt x="376" y="246"/>
                    </a:lnTo>
                    <a:lnTo>
                      <a:pt x="376" y="246"/>
                    </a:lnTo>
                    <a:lnTo>
                      <a:pt x="376" y="248"/>
                    </a:lnTo>
                    <a:lnTo>
                      <a:pt x="376" y="248"/>
                    </a:lnTo>
                    <a:lnTo>
                      <a:pt x="376" y="248"/>
                    </a:lnTo>
                    <a:lnTo>
                      <a:pt x="376" y="250"/>
                    </a:lnTo>
                    <a:lnTo>
                      <a:pt x="376" y="252"/>
                    </a:lnTo>
                    <a:lnTo>
                      <a:pt x="374" y="252"/>
                    </a:lnTo>
                    <a:lnTo>
                      <a:pt x="372" y="254"/>
                    </a:lnTo>
                    <a:lnTo>
                      <a:pt x="372" y="254"/>
                    </a:lnTo>
                    <a:lnTo>
                      <a:pt x="368" y="254"/>
                    </a:lnTo>
                    <a:lnTo>
                      <a:pt x="366" y="254"/>
                    </a:lnTo>
                    <a:lnTo>
                      <a:pt x="366" y="252"/>
                    </a:lnTo>
                    <a:lnTo>
                      <a:pt x="368" y="252"/>
                    </a:lnTo>
                    <a:lnTo>
                      <a:pt x="368" y="252"/>
                    </a:lnTo>
                    <a:lnTo>
                      <a:pt x="366" y="250"/>
                    </a:lnTo>
                    <a:lnTo>
                      <a:pt x="364" y="250"/>
                    </a:lnTo>
                    <a:lnTo>
                      <a:pt x="362" y="250"/>
                    </a:lnTo>
                    <a:lnTo>
                      <a:pt x="358" y="250"/>
                    </a:lnTo>
                    <a:lnTo>
                      <a:pt x="358" y="250"/>
                    </a:lnTo>
                    <a:lnTo>
                      <a:pt x="354" y="252"/>
                    </a:lnTo>
                    <a:lnTo>
                      <a:pt x="354" y="252"/>
                    </a:lnTo>
                    <a:lnTo>
                      <a:pt x="354" y="254"/>
                    </a:lnTo>
                    <a:lnTo>
                      <a:pt x="352" y="254"/>
                    </a:lnTo>
                    <a:lnTo>
                      <a:pt x="348" y="256"/>
                    </a:lnTo>
                    <a:lnTo>
                      <a:pt x="346" y="254"/>
                    </a:lnTo>
                    <a:lnTo>
                      <a:pt x="340" y="254"/>
                    </a:lnTo>
                    <a:lnTo>
                      <a:pt x="338" y="256"/>
                    </a:lnTo>
                    <a:lnTo>
                      <a:pt x="336" y="258"/>
                    </a:lnTo>
                    <a:lnTo>
                      <a:pt x="330" y="260"/>
                    </a:lnTo>
                    <a:lnTo>
                      <a:pt x="328" y="260"/>
                    </a:lnTo>
                    <a:lnTo>
                      <a:pt x="326" y="260"/>
                    </a:lnTo>
                    <a:lnTo>
                      <a:pt x="324" y="260"/>
                    </a:lnTo>
                    <a:lnTo>
                      <a:pt x="324" y="256"/>
                    </a:lnTo>
                    <a:lnTo>
                      <a:pt x="322" y="254"/>
                    </a:lnTo>
                    <a:lnTo>
                      <a:pt x="318" y="252"/>
                    </a:lnTo>
                    <a:lnTo>
                      <a:pt x="316" y="250"/>
                    </a:lnTo>
                    <a:lnTo>
                      <a:pt x="310" y="250"/>
                    </a:lnTo>
                    <a:lnTo>
                      <a:pt x="308" y="248"/>
                    </a:lnTo>
                    <a:lnTo>
                      <a:pt x="308" y="248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306" y="250"/>
                    </a:lnTo>
                    <a:lnTo>
                      <a:pt x="306" y="248"/>
                    </a:lnTo>
                    <a:lnTo>
                      <a:pt x="306" y="248"/>
                    </a:lnTo>
                    <a:lnTo>
                      <a:pt x="306" y="248"/>
                    </a:lnTo>
                    <a:lnTo>
                      <a:pt x="308" y="248"/>
                    </a:lnTo>
                    <a:lnTo>
                      <a:pt x="306" y="246"/>
                    </a:lnTo>
                    <a:lnTo>
                      <a:pt x="304" y="244"/>
                    </a:lnTo>
                    <a:lnTo>
                      <a:pt x="304" y="242"/>
                    </a:lnTo>
                    <a:lnTo>
                      <a:pt x="304" y="242"/>
                    </a:lnTo>
                    <a:lnTo>
                      <a:pt x="300" y="238"/>
                    </a:lnTo>
                    <a:lnTo>
                      <a:pt x="300" y="236"/>
                    </a:lnTo>
                    <a:lnTo>
                      <a:pt x="300" y="234"/>
                    </a:lnTo>
                    <a:lnTo>
                      <a:pt x="300" y="230"/>
                    </a:lnTo>
                    <a:lnTo>
                      <a:pt x="296" y="224"/>
                    </a:lnTo>
                    <a:lnTo>
                      <a:pt x="292" y="216"/>
                    </a:lnTo>
                    <a:lnTo>
                      <a:pt x="290" y="214"/>
                    </a:lnTo>
                    <a:lnTo>
                      <a:pt x="292" y="212"/>
                    </a:lnTo>
                    <a:lnTo>
                      <a:pt x="290" y="208"/>
                    </a:lnTo>
                    <a:lnTo>
                      <a:pt x="288" y="202"/>
                    </a:lnTo>
                    <a:lnTo>
                      <a:pt x="288" y="202"/>
                    </a:lnTo>
                    <a:lnTo>
                      <a:pt x="288" y="200"/>
                    </a:lnTo>
                    <a:lnTo>
                      <a:pt x="288" y="200"/>
                    </a:lnTo>
                    <a:lnTo>
                      <a:pt x="286" y="200"/>
                    </a:lnTo>
                    <a:lnTo>
                      <a:pt x="286" y="198"/>
                    </a:lnTo>
                    <a:lnTo>
                      <a:pt x="286" y="190"/>
                    </a:lnTo>
                    <a:lnTo>
                      <a:pt x="288" y="196"/>
                    </a:lnTo>
                    <a:lnTo>
                      <a:pt x="290" y="198"/>
                    </a:lnTo>
                    <a:lnTo>
                      <a:pt x="290" y="198"/>
                    </a:lnTo>
                    <a:lnTo>
                      <a:pt x="290" y="200"/>
                    </a:lnTo>
                    <a:lnTo>
                      <a:pt x="290" y="200"/>
                    </a:lnTo>
                    <a:lnTo>
                      <a:pt x="288" y="202"/>
                    </a:lnTo>
                    <a:lnTo>
                      <a:pt x="290" y="204"/>
                    </a:lnTo>
                    <a:lnTo>
                      <a:pt x="290" y="202"/>
                    </a:lnTo>
                    <a:lnTo>
                      <a:pt x="290" y="202"/>
                    </a:lnTo>
                    <a:lnTo>
                      <a:pt x="292" y="200"/>
                    </a:lnTo>
                    <a:lnTo>
                      <a:pt x="290" y="198"/>
                    </a:lnTo>
                    <a:lnTo>
                      <a:pt x="290" y="196"/>
                    </a:lnTo>
                    <a:lnTo>
                      <a:pt x="288" y="194"/>
                    </a:lnTo>
                    <a:lnTo>
                      <a:pt x="286" y="190"/>
                    </a:lnTo>
                    <a:lnTo>
                      <a:pt x="286" y="186"/>
                    </a:lnTo>
                    <a:lnTo>
                      <a:pt x="286" y="182"/>
                    </a:lnTo>
                    <a:lnTo>
                      <a:pt x="286" y="182"/>
                    </a:lnTo>
                    <a:lnTo>
                      <a:pt x="286" y="180"/>
                    </a:lnTo>
                    <a:lnTo>
                      <a:pt x="288" y="178"/>
                    </a:lnTo>
                    <a:lnTo>
                      <a:pt x="288" y="176"/>
                    </a:lnTo>
                    <a:lnTo>
                      <a:pt x="288" y="174"/>
                    </a:lnTo>
                    <a:lnTo>
                      <a:pt x="290" y="168"/>
                    </a:lnTo>
                    <a:lnTo>
                      <a:pt x="292" y="160"/>
                    </a:lnTo>
                    <a:lnTo>
                      <a:pt x="292" y="160"/>
                    </a:lnTo>
                    <a:lnTo>
                      <a:pt x="292" y="160"/>
                    </a:lnTo>
                    <a:lnTo>
                      <a:pt x="292" y="156"/>
                    </a:lnTo>
                    <a:lnTo>
                      <a:pt x="294" y="148"/>
                    </a:lnTo>
                    <a:lnTo>
                      <a:pt x="300" y="138"/>
                    </a:lnTo>
                    <a:lnTo>
                      <a:pt x="302" y="134"/>
                    </a:lnTo>
                    <a:lnTo>
                      <a:pt x="306" y="128"/>
                    </a:lnTo>
                    <a:lnTo>
                      <a:pt x="308" y="124"/>
                    </a:lnTo>
                    <a:lnTo>
                      <a:pt x="308" y="120"/>
                    </a:lnTo>
                    <a:lnTo>
                      <a:pt x="306" y="120"/>
                    </a:lnTo>
                    <a:lnTo>
                      <a:pt x="306" y="122"/>
                    </a:lnTo>
                    <a:lnTo>
                      <a:pt x="306" y="122"/>
                    </a:lnTo>
                    <a:lnTo>
                      <a:pt x="306" y="122"/>
                    </a:lnTo>
                    <a:lnTo>
                      <a:pt x="304" y="122"/>
                    </a:lnTo>
                    <a:lnTo>
                      <a:pt x="304" y="122"/>
                    </a:lnTo>
                    <a:lnTo>
                      <a:pt x="302" y="120"/>
                    </a:lnTo>
                    <a:lnTo>
                      <a:pt x="300" y="120"/>
                    </a:lnTo>
                    <a:lnTo>
                      <a:pt x="294" y="118"/>
                    </a:lnTo>
                    <a:lnTo>
                      <a:pt x="292" y="118"/>
                    </a:lnTo>
                    <a:lnTo>
                      <a:pt x="290" y="116"/>
                    </a:lnTo>
                    <a:lnTo>
                      <a:pt x="290" y="116"/>
                    </a:lnTo>
                    <a:lnTo>
                      <a:pt x="288" y="116"/>
                    </a:lnTo>
                    <a:lnTo>
                      <a:pt x="286" y="114"/>
                    </a:lnTo>
                    <a:lnTo>
                      <a:pt x="286" y="114"/>
                    </a:lnTo>
                    <a:lnTo>
                      <a:pt x="284" y="112"/>
                    </a:lnTo>
                    <a:lnTo>
                      <a:pt x="282" y="112"/>
                    </a:lnTo>
                    <a:lnTo>
                      <a:pt x="280" y="112"/>
                    </a:lnTo>
                    <a:lnTo>
                      <a:pt x="280" y="110"/>
                    </a:lnTo>
                    <a:lnTo>
                      <a:pt x="280" y="110"/>
                    </a:lnTo>
                    <a:lnTo>
                      <a:pt x="280" y="106"/>
                    </a:lnTo>
                    <a:lnTo>
                      <a:pt x="280" y="104"/>
                    </a:lnTo>
                    <a:lnTo>
                      <a:pt x="278" y="102"/>
                    </a:lnTo>
                    <a:lnTo>
                      <a:pt x="278" y="100"/>
                    </a:lnTo>
                    <a:lnTo>
                      <a:pt x="278" y="100"/>
                    </a:lnTo>
                    <a:lnTo>
                      <a:pt x="278" y="100"/>
                    </a:lnTo>
                    <a:lnTo>
                      <a:pt x="278" y="98"/>
                    </a:lnTo>
                    <a:lnTo>
                      <a:pt x="278" y="98"/>
                    </a:lnTo>
                    <a:lnTo>
                      <a:pt x="278" y="96"/>
                    </a:lnTo>
                    <a:lnTo>
                      <a:pt x="278" y="96"/>
                    </a:lnTo>
                    <a:lnTo>
                      <a:pt x="280" y="94"/>
                    </a:lnTo>
                    <a:lnTo>
                      <a:pt x="280" y="94"/>
                    </a:lnTo>
                    <a:lnTo>
                      <a:pt x="280" y="92"/>
                    </a:lnTo>
                    <a:lnTo>
                      <a:pt x="278" y="90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74" y="84"/>
                    </a:lnTo>
                    <a:lnTo>
                      <a:pt x="274" y="80"/>
                    </a:lnTo>
                    <a:lnTo>
                      <a:pt x="272" y="80"/>
                    </a:lnTo>
                    <a:lnTo>
                      <a:pt x="272" y="78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0" y="74"/>
                    </a:lnTo>
                    <a:lnTo>
                      <a:pt x="270" y="70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68" y="62"/>
                    </a:lnTo>
                    <a:lnTo>
                      <a:pt x="266" y="60"/>
                    </a:lnTo>
                    <a:lnTo>
                      <a:pt x="266" y="60"/>
                    </a:lnTo>
                    <a:lnTo>
                      <a:pt x="266" y="58"/>
                    </a:lnTo>
                    <a:lnTo>
                      <a:pt x="266" y="58"/>
                    </a:lnTo>
                    <a:lnTo>
                      <a:pt x="262" y="54"/>
                    </a:lnTo>
                    <a:lnTo>
                      <a:pt x="262" y="52"/>
                    </a:lnTo>
                    <a:lnTo>
                      <a:pt x="262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58" y="52"/>
                    </a:lnTo>
                    <a:lnTo>
                      <a:pt x="256" y="52"/>
                    </a:lnTo>
                    <a:lnTo>
                      <a:pt x="252" y="52"/>
                    </a:lnTo>
                    <a:lnTo>
                      <a:pt x="250" y="52"/>
                    </a:lnTo>
                    <a:lnTo>
                      <a:pt x="250" y="50"/>
                    </a:lnTo>
                    <a:lnTo>
                      <a:pt x="248" y="50"/>
                    </a:lnTo>
                    <a:lnTo>
                      <a:pt x="246" y="52"/>
                    </a:lnTo>
                    <a:lnTo>
                      <a:pt x="246" y="52"/>
                    </a:lnTo>
                    <a:lnTo>
                      <a:pt x="244" y="52"/>
                    </a:lnTo>
                    <a:lnTo>
                      <a:pt x="240" y="54"/>
                    </a:lnTo>
                    <a:lnTo>
                      <a:pt x="238" y="58"/>
                    </a:lnTo>
                    <a:lnTo>
                      <a:pt x="236" y="60"/>
                    </a:lnTo>
                    <a:lnTo>
                      <a:pt x="236" y="62"/>
                    </a:lnTo>
                    <a:lnTo>
                      <a:pt x="236" y="62"/>
                    </a:lnTo>
                    <a:lnTo>
                      <a:pt x="236" y="62"/>
                    </a:lnTo>
                    <a:lnTo>
                      <a:pt x="234" y="64"/>
                    </a:lnTo>
                    <a:lnTo>
                      <a:pt x="232" y="66"/>
                    </a:lnTo>
                    <a:lnTo>
                      <a:pt x="230" y="66"/>
                    </a:lnTo>
                    <a:lnTo>
                      <a:pt x="230" y="66"/>
                    </a:lnTo>
                    <a:lnTo>
                      <a:pt x="228" y="64"/>
                    </a:lnTo>
                    <a:lnTo>
                      <a:pt x="224" y="62"/>
                    </a:lnTo>
                    <a:lnTo>
                      <a:pt x="222" y="60"/>
                    </a:lnTo>
                    <a:lnTo>
                      <a:pt x="220" y="60"/>
                    </a:lnTo>
                    <a:lnTo>
                      <a:pt x="218" y="60"/>
                    </a:lnTo>
                    <a:lnTo>
                      <a:pt x="218" y="58"/>
                    </a:lnTo>
                    <a:lnTo>
                      <a:pt x="216" y="56"/>
                    </a:lnTo>
                    <a:lnTo>
                      <a:pt x="216" y="56"/>
                    </a:lnTo>
                    <a:lnTo>
                      <a:pt x="214" y="54"/>
                    </a:lnTo>
                    <a:lnTo>
                      <a:pt x="214" y="50"/>
                    </a:lnTo>
                    <a:lnTo>
                      <a:pt x="214" y="48"/>
                    </a:lnTo>
                    <a:lnTo>
                      <a:pt x="214" y="46"/>
                    </a:lnTo>
                    <a:lnTo>
                      <a:pt x="214" y="40"/>
                    </a:lnTo>
                    <a:lnTo>
                      <a:pt x="212" y="38"/>
                    </a:lnTo>
                    <a:lnTo>
                      <a:pt x="212" y="36"/>
                    </a:lnTo>
                    <a:lnTo>
                      <a:pt x="212" y="36"/>
                    </a:lnTo>
                    <a:lnTo>
                      <a:pt x="208" y="34"/>
                    </a:lnTo>
                    <a:lnTo>
                      <a:pt x="206" y="30"/>
                    </a:lnTo>
                    <a:lnTo>
                      <a:pt x="204" y="26"/>
                    </a:lnTo>
                    <a:lnTo>
                      <a:pt x="202" y="24"/>
                    </a:lnTo>
                    <a:lnTo>
                      <a:pt x="200" y="22"/>
                    </a:lnTo>
                    <a:lnTo>
                      <a:pt x="198" y="20"/>
                    </a:lnTo>
                    <a:lnTo>
                      <a:pt x="198" y="18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196" y="16"/>
                    </a:lnTo>
                    <a:lnTo>
                      <a:pt x="194" y="16"/>
                    </a:lnTo>
                    <a:lnTo>
                      <a:pt x="190" y="16"/>
                    </a:lnTo>
                    <a:lnTo>
                      <a:pt x="188" y="16"/>
                    </a:lnTo>
                    <a:lnTo>
                      <a:pt x="184" y="16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74" y="16"/>
                    </a:lnTo>
                    <a:lnTo>
                      <a:pt x="170" y="16"/>
                    </a:lnTo>
                    <a:lnTo>
                      <a:pt x="170" y="18"/>
                    </a:lnTo>
                    <a:lnTo>
                      <a:pt x="170" y="20"/>
                    </a:lnTo>
                    <a:lnTo>
                      <a:pt x="168" y="22"/>
                    </a:lnTo>
                    <a:lnTo>
                      <a:pt x="168" y="24"/>
                    </a:lnTo>
                    <a:lnTo>
                      <a:pt x="162" y="24"/>
                    </a:lnTo>
                    <a:lnTo>
                      <a:pt x="156" y="24"/>
                    </a:lnTo>
                    <a:lnTo>
                      <a:pt x="152" y="24"/>
                    </a:lnTo>
                    <a:lnTo>
                      <a:pt x="146" y="24"/>
                    </a:lnTo>
                    <a:lnTo>
                      <a:pt x="140" y="24"/>
                    </a:lnTo>
                    <a:lnTo>
                      <a:pt x="136" y="24"/>
                    </a:lnTo>
                    <a:lnTo>
                      <a:pt x="130" y="24"/>
                    </a:lnTo>
                    <a:lnTo>
                      <a:pt x="124" y="24"/>
                    </a:lnTo>
                    <a:lnTo>
                      <a:pt x="118" y="22"/>
                    </a:lnTo>
                    <a:lnTo>
                      <a:pt x="112" y="20"/>
                    </a:lnTo>
                    <a:lnTo>
                      <a:pt x="106" y="16"/>
                    </a:lnTo>
                    <a:lnTo>
                      <a:pt x="100" y="14"/>
                    </a:lnTo>
                    <a:lnTo>
                      <a:pt x="94" y="12"/>
                    </a:lnTo>
                    <a:lnTo>
                      <a:pt x="88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2" y="22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4" y="28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6" y="34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6" y="46"/>
                    </a:lnTo>
                    <a:lnTo>
                      <a:pt x="44" y="50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6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6" y="64"/>
                    </a:lnTo>
                    <a:lnTo>
                      <a:pt x="60" y="70"/>
                    </a:lnTo>
                    <a:lnTo>
                      <a:pt x="62" y="74"/>
                    </a:lnTo>
                    <a:lnTo>
                      <a:pt x="62" y="76"/>
                    </a:lnTo>
                    <a:lnTo>
                      <a:pt x="60" y="80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8" y="86"/>
                    </a:lnTo>
                    <a:lnTo>
                      <a:pt x="58" y="86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58" y="90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4" y="88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4" y="86"/>
                    </a:lnTo>
                    <a:lnTo>
                      <a:pt x="52" y="88"/>
                    </a:lnTo>
                    <a:lnTo>
                      <a:pt x="50" y="88"/>
                    </a:lnTo>
                    <a:lnTo>
                      <a:pt x="48" y="88"/>
                    </a:lnTo>
                    <a:lnTo>
                      <a:pt x="44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6" y="90"/>
                    </a:lnTo>
                    <a:lnTo>
                      <a:pt x="48" y="92"/>
                    </a:lnTo>
                    <a:lnTo>
                      <a:pt x="50" y="94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98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0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8" y="102"/>
                    </a:lnTo>
                    <a:lnTo>
                      <a:pt x="58" y="104"/>
                    </a:lnTo>
                    <a:lnTo>
                      <a:pt x="60" y="106"/>
                    </a:lnTo>
                    <a:lnTo>
                      <a:pt x="60" y="106"/>
                    </a:lnTo>
                    <a:lnTo>
                      <a:pt x="64" y="106"/>
                    </a:lnTo>
                    <a:lnTo>
                      <a:pt x="66" y="106"/>
                    </a:lnTo>
                    <a:lnTo>
                      <a:pt x="68" y="104"/>
                    </a:lnTo>
                    <a:lnTo>
                      <a:pt x="68" y="102"/>
                    </a:lnTo>
                    <a:lnTo>
                      <a:pt x="68" y="106"/>
                    </a:lnTo>
                    <a:lnTo>
                      <a:pt x="68" y="106"/>
                    </a:lnTo>
                    <a:lnTo>
                      <a:pt x="68" y="110"/>
                    </a:lnTo>
                    <a:lnTo>
                      <a:pt x="72" y="114"/>
                    </a:lnTo>
                    <a:lnTo>
                      <a:pt x="74" y="114"/>
                    </a:lnTo>
                    <a:lnTo>
                      <a:pt x="76" y="116"/>
                    </a:lnTo>
                    <a:lnTo>
                      <a:pt x="78" y="122"/>
                    </a:lnTo>
                    <a:lnTo>
                      <a:pt x="78" y="124"/>
                    </a:lnTo>
                    <a:lnTo>
                      <a:pt x="78" y="126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32"/>
                    </a:lnTo>
                    <a:lnTo>
                      <a:pt x="76" y="136"/>
                    </a:lnTo>
                    <a:lnTo>
                      <a:pt x="76" y="138"/>
                    </a:lnTo>
                    <a:lnTo>
                      <a:pt x="76" y="140"/>
                    </a:lnTo>
                    <a:lnTo>
                      <a:pt x="78" y="144"/>
                    </a:lnTo>
                    <a:lnTo>
                      <a:pt x="78" y="144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2" y="148"/>
                    </a:lnTo>
                    <a:lnTo>
                      <a:pt x="84" y="150"/>
                    </a:lnTo>
                    <a:lnTo>
                      <a:pt x="88" y="154"/>
                    </a:lnTo>
                    <a:lnTo>
                      <a:pt x="90" y="156"/>
                    </a:lnTo>
                    <a:lnTo>
                      <a:pt x="92" y="158"/>
                    </a:lnTo>
                    <a:lnTo>
                      <a:pt x="94" y="160"/>
                    </a:lnTo>
                    <a:lnTo>
                      <a:pt x="96" y="162"/>
                    </a:lnTo>
                    <a:lnTo>
                      <a:pt x="98" y="164"/>
                    </a:lnTo>
                    <a:lnTo>
                      <a:pt x="98" y="166"/>
                    </a:lnTo>
                    <a:lnTo>
                      <a:pt x="98" y="168"/>
                    </a:lnTo>
                    <a:lnTo>
                      <a:pt x="98" y="174"/>
                    </a:lnTo>
                    <a:lnTo>
                      <a:pt x="100" y="176"/>
                    </a:lnTo>
                    <a:lnTo>
                      <a:pt x="102" y="176"/>
                    </a:lnTo>
                    <a:lnTo>
                      <a:pt x="102" y="174"/>
                    </a:lnTo>
                    <a:lnTo>
                      <a:pt x="104" y="174"/>
                    </a:lnTo>
                    <a:lnTo>
                      <a:pt x="106" y="172"/>
                    </a:lnTo>
                    <a:lnTo>
                      <a:pt x="108" y="170"/>
                    </a:lnTo>
                    <a:lnTo>
                      <a:pt x="110" y="170"/>
                    </a:lnTo>
                    <a:lnTo>
                      <a:pt x="110" y="166"/>
                    </a:lnTo>
                    <a:lnTo>
                      <a:pt x="110" y="164"/>
                    </a:lnTo>
                    <a:lnTo>
                      <a:pt x="110" y="162"/>
                    </a:lnTo>
                    <a:lnTo>
                      <a:pt x="108" y="162"/>
                    </a:lnTo>
                    <a:lnTo>
                      <a:pt x="108" y="160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6" y="154"/>
                    </a:lnTo>
                    <a:lnTo>
                      <a:pt x="104" y="154"/>
                    </a:lnTo>
                    <a:lnTo>
                      <a:pt x="104" y="152"/>
                    </a:lnTo>
                    <a:lnTo>
                      <a:pt x="102" y="150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0" y="152"/>
                    </a:lnTo>
                    <a:lnTo>
                      <a:pt x="100" y="154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6" y="152"/>
                    </a:lnTo>
                    <a:lnTo>
                      <a:pt x="96" y="150"/>
                    </a:lnTo>
                    <a:lnTo>
                      <a:pt x="94" y="144"/>
                    </a:lnTo>
                    <a:lnTo>
                      <a:pt x="96" y="144"/>
                    </a:lnTo>
                    <a:lnTo>
                      <a:pt x="96" y="142"/>
                    </a:lnTo>
                    <a:lnTo>
                      <a:pt x="96" y="140"/>
                    </a:lnTo>
                    <a:lnTo>
                      <a:pt x="96" y="138"/>
                    </a:lnTo>
                    <a:lnTo>
                      <a:pt x="94" y="136"/>
                    </a:lnTo>
                    <a:lnTo>
                      <a:pt x="94" y="130"/>
                    </a:lnTo>
                    <a:lnTo>
                      <a:pt x="94" y="128"/>
                    </a:lnTo>
                    <a:lnTo>
                      <a:pt x="92" y="128"/>
                    </a:lnTo>
                    <a:lnTo>
                      <a:pt x="92" y="124"/>
                    </a:lnTo>
                    <a:lnTo>
                      <a:pt x="92" y="120"/>
                    </a:lnTo>
                    <a:lnTo>
                      <a:pt x="92" y="118"/>
                    </a:lnTo>
                    <a:lnTo>
                      <a:pt x="92" y="116"/>
                    </a:lnTo>
                    <a:lnTo>
                      <a:pt x="92" y="114"/>
                    </a:lnTo>
                    <a:lnTo>
                      <a:pt x="92" y="112"/>
                    </a:lnTo>
                    <a:lnTo>
                      <a:pt x="92" y="110"/>
                    </a:lnTo>
                    <a:lnTo>
                      <a:pt x="92" y="110"/>
                    </a:lnTo>
                    <a:lnTo>
                      <a:pt x="92" y="108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8" y="106"/>
                    </a:lnTo>
                    <a:lnTo>
                      <a:pt x="88" y="108"/>
                    </a:lnTo>
                    <a:lnTo>
                      <a:pt x="88" y="110"/>
                    </a:lnTo>
                    <a:lnTo>
                      <a:pt x="88" y="110"/>
                    </a:lnTo>
                    <a:lnTo>
                      <a:pt x="88" y="110"/>
                    </a:lnTo>
                    <a:lnTo>
                      <a:pt x="86" y="108"/>
                    </a:lnTo>
                    <a:lnTo>
                      <a:pt x="88" y="104"/>
                    </a:lnTo>
                    <a:lnTo>
                      <a:pt x="86" y="102"/>
                    </a:lnTo>
                    <a:lnTo>
                      <a:pt x="86" y="102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4" y="98"/>
                    </a:lnTo>
                    <a:lnTo>
                      <a:pt x="84" y="96"/>
                    </a:lnTo>
                    <a:lnTo>
                      <a:pt x="84" y="92"/>
                    </a:lnTo>
                    <a:lnTo>
                      <a:pt x="82" y="90"/>
                    </a:lnTo>
                    <a:lnTo>
                      <a:pt x="80" y="88"/>
                    </a:lnTo>
                    <a:lnTo>
                      <a:pt x="80" y="86"/>
                    </a:lnTo>
                    <a:lnTo>
                      <a:pt x="80" y="84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80" y="78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68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4" y="66"/>
                    </a:lnTo>
                    <a:lnTo>
                      <a:pt x="74" y="64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68" y="56"/>
                    </a:lnTo>
                    <a:lnTo>
                      <a:pt x="68" y="54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8" y="22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78" y="20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4" y="20"/>
                    </a:lnTo>
                    <a:lnTo>
                      <a:pt x="86" y="20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6" y="24"/>
                    </a:lnTo>
                    <a:lnTo>
                      <a:pt x="88" y="26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4" y="26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2"/>
                    </a:lnTo>
                    <a:lnTo>
                      <a:pt x="90" y="34"/>
                    </a:lnTo>
                    <a:lnTo>
                      <a:pt x="90" y="36"/>
                    </a:lnTo>
                    <a:lnTo>
                      <a:pt x="92" y="40"/>
                    </a:lnTo>
                    <a:lnTo>
                      <a:pt x="92" y="44"/>
                    </a:lnTo>
                    <a:lnTo>
                      <a:pt x="92" y="46"/>
                    </a:lnTo>
                    <a:lnTo>
                      <a:pt x="92" y="48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2" y="54"/>
                    </a:lnTo>
                    <a:lnTo>
                      <a:pt x="94" y="56"/>
                    </a:lnTo>
                    <a:lnTo>
                      <a:pt x="94" y="58"/>
                    </a:lnTo>
                    <a:lnTo>
                      <a:pt x="94" y="58"/>
                    </a:lnTo>
                    <a:lnTo>
                      <a:pt x="92" y="60"/>
                    </a:lnTo>
                    <a:lnTo>
                      <a:pt x="94" y="60"/>
                    </a:lnTo>
                    <a:lnTo>
                      <a:pt x="94" y="62"/>
                    </a:lnTo>
                    <a:lnTo>
                      <a:pt x="94" y="64"/>
                    </a:lnTo>
                    <a:lnTo>
                      <a:pt x="94" y="66"/>
                    </a:lnTo>
                    <a:lnTo>
                      <a:pt x="96" y="68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8" y="72"/>
                    </a:lnTo>
                    <a:lnTo>
                      <a:pt x="98" y="74"/>
                    </a:lnTo>
                    <a:lnTo>
                      <a:pt x="98" y="76"/>
                    </a:lnTo>
                    <a:lnTo>
                      <a:pt x="102" y="78"/>
                    </a:lnTo>
                    <a:lnTo>
                      <a:pt x="102" y="82"/>
                    </a:lnTo>
                    <a:lnTo>
                      <a:pt x="104" y="84"/>
                    </a:lnTo>
                    <a:lnTo>
                      <a:pt x="106" y="86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10" y="86"/>
                    </a:lnTo>
                    <a:lnTo>
                      <a:pt x="112" y="86"/>
                    </a:lnTo>
                    <a:lnTo>
                      <a:pt x="112" y="88"/>
                    </a:lnTo>
                    <a:lnTo>
                      <a:pt x="110" y="90"/>
                    </a:lnTo>
                    <a:lnTo>
                      <a:pt x="110" y="92"/>
                    </a:lnTo>
                    <a:lnTo>
                      <a:pt x="110" y="94"/>
                    </a:lnTo>
                    <a:lnTo>
                      <a:pt x="110" y="94"/>
                    </a:lnTo>
                    <a:lnTo>
                      <a:pt x="112" y="96"/>
                    </a:lnTo>
                    <a:lnTo>
                      <a:pt x="112" y="98"/>
                    </a:lnTo>
                    <a:lnTo>
                      <a:pt x="114" y="98"/>
                    </a:lnTo>
                    <a:lnTo>
                      <a:pt x="118" y="100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8" y="104"/>
                    </a:lnTo>
                    <a:lnTo>
                      <a:pt x="118" y="106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4" y="108"/>
                    </a:lnTo>
                    <a:lnTo>
                      <a:pt x="126" y="110"/>
                    </a:lnTo>
                    <a:lnTo>
                      <a:pt x="126" y="112"/>
                    </a:lnTo>
                    <a:lnTo>
                      <a:pt x="126" y="112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6" y="116"/>
                    </a:lnTo>
                    <a:lnTo>
                      <a:pt x="126" y="116"/>
                    </a:lnTo>
                    <a:lnTo>
                      <a:pt x="126" y="114"/>
                    </a:lnTo>
                    <a:lnTo>
                      <a:pt x="124" y="116"/>
                    </a:lnTo>
                    <a:lnTo>
                      <a:pt x="122" y="118"/>
                    </a:lnTo>
                    <a:lnTo>
                      <a:pt x="122" y="120"/>
                    </a:lnTo>
                    <a:lnTo>
                      <a:pt x="120" y="124"/>
                    </a:lnTo>
                    <a:lnTo>
                      <a:pt x="122" y="126"/>
                    </a:lnTo>
                    <a:lnTo>
                      <a:pt x="122" y="126"/>
                    </a:lnTo>
                    <a:lnTo>
                      <a:pt x="122" y="128"/>
                    </a:lnTo>
                    <a:lnTo>
                      <a:pt x="124" y="126"/>
                    </a:lnTo>
                    <a:lnTo>
                      <a:pt x="126" y="126"/>
                    </a:lnTo>
                    <a:lnTo>
                      <a:pt x="128" y="126"/>
                    </a:lnTo>
                    <a:lnTo>
                      <a:pt x="128" y="124"/>
                    </a:lnTo>
                    <a:lnTo>
                      <a:pt x="128" y="126"/>
                    </a:lnTo>
                    <a:lnTo>
                      <a:pt x="126" y="128"/>
                    </a:lnTo>
                    <a:lnTo>
                      <a:pt x="124" y="128"/>
                    </a:lnTo>
                    <a:lnTo>
                      <a:pt x="124" y="128"/>
                    </a:lnTo>
                    <a:lnTo>
                      <a:pt x="124" y="130"/>
                    </a:lnTo>
                    <a:lnTo>
                      <a:pt x="126" y="128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2" y="132"/>
                    </a:lnTo>
                    <a:lnTo>
                      <a:pt x="134" y="134"/>
                    </a:lnTo>
                    <a:lnTo>
                      <a:pt x="138" y="136"/>
                    </a:lnTo>
                    <a:lnTo>
                      <a:pt x="138" y="136"/>
                    </a:lnTo>
                    <a:lnTo>
                      <a:pt x="138" y="138"/>
                    </a:lnTo>
                    <a:lnTo>
                      <a:pt x="138" y="138"/>
                    </a:lnTo>
                    <a:lnTo>
                      <a:pt x="136" y="138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4" y="136"/>
                    </a:lnTo>
                    <a:lnTo>
                      <a:pt x="136" y="138"/>
                    </a:lnTo>
                    <a:lnTo>
                      <a:pt x="138" y="142"/>
                    </a:lnTo>
                    <a:lnTo>
                      <a:pt x="138" y="144"/>
                    </a:lnTo>
                    <a:lnTo>
                      <a:pt x="138" y="144"/>
                    </a:lnTo>
                    <a:lnTo>
                      <a:pt x="140" y="146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8"/>
                    </a:lnTo>
                    <a:lnTo>
                      <a:pt x="144" y="148"/>
                    </a:lnTo>
                    <a:lnTo>
                      <a:pt x="144" y="150"/>
                    </a:lnTo>
                    <a:lnTo>
                      <a:pt x="140" y="148"/>
                    </a:lnTo>
                    <a:lnTo>
                      <a:pt x="140" y="148"/>
                    </a:lnTo>
                    <a:lnTo>
                      <a:pt x="148" y="156"/>
                    </a:lnTo>
                    <a:lnTo>
                      <a:pt x="150" y="158"/>
                    </a:lnTo>
                    <a:lnTo>
                      <a:pt x="152" y="162"/>
                    </a:lnTo>
                    <a:lnTo>
                      <a:pt x="154" y="166"/>
                    </a:lnTo>
                    <a:lnTo>
                      <a:pt x="156" y="170"/>
                    </a:lnTo>
                    <a:lnTo>
                      <a:pt x="158" y="172"/>
                    </a:lnTo>
                    <a:lnTo>
                      <a:pt x="160" y="176"/>
                    </a:lnTo>
                    <a:lnTo>
                      <a:pt x="162" y="178"/>
                    </a:lnTo>
                    <a:lnTo>
                      <a:pt x="164" y="180"/>
                    </a:lnTo>
                    <a:lnTo>
                      <a:pt x="166" y="186"/>
                    </a:lnTo>
                    <a:lnTo>
                      <a:pt x="164" y="192"/>
                    </a:lnTo>
                    <a:lnTo>
                      <a:pt x="166" y="194"/>
                    </a:lnTo>
                    <a:lnTo>
                      <a:pt x="166" y="198"/>
                    </a:lnTo>
                    <a:lnTo>
                      <a:pt x="166" y="198"/>
                    </a:lnTo>
                    <a:lnTo>
                      <a:pt x="170" y="200"/>
                    </a:lnTo>
                    <a:lnTo>
                      <a:pt x="168" y="202"/>
                    </a:lnTo>
                    <a:lnTo>
                      <a:pt x="168" y="204"/>
                    </a:lnTo>
                    <a:lnTo>
                      <a:pt x="168" y="206"/>
                    </a:lnTo>
                    <a:lnTo>
                      <a:pt x="166" y="208"/>
                    </a:lnTo>
                    <a:lnTo>
                      <a:pt x="164" y="210"/>
                    </a:lnTo>
                    <a:lnTo>
                      <a:pt x="164" y="212"/>
                    </a:lnTo>
                    <a:lnTo>
                      <a:pt x="162" y="212"/>
                    </a:lnTo>
                    <a:lnTo>
                      <a:pt x="162" y="214"/>
                    </a:lnTo>
                    <a:lnTo>
                      <a:pt x="164" y="214"/>
                    </a:lnTo>
                    <a:lnTo>
                      <a:pt x="166" y="214"/>
                    </a:lnTo>
                    <a:lnTo>
                      <a:pt x="166" y="214"/>
                    </a:lnTo>
                    <a:lnTo>
                      <a:pt x="166" y="216"/>
                    </a:lnTo>
                    <a:lnTo>
                      <a:pt x="166" y="216"/>
                    </a:lnTo>
                    <a:lnTo>
                      <a:pt x="164" y="218"/>
                    </a:lnTo>
                    <a:lnTo>
                      <a:pt x="160" y="218"/>
                    </a:lnTo>
                    <a:lnTo>
                      <a:pt x="160" y="220"/>
                    </a:lnTo>
                    <a:lnTo>
                      <a:pt x="158" y="220"/>
                    </a:lnTo>
                    <a:lnTo>
                      <a:pt x="160" y="222"/>
                    </a:lnTo>
                    <a:lnTo>
                      <a:pt x="160" y="222"/>
                    </a:lnTo>
                    <a:lnTo>
                      <a:pt x="160" y="226"/>
                    </a:lnTo>
                    <a:lnTo>
                      <a:pt x="160" y="228"/>
                    </a:lnTo>
                    <a:lnTo>
                      <a:pt x="162" y="232"/>
                    </a:lnTo>
                    <a:lnTo>
                      <a:pt x="164" y="234"/>
                    </a:lnTo>
                    <a:lnTo>
                      <a:pt x="166" y="236"/>
                    </a:lnTo>
                    <a:lnTo>
                      <a:pt x="166" y="240"/>
                    </a:lnTo>
                    <a:lnTo>
                      <a:pt x="172" y="242"/>
                    </a:lnTo>
                    <a:lnTo>
                      <a:pt x="174" y="244"/>
                    </a:lnTo>
                    <a:lnTo>
                      <a:pt x="176" y="244"/>
                    </a:lnTo>
                    <a:lnTo>
                      <a:pt x="180" y="246"/>
                    </a:lnTo>
                    <a:lnTo>
                      <a:pt x="182" y="248"/>
                    </a:lnTo>
                    <a:lnTo>
                      <a:pt x="184" y="252"/>
                    </a:lnTo>
                    <a:lnTo>
                      <a:pt x="186" y="254"/>
                    </a:lnTo>
                    <a:lnTo>
                      <a:pt x="186" y="256"/>
                    </a:lnTo>
                    <a:lnTo>
                      <a:pt x="194" y="260"/>
                    </a:lnTo>
                    <a:lnTo>
                      <a:pt x="198" y="262"/>
                    </a:lnTo>
                    <a:lnTo>
                      <a:pt x="200" y="262"/>
                    </a:lnTo>
                    <a:lnTo>
                      <a:pt x="204" y="264"/>
                    </a:lnTo>
                    <a:lnTo>
                      <a:pt x="208" y="264"/>
                    </a:lnTo>
                    <a:lnTo>
                      <a:pt x="210" y="264"/>
                    </a:lnTo>
                    <a:lnTo>
                      <a:pt x="210" y="264"/>
                    </a:lnTo>
                    <a:lnTo>
                      <a:pt x="212" y="266"/>
                    </a:lnTo>
                    <a:lnTo>
                      <a:pt x="214" y="268"/>
                    </a:lnTo>
                    <a:lnTo>
                      <a:pt x="216" y="270"/>
                    </a:lnTo>
                    <a:lnTo>
                      <a:pt x="216" y="272"/>
                    </a:lnTo>
                    <a:lnTo>
                      <a:pt x="220" y="274"/>
                    </a:lnTo>
                    <a:lnTo>
                      <a:pt x="222" y="276"/>
                    </a:lnTo>
                    <a:lnTo>
                      <a:pt x="224" y="276"/>
                    </a:lnTo>
                    <a:lnTo>
                      <a:pt x="230" y="280"/>
                    </a:lnTo>
                    <a:lnTo>
                      <a:pt x="232" y="280"/>
                    </a:lnTo>
                    <a:lnTo>
                      <a:pt x="236" y="282"/>
                    </a:lnTo>
                    <a:lnTo>
                      <a:pt x="240" y="286"/>
                    </a:lnTo>
                    <a:lnTo>
                      <a:pt x="246" y="286"/>
                    </a:lnTo>
                    <a:lnTo>
                      <a:pt x="252" y="288"/>
                    </a:lnTo>
                    <a:lnTo>
                      <a:pt x="252" y="288"/>
                    </a:lnTo>
                    <a:lnTo>
                      <a:pt x="254" y="288"/>
                    </a:lnTo>
                    <a:lnTo>
                      <a:pt x="258" y="292"/>
                    </a:lnTo>
                    <a:lnTo>
                      <a:pt x="264" y="294"/>
                    </a:lnTo>
                    <a:lnTo>
                      <a:pt x="270" y="298"/>
                    </a:lnTo>
                    <a:lnTo>
                      <a:pt x="278" y="300"/>
                    </a:lnTo>
                    <a:lnTo>
                      <a:pt x="284" y="304"/>
                    </a:lnTo>
                    <a:lnTo>
                      <a:pt x="288" y="304"/>
                    </a:lnTo>
                    <a:lnTo>
                      <a:pt x="290" y="304"/>
                    </a:lnTo>
                    <a:lnTo>
                      <a:pt x="292" y="304"/>
                    </a:lnTo>
                    <a:lnTo>
                      <a:pt x="300" y="300"/>
                    </a:lnTo>
                    <a:lnTo>
                      <a:pt x="304" y="298"/>
                    </a:lnTo>
                    <a:lnTo>
                      <a:pt x="310" y="296"/>
                    </a:lnTo>
                    <a:lnTo>
                      <a:pt x="314" y="294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2" y="294"/>
                    </a:lnTo>
                    <a:lnTo>
                      <a:pt x="312" y="292"/>
                    </a:lnTo>
                    <a:lnTo>
                      <a:pt x="314" y="292"/>
                    </a:lnTo>
                    <a:lnTo>
                      <a:pt x="314" y="290"/>
                    </a:lnTo>
                    <a:lnTo>
                      <a:pt x="316" y="290"/>
                    </a:lnTo>
                    <a:lnTo>
                      <a:pt x="316" y="292"/>
                    </a:lnTo>
                    <a:lnTo>
                      <a:pt x="316" y="292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20" y="292"/>
                    </a:lnTo>
                    <a:lnTo>
                      <a:pt x="318" y="294"/>
                    </a:lnTo>
                    <a:lnTo>
                      <a:pt x="318" y="294"/>
                    </a:lnTo>
                    <a:lnTo>
                      <a:pt x="320" y="296"/>
                    </a:lnTo>
                    <a:lnTo>
                      <a:pt x="328" y="298"/>
                    </a:lnTo>
                    <a:lnTo>
                      <a:pt x="328" y="298"/>
                    </a:lnTo>
                    <a:lnTo>
                      <a:pt x="324" y="296"/>
                    </a:lnTo>
                    <a:lnTo>
                      <a:pt x="324" y="296"/>
                    </a:lnTo>
                    <a:lnTo>
                      <a:pt x="324" y="296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4" y="294"/>
                    </a:lnTo>
                    <a:lnTo>
                      <a:pt x="324" y="294"/>
                    </a:lnTo>
                    <a:lnTo>
                      <a:pt x="326" y="296"/>
                    </a:lnTo>
                    <a:lnTo>
                      <a:pt x="330" y="298"/>
                    </a:lnTo>
                    <a:lnTo>
                      <a:pt x="332" y="300"/>
                    </a:lnTo>
                    <a:lnTo>
                      <a:pt x="334" y="302"/>
                    </a:lnTo>
                    <a:lnTo>
                      <a:pt x="340" y="308"/>
                    </a:lnTo>
                    <a:lnTo>
                      <a:pt x="342" y="310"/>
                    </a:lnTo>
                    <a:lnTo>
                      <a:pt x="342" y="312"/>
                    </a:lnTo>
                    <a:lnTo>
                      <a:pt x="344" y="314"/>
                    </a:lnTo>
                    <a:lnTo>
                      <a:pt x="348" y="320"/>
                    </a:lnTo>
                    <a:lnTo>
                      <a:pt x="352" y="324"/>
                    </a:lnTo>
                    <a:lnTo>
                      <a:pt x="352" y="324"/>
                    </a:lnTo>
                    <a:lnTo>
                      <a:pt x="352" y="324"/>
                    </a:lnTo>
                    <a:lnTo>
                      <a:pt x="352" y="322"/>
                    </a:lnTo>
                    <a:lnTo>
                      <a:pt x="354" y="322"/>
                    </a:lnTo>
                    <a:lnTo>
                      <a:pt x="354" y="320"/>
                    </a:lnTo>
                    <a:lnTo>
                      <a:pt x="354" y="320"/>
                    </a:lnTo>
                    <a:lnTo>
                      <a:pt x="354" y="318"/>
                    </a:lnTo>
                    <a:lnTo>
                      <a:pt x="354" y="316"/>
                    </a:lnTo>
                    <a:lnTo>
                      <a:pt x="354" y="316"/>
                    </a:lnTo>
                    <a:lnTo>
                      <a:pt x="356" y="316"/>
                    </a:lnTo>
                    <a:lnTo>
                      <a:pt x="356" y="314"/>
                    </a:lnTo>
                    <a:lnTo>
                      <a:pt x="354" y="312"/>
                    </a:lnTo>
                    <a:lnTo>
                      <a:pt x="354" y="312"/>
                    </a:lnTo>
                    <a:lnTo>
                      <a:pt x="354" y="310"/>
                    </a:lnTo>
                    <a:lnTo>
                      <a:pt x="356" y="308"/>
                    </a:lnTo>
                    <a:lnTo>
                      <a:pt x="358" y="304"/>
                    </a:lnTo>
                    <a:lnTo>
                      <a:pt x="362" y="300"/>
                    </a:lnTo>
                    <a:lnTo>
                      <a:pt x="364" y="298"/>
                    </a:lnTo>
                    <a:lnTo>
                      <a:pt x="368" y="298"/>
                    </a:lnTo>
                    <a:lnTo>
                      <a:pt x="370" y="298"/>
                    </a:lnTo>
                    <a:lnTo>
                      <a:pt x="374" y="298"/>
                    </a:lnTo>
                    <a:lnTo>
                      <a:pt x="380" y="298"/>
                    </a:lnTo>
                    <a:lnTo>
                      <a:pt x="382" y="298"/>
                    </a:lnTo>
                    <a:lnTo>
                      <a:pt x="384" y="298"/>
                    </a:lnTo>
                    <a:lnTo>
                      <a:pt x="384" y="296"/>
                    </a:lnTo>
                    <a:lnTo>
                      <a:pt x="384" y="294"/>
                    </a:lnTo>
                    <a:lnTo>
                      <a:pt x="384" y="292"/>
                    </a:lnTo>
                    <a:lnTo>
                      <a:pt x="384" y="292"/>
                    </a:lnTo>
                    <a:lnTo>
                      <a:pt x="384" y="290"/>
                    </a:lnTo>
                    <a:lnTo>
                      <a:pt x="382" y="290"/>
                    </a:lnTo>
                    <a:lnTo>
                      <a:pt x="382" y="290"/>
                    </a:lnTo>
                    <a:lnTo>
                      <a:pt x="382" y="288"/>
                    </a:lnTo>
                    <a:lnTo>
                      <a:pt x="382" y="288"/>
                    </a:lnTo>
                    <a:lnTo>
                      <a:pt x="380" y="286"/>
                    </a:lnTo>
                    <a:lnTo>
                      <a:pt x="380" y="284"/>
                    </a:lnTo>
                    <a:lnTo>
                      <a:pt x="376" y="282"/>
                    </a:lnTo>
                    <a:lnTo>
                      <a:pt x="376" y="280"/>
                    </a:lnTo>
                    <a:lnTo>
                      <a:pt x="374" y="278"/>
                    </a:lnTo>
                    <a:lnTo>
                      <a:pt x="372" y="276"/>
                    </a:lnTo>
                    <a:lnTo>
                      <a:pt x="372" y="276"/>
                    </a:lnTo>
                    <a:lnTo>
                      <a:pt x="372" y="276"/>
                    </a:lnTo>
                    <a:lnTo>
                      <a:pt x="374" y="276"/>
                    </a:lnTo>
                    <a:lnTo>
                      <a:pt x="378" y="276"/>
                    </a:lnTo>
                    <a:lnTo>
                      <a:pt x="378" y="272"/>
                    </a:lnTo>
                    <a:lnTo>
                      <a:pt x="378" y="270"/>
                    </a:lnTo>
                    <a:lnTo>
                      <a:pt x="380" y="266"/>
                    </a:lnTo>
                    <a:lnTo>
                      <a:pt x="384" y="266"/>
                    </a:lnTo>
                    <a:lnTo>
                      <a:pt x="392" y="266"/>
                    </a:lnTo>
                    <a:lnTo>
                      <a:pt x="398" y="266"/>
                    </a:lnTo>
                    <a:lnTo>
                      <a:pt x="404" y="266"/>
                    </a:lnTo>
                    <a:lnTo>
                      <a:pt x="408" y="266"/>
                    </a:lnTo>
                    <a:lnTo>
                      <a:pt x="408" y="264"/>
                    </a:lnTo>
                    <a:lnTo>
                      <a:pt x="408" y="264"/>
                    </a:lnTo>
                    <a:lnTo>
                      <a:pt x="410" y="262"/>
                    </a:lnTo>
                    <a:lnTo>
                      <a:pt x="412" y="264"/>
                    </a:lnTo>
                    <a:lnTo>
                      <a:pt x="412" y="264"/>
                    </a:lnTo>
                    <a:lnTo>
                      <a:pt x="412" y="264"/>
                    </a:lnTo>
                    <a:lnTo>
                      <a:pt x="414" y="264"/>
                    </a:lnTo>
                    <a:lnTo>
                      <a:pt x="414" y="262"/>
                    </a:lnTo>
                    <a:lnTo>
                      <a:pt x="418" y="258"/>
                    </a:lnTo>
                    <a:lnTo>
                      <a:pt x="420" y="254"/>
                    </a:lnTo>
                    <a:lnTo>
                      <a:pt x="420" y="254"/>
                    </a:lnTo>
                    <a:lnTo>
                      <a:pt x="422" y="254"/>
                    </a:lnTo>
                    <a:lnTo>
                      <a:pt x="422" y="254"/>
                    </a:lnTo>
                    <a:lnTo>
                      <a:pt x="424" y="254"/>
                    </a:lnTo>
                    <a:lnTo>
                      <a:pt x="424" y="252"/>
                    </a:lnTo>
                    <a:lnTo>
                      <a:pt x="424" y="250"/>
                    </a:lnTo>
                    <a:lnTo>
                      <a:pt x="426" y="248"/>
                    </a:lnTo>
                    <a:lnTo>
                      <a:pt x="428" y="248"/>
                    </a:lnTo>
                    <a:lnTo>
                      <a:pt x="428" y="248"/>
                    </a:lnTo>
                    <a:lnTo>
                      <a:pt x="428" y="250"/>
                    </a:lnTo>
                    <a:lnTo>
                      <a:pt x="426" y="254"/>
                    </a:lnTo>
                    <a:lnTo>
                      <a:pt x="426" y="254"/>
                    </a:lnTo>
                    <a:lnTo>
                      <a:pt x="428" y="254"/>
                    </a:lnTo>
                    <a:lnTo>
                      <a:pt x="428" y="258"/>
                    </a:lnTo>
                    <a:lnTo>
                      <a:pt x="430" y="258"/>
                    </a:lnTo>
                    <a:lnTo>
                      <a:pt x="430" y="256"/>
                    </a:lnTo>
                    <a:lnTo>
                      <a:pt x="430" y="254"/>
                    </a:lnTo>
                    <a:lnTo>
                      <a:pt x="432" y="250"/>
                    </a:lnTo>
                    <a:lnTo>
                      <a:pt x="434" y="248"/>
                    </a:lnTo>
                    <a:lnTo>
                      <a:pt x="436" y="244"/>
                    </a:lnTo>
                    <a:lnTo>
                      <a:pt x="438" y="240"/>
                    </a:lnTo>
                    <a:lnTo>
                      <a:pt x="438" y="240"/>
                    </a:lnTo>
                    <a:lnTo>
                      <a:pt x="436" y="240"/>
                    </a:lnTo>
                    <a:lnTo>
                      <a:pt x="436" y="240"/>
                    </a:lnTo>
                    <a:lnTo>
                      <a:pt x="434" y="240"/>
                    </a:lnTo>
                    <a:lnTo>
                      <a:pt x="434" y="238"/>
                    </a:lnTo>
                    <a:lnTo>
                      <a:pt x="436" y="238"/>
                    </a:lnTo>
                    <a:lnTo>
                      <a:pt x="436" y="238"/>
                    </a:lnTo>
                    <a:lnTo>
                      <a:pt x="438" y="238"/>
                    </a:lnTo>
                    <a:lnTo>
                      <a:pt x="438" y="236"/>
                    </a:lnTo>
                    <a:lnTo>
                      <a:pt x="438" y="236"/>
                    </a:lnTo>
                    <a:lnTo>
                      <a:pt x="440" y="234"/>
                    </a:lnTo>
                    <a:lnTo>
                      <a:pt x="438" y="234"/>
                    </a:lnTo>
                    <a:lnTo>
                      <a:pt x="438" y="234"/>
                    </a:lnTo>
                    <a:lnTo>
                      <a:pt x="436" y="234"/>
                    </a:lnTo>
                    <a:lnTo>
                      <a:pt x="436" y="234"/>
                    </a:lnTo>
                    <a:lnTo>
                      <a:pt x="434" y="234"/>
                    </a:lnTo>
                    <a:lnTo>
                      <a:pt x="436" y="234"/>
                    </a:lnTo>
                    <a:lnTo>
                      <a:pt x="438" y="230"/>
                    </a:lnTo>
                    <a:lnTo>
                      <a:pt x="438" y="230"/>
                    </a:lnTo>
                    <a:lnTo>
                      <a:pt x="440" y="230"/>
                    </a:lnTo>
                    <a:lnTo>
                      <a:pt x="440" y="230"/>
                    </a:lnTo>
                    <a:lnTo>
                      <a:pt x="440" y="228"/>
                    </a:lnTo>
                    <a:lnTo>
                      <a:pt x="440" y="226"/>
                    </a:lnTo>
                    <a:lnTo>
                      <a:pt x="440" y="226"/>
                    </a:lnTo>
                    <a:lnTo>
                      <a:pt x="440" y="222"/>
                    </a:lnTo>
                    <a:lnTo>
                      <a:pt x="444" y="218"/>
                    </a:lnTo>
                    <a:lnTo>
                      <a:pt x="448" y="216"/>
                    </a:lnTo>
                    <a:lnTo>
                      <a:pt x="450" y="212"/>
                    </a:lnTo>
                    <a:lnTo>
                      <a:pt x="452" y="212"/>
                    </a:lnTo>
                    <a:lnTo>
                      <a:pt x="452" y="208"/>
                    </a:lnTo>
                    <a:lnTo>
                      <a:pt x="454" y="206"/>
                    </a:lnTo>
                    <a:lnTo>
                      <a:pt x="452" y="206"/>
                    </a:lnTo>
                    <a:lnTo>
                      <a:pt x="452" y="20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9">
                <a:extLst>
                  <a:ext uri="{FF2B5EF4-FFF2-40B4-BE49-F238E27FC236}">
                    <a16:creationId xmlns:a16="http://schemas.microsoft.com/office/drawing/2014/main" id="{D3BA838D-894A-4489-B05A-CA5902997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303"/>
                <a:ext cx="4" cy="6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2 h 6"/>
                  <a:gd name="T4" fmla="*/ 2 w 4"/>
                  <a:gd name="T5" fmla="*/ 2 h 6"/>
                  <a:gd name="T6" fmla="*/ 2 w 4"/>
                  <a:gd name="T7" fmla="*/ 0 h 6"/>
                  <a:gd name="T8" fmla="*/ 0 w 4"/>
                  <a:gd name="T9" fmla="*/ 0 h 6"/>
                  <a:gd name="T10" fmla="*/ 2 w 4"/>
                  <a:gd name="T11" fmla="*/ 2 h 6"/>
                  <a:gd name="T12" fmla="*/ 2 w 4"/>
                  <a:gd name="T13" fmla="*/ 4 h 6"/>
                  <a:gd name="T14" fmla="*/ 0 w 4"/>
                  <a:gd name="T15" fmla="*/ 4 h 6"/>
                  <a:gd name="T16" fmla="*/ 2 w 4"/>
                  <a:gd name="T17" fmla="*/ 6 h 6"/>
                  <a:gd name="T18" fmla="*/ 2 w 4"/>
                  <a:gd name="T19" fmla="*/ 6 h 6"/>
                  <a:gd name="T20" fmla="*/ 2 w 4"/>
                  <a:gd name="T21" fmla="*/ 6 h 6"/>
                  <a:gd name="T22" fmla="*/ 2 w 4"/>
                  <a:gd name="T23" fmla="*/ 4 h 6"/>
                  <a:gd name="T24" fmla="*/ 4 w 4"/>
                  <a:gd name="T25" fmla="*/ 4 h 6"/>
                  <a:gd name="T26" fmla="*/ 4 w 4"/>
                  <a:gd name="T27" fmla="*/ 4 h 6"/>
                  <a:gd name="T28" fmla="*/ 4 w 4"/>
                  <a:gd name="T2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0">
                <a:extLst>
                  <a:ext uri="{FF2B5EF4-FFF2-40B4-BE49-F238E27FC236}">
                    <a16:creationId xmlns:a16="http://schemas.microsoft.com/office/drawing/2014/main" id="{B5DA9747-23B8-44AD-920C-D3CAA4DCE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" y="2436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6 w 8"/>
                  <a:gd name="T3" fmla="*/ 0 h 8"/>
                  <a:gd name="T4" fmla="*/ 6 w 8"/>
                  <a:gd name="T5" fmla="*/ 0 h 8"/>
                  <a:gd name="T6" fmla="*/ 4 w 8"/>
                  <a:gd name="T7" fmla="*/ 0 h 8"/>
                  <a:gd name="T8" fmla="*/ 4 w 8"/>
                  <a:gd name="T9" fmla="*/ 2 h 8"/>
                  <a:gd name="T10" fmla="*/ 2 w 8"/>
                  <a:gd name="T11" fmla="*/ 2 h 8"/>
                  <a:gd name="T12" fmla="*/ 2 w 8"/>
                  <a:gd name="T13" fmla="*/ 4 h 8"/>
                  <a:gd name="T14" fmla="*/ 2 w 8"/>
                  <a:gd name="T15" fmla="*/ 6 h 8"/>
                  <a:gd name="T16" fmla="*/ 2 w 8"/>
                  <a:gd name="T17" fmla="*/ 6 h 8"/>
                  <a:gd name="T18" fmla="*/ 0 w 8"/>
                  <a:gd name="T19" fmla="*/ 6 h 8"/>
                  <a:gd name="T20" fmla="*/ 0 w 8"/>
                  <a:gd name="T21" fmla="*/ 8 h 8"/>
                  <a:gd name="T22" fmla="*/ 2 w 8"/>
                  <a:gd name="T23" fmla="*/ 8 h 8"/>
                  <a:gd name="T24" fmla="*/ 4 w 8"/>
                  <a:gd name="T25" fmla="*/ 8 h 8"/>
                  <a:gd name="T26" fmla="*/ 6 w 8"/>
                  <a:gd name="T27" fmla="*/ 8 h 8"/>
                  <a:gd name="T28" fmla="*/ 6 w 8"/>
                  <a:gd name="T29" fmla="*/ 6 h 8"/>
                  <a:gd name="T30" fmla="*/ 8 w 8"/>
                  <a:gd name="T31" fmla="*/ 6 h 8"/>
                  <a:gd name="T32" fmla="*/ 8 w 8"/>
                  <a:gd name="T33" fmla="*/ 6 h 8"/>
                  <a:gd name="T34" fmla="*/ 8 w 8"/>
                  <a:gd name="T35" fmla="*/ 2 h 8"/>
                  <a:gd name="T36" fmla="*/ 8 w 8"/>
                  <a:gd name="T3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1">
                <a:extLst>
                  <a:ext uri="{FF2B5EF4-FFF2-40B4-BE49-F238E27FC236}">
                    <a16:creationId xmlns:a16="http://schemas.microsoft.com/office/drawing/2014/main" id="{442722F5-F6AC-4CA9-8FCD-8FCF45E596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7" y="1588"/>
                <a:ext cx="190" cy="224"/>
              </a:xfrm>
              <a:custGeom>
                <a:avLst/>
                <a:gdLst>
                  <a:gd name="T0" fmla="*/ 8 w 190"/>
                  <a:gd name="T1" fmla="*/ 136 h 224"/>
                  <a:gd name="T2" fmla="*/ 178 w 190"/>
                  <a:gd name="T3" fmla="*/ 42 h 224"/>
                  <a:gd name="T4" fmla="*/ 180 w 190"/>
                  <a:gd name="T5" fmla="*/ 34 h 224"/>
                  <a:gd name="T6" fmla="*/ 166 w 190"/>
                  <a:gd name="T7" fmla="*/ 24 h 224"/>
                  <a:gd name="T8" fmla="*/ 152 w 190"/>
                  <a:gd name="T9" fmla="*/ 14 h 224"/>
                  <a:gd name="T10" fmla="*/ 138 w 190"/>
                  <a:gd name="T11" fmla="*/ 4 h 224"/>
                  <a:gd name="T12" fmla="*/ 132 w 190"/>
                  <a:gd name="T13" fmla="*/ 10 h 224"/>
                  <a:gd name="T14" fmla="*/ 118 w 190"/>
                  <a:gd name="T15" fmla="*/ 24 h 224"/>
                  <a:gd name="T16" fmla="*/ 80 w 190"/>
                  <a:gd name="T17" fmla="*/ 26 h 224"/>
                  <a:gd name="T18" fmla="*/ 80 w 190"/>
                  <a:gd name="T19" fmla="*/ 38 h 224"/>
                  <a:gd name="T20" fmla="*/ 80 w 190"/>
                  <a:gd name="T21" fmla="*/ 50 h 224"/>
                  <a:gd name="T22" fmla="*/ 80 w 190"/>
                  <a:gd name="T23" fmla="*/ 62 h 224"/>
                  <a:gd name="T24" fmla="*/ 76 w 190"/>
                  <a:gd name="T25" fmla="*/ 70 h 224"/>
                  <a:gd name="T26" fmla="*/ 66 w 190"/>
                  <a:gd name="T27" fmla="*/ 76 h 224"/>
                  <a:gd name="T28" fmla="*/ 60 w 190"/>
                  <a:gd name="T29" fmla="*/ 82 h 224"/>
                  <a:gd name="T30" fmla="*/ 62 w 190"/>
                  <a:gd name="T31" fmla="*/ 92 h 224"/>
                  <a:gd name="T32" fmla="*/ 62 w 190"/>
                  <a:gd name="T33" fmla="*/ 104 h 224"/>
                  <a:gd name="T34" fmla="*/ 50 w 190"/>
                  <a:gd name="T35" fmla="*/ 108 h 224"/>
                  <a:gd name="T36" fmla="*/ 32 w 190"/>
                  <a:gd name="T37" fmla="*/ 108 h 224"/>
                  <a:gd name="T38" fmla="*/ 14 w 190"/>
                  <a:gd name="T39" fmla="*/ 108 h 224"/>
                  <a:gd name="T40" fmla="*/ 0 w 190"/>
                  <a:gd name="T41" fmla="*/ 110 h 224"/>
                  <a:gd name="T42" fmla="*/ 0 w 190"/>
                  <a:gd name="T43" fmla="*/ 112 h 224"/>
                  <a:gd name="T44" fmla="*/ 6 w 190"/>
                  <a:gd name="T45" fmla="*/ 120 h 224"/>
                  <a:gd name="T46" fmla="*/ 10 w 190"/>
                  <a:gd name="T47" fmla="*/ 124 h 224"/>
                  <a:gd name="T48" fmla="*/ 8 w 190"/>
                  <a:gd name="T49" fmla="*/ 140 h 224"/>
                  <a:gd name="T50" fmla="*/ 8 w 190"/>
                  <a:gd name="T51" fmla="*/ 144 h 224"/>
                  <a:gd name="T52" fmla="*/ 14 w 190"/>
                  <a:gd name="T53" fmla="*/ 162 h 224"/>
                  <a:gd name="T54" fmla="*/ 6 w 190"/>
                  <a:gd name="T55" fmla="*/ 192 h 224"/>
                  <a:gd name="T56" fmla="*/ 4 w 190"/>
                  <a:gd name="T57" fmla="*/ 200 h 224"/>
                  <a:gd name="T58" fmla="*/ 8 w 190"/>
                  <a:gd name="T59" fmla="*/ 192 h 224"/>
                  <a:gd name="T60" fmla="*/ 16 w 190"/>
                  <a:gd name="T61" fmla="*/ 194 h 224"/>
                  <a:gd name="T62" fmla="*/ 26 w 190"/>
                  <a:gd name="T63" fmla="*/ 192 h 224"/>
                  <a:gd name="T64" fmla="*/ 28 w 190"/>
                  <a:gd name="T65" fmla="*/ 190 h 224"/>
                  <a:gd name="T66" fmla="*/ 40 w 190"/>
                  <a:gd name="T67" fmla="*/ 192 h 224"/>
                  <a:gd name="T68" fmla="*/ 46 w 190"/>
                  <a:gd name="T69" fmla="*/ 200 h 224"/>
                  <a:gd name="T70" fmla="*/ 50 w 190"/>
                  <a:gd name="T71" fmla="*/ 200 h 224"/>
                  <a:gd name="T72" fmla="*/ 52 w 190"/>
                  <a:gd name="T73" fmla="*/ 200 h 224"/>
                  <a:gd name="T74" fmla="*/ 56 w 190"/>
                  <a:gd name="T75" fmla="*/ 210 h 224"/>
                  <a:gd name="T76" fmla="*/ 58 w 190"/>
                  <a:gd name="T77" fmla="*/ 212 h 224"/>
                  <a:gd name="T78" fmla="*/ 60 w 190"/>
                  <a:gd name="T79" fmla="*/ 216 h 224"/>
                  <a:gd name="T80" fmla="*/ 64 w 190"/>
                  <a:gd name="T81" fmla="*/ 218 h 224"/>
                  <a:gd name="T82" fmla="*/ 70 w 190"/>
                  <a:gd name="T83" fmla="*/ 224 h 224"/>
                  <a:gd name="T84" fmla="*/ 76 w 190"/>
                  <a:gd name="T85" fmla="*/ 220 h 224"/>
                  <a:gd name="T86" fmla="*/ 80 w 190"/>
                  <a:gd name="T87" fmla="*/ 212 h 224"/>
                  <a:gd name="T88" fmla="*/ 88 w 190"/>
                  <a:gd name="T89" fmla="*/ 214 h 224"/>
                  <a:gd name="T90" fmla="*/ 94 w 190"/>
                  <a:gd name="T91" fmla="*/ 214 h 224"/>
                  <a:gd name="T92" fmla="*/ 102 w 190"/>
                  <a:gd name="T93" fmla="*/ 212 h 224"/>
                  <a:gd name="T94" fmla="*/ 112 w 190"/>
                  <a:gd name="T95" fmla="*/ 212 h 224"/>
                  <a:gd name="T96" fmla="*/ 116 w 190"/>
                  <a:gd name="T97" fmla="*/ 208 h 224"/>
                  <a:gd name="T98" fmla="*/ 124 w 190"/>
                  <a:gd name="T99" fmla="*/ 212 h 224"/>
                  <a:gd name="T100" fmla="*/ 170 w 190"/>
                  <a:gd name="T101" fmla="*/ 212 h 224"/>
                  <a:gd name="T102" fmla="*/ 176 w 190"/>
                  <a:gd name="T103" fmla="*/ 194 h 224"/>
                  <a:gd name="T104" fmla="*/ 172 w 190"/>
                  <a:gd name="T105" fmla="*/ 174 h 224"/>
                  <a:gd name="T106" fmla="*/ 172 w 190"/>
                  <a:gd name="T107" fmla="*/ 152 h 224"/>
                  <a:gd name="T108" fmla="*/ 170 w 190"/>
                  <a:gd name="T109" fmla="*/ 130 h 224"/>
                  <a:gd name="T110" fmla="*/ 168 w 190"/>
                  <a:gd name="T111" fmla="*/ 108 h 224"/>
                  <a:gd name="T112" fmla="*/ 166 w 190"/>
                  <a:gd name="T113" fmla="*/ 86 h 224"/>
                  <a:gd name="T114" fmla="*/ 164 w 190"/>
                  <a:gd name="T115" fmla="*/ 64 h 224"/>
                  <a:gd name="T116" fmla="*/ 164 w 190"/>
                  <a:gd name="T117" fmla="*/ 4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0" h="224">
                    <a:moveTo>
                      <a:pt x="10" y="136"/>
                    </a:moveTo>
                    <a:lnTo>
                      <a:pt x="10" y="134"/>
                    </a:lnTo>
                    <a:lnTo>
                      <a:pt x="8" y="134"/>
                    </a:lnTo>
                    <a:lnTo>
                      <a:pt x="8" y="134"/>
                    </a:lnTo>
                    <a:lnTo>
                      <a:pt x="8" y="136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0" y="136"/>
                    </a:lnTo>
                    <a:close/>
                    <a:moveTo>
                      <a:pt x="174" y="42"/>
                    </a:moveTo>
                    <a:lnTo>
                      <a:pt x="178" y="42"/>
                    </a:lnTo>
                    <a:lnTo>
                      <a:pt x="186" y="42"/>
                    </a:lnTo>
                    <a:lnTo>
                      <a:pt x="190" y="42"/>
                    </a:lnTo>
                    <a:lnTo>
                      <a:pt x="188" y="40"/>
                    </a:lnTo>
                    <a:lnTo>
                      <a:pt x="184" y="36"/>
                    </a:lnTo>
                    <a:lnTo>
                      <a:pt x="180" y="34"/>
                    </a:lnTo>
                    <a:lnTo>
                      <a:pt x="178" y="32"/>
                    </a:lnTo>
                    <a:lnTo>
                      <a:pt x="174" y="30"/>
                    </a:lnTo>
                    <a:lnTo>
                      <a:pt x="172" y="28"/>
                    </a:lnTo>
                    <a:lnTo>
                      <a:pt x="170" y="26"/>
                    </a:lnTo>
                    <a:lnTo>
                      <a:pt x="166" y="24"/>
                    </a:lnTo>
                    <a:lnTo>
                      <a:pt x="164" y="22"/>
                    </a:lnTo>
                    <a:lnTo>
                      <a:pt x="160" y="20"/>
                    </a:lnTo>
                    <a:lnTo>
                      <a:pt x="158" y="18"/>
                    </a:lnTo>
                    <a:lnTo>
                      <a:pt x="156" y="16"/>
                    </a:lnTo>
                    <a:lnTo>
                      <a:pt x="152" y="14"/>
                    </a:lnTo>
                    <a:lnTo>
                      <a:pt x="150" y="12"/>
                    </a:lnTo>
                    <a:lnTo>
                      <a:pt x="146" y="10"/>
                    </a:lnTo>
                    <a:lnTo>
                      <a:pt x="144" y="8"/>
                    </a:lnTo>
                    <a:lnTo>
                      <a:pt x="142" y="6"/>
                    </a:lnTo>
                    <a:lnTo>
                      <a:pt x="138" y="4"/>
                    </a:lnTo>
                    <a:lnTo>
                      <a:pt x="136" y="2"/>
                    </a:lnTo>
                    <a:lnTo>
                      <a:pt x="132" y="0"/>
                    </a:lnTo>
                    <a:lnTo>
                      <a:pt x="132" y="4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4"/>
                    </a:lnTo>
                    <a:lnTo>
                      <a:pt x="132" y="18"/>
                    </a:lnTo>
                    <a:lnTo>
                      <a:pt x="132" y="22"/>
                    </a:lnTo>
                    <a:lnTo>
                      <a:pt x="132" y="24"/>
                    </a:lnTo>
                    <a:lnTo>
                      <a:pt x="118" y="24"/>
                    </a:lnTo>
                    <a:lnTo>
                      <a:pt x="114" y="24"/>
                    </a:lnTo>
                    <a:lnTo>
                      <a:pt x="94" y="24"/>
                    </a:lnTo>
                    <a:lnTo>
                      <a:pt x="92" y="24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0" y="28"/>
                    </a:lnTo>
                    <a:lnTo>
                      <a:pt x="80" y="30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80" y="38"/>
                    </a:lnTo>
                    <a:lnTo>
                      <a:pt x="80" y="40"/>
                    </a:lnTo>
                    <a:lnTo>
                      <a:pt x="80" y="44"/>
                    </a:lnTo>
                    <a:lnTo>
                      <a:pt x="80" y="46"/>
                    </a:lnTo>
                    <a:lnTo>
                      <a:pt x="80" y="48"/>
                    </a:lnTo>
                    <a:lnTo>
                      <a:pt x="80" y="50"/>
                    </a:lnTo>
                    <a:lnTo>
                      <a:pt x="80" y="52"/>
                    </a:lnTo>
                    <a:lnTo>
                      <a:pt x="80" y="56"/>
                    </a:lnTo>
                    <a:lnTo>
                      <a:pt x="80" y="58"/>
                    </a:lnTo>
                    <a:lnTo>
                      <a:pt x="80" y="60"/>
                    </a:lnTo>
                    <a:lnTo>
                      <a:pt x="80" y="62"/>
                    </a:lnTo>
                    <a:lnTo>
                      <a:pt x="80" y="64"/>
                    </a:lnTo>
                    <a:lnTo>
                      <a:pt x="80" y="68"/>
                    </a:lnTo>
                    <a:lnTo>
                      <a:pt x="78" y="70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4" y="72"/>
                    </a:lnTo>
                    <a:lnTo>
                      <a:pt x="70" y="72"/>
                    </a:lnTo>
                    <a:lnTo>
                      <a:pt x="70" y="72"/>
                    </a:lnTo>
                    <a:lnTo>
                      <a:pt x="68" y="74"/>
                    </a:lnTo>
                    <a:lnTo>
                      <a:pt x="66" y="76"/>
                    </a:lnTo>
                    <a:lnTo>
                      <a:pt x="62" y="78"/>
                    </a:lnTo>
                    <a:lnTo>
                      <a:pt x="62" y="80"/>
                    </a:lnTo>
                    <a:lnTo>
                      <a:pt x="60" y="80"/>
                    </a:lnTo>
                    <a:lnTo>
                      <a:pt x="60" y="82"/>
                    </a:lnTo>
                    <a:lnTo>
                      <a:pt x="60" y="82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2" y="88"/>
                    </a:lnTo>
                    <a:lnTo>
                      <a:pt x="62" y="90"/>
                    </a:lnTo>
                    <a:lnTo>
                      <a:pt x="62" y="92"/>
                    </a:lnTo>
                    <a:lnTo>
                      <a:pt x="62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62" y="102"/>
                    </a:lnTo>
                    <a:lnTo>
                      <a:pt x="62" y="104"/>
                    </a:lnTo>
                    <a:lnTo>
                      <a:pt x="62" y="108"/>
                    </a:lnTo>
                    <a:lnTo>
                      <a:pt x="60" y="108"/>
                    </a:lnTo>
                    <a:lnTo>
                      <a:pt x="56" y="108"/>
                    </a:lnTo>
                    <a:lnTo>
                      <a:pt x="52" y="108"/>
                    </a:lnTo>
                    <a:lnTo>
                      <a:pt x="50" y="108"/>
                    </a:lnTo>
                    <a:lnTo>
                      <a:pt x="46" y="108"/>
                    </a:lnTo>
                    <a:lnTo>
                      <a:pt x="42" y="108"/>
                    </a:lnTo>
                    <a:lnTo>
                      <a:pt x="38" y="108"/>
                    </a:lnTo>
                    <a:lnTo>
                      <a:pt x="34" y="108"/>
                    </a:lnTo>
                    <a:lnTo>
                      <a:pt x="32" y="108"/>
                    </a:lnTo>
                    <a:lnTo>
                      <a:pt x="28" y="108"/>
                    </a:lnTo>
                    <a:lnTo>
                      <a:pt x="24" y="108"/>
                    </a:lnTo>
                    <a:lnTo>
                      <a:pt x="20" y="108"/>
                    </a:lnTo>
                    <a:lnTo>
                      <a:pt x="18" y="108"/>
                    </a:lnTo>
                    <a:lnTo>
                      <a:pt x="14" y="108"/>
                    </a:lnTo>
                    <a:lnTo>
                      <a:pt x="10" y="108"/>
                    </a:lnTo>
                    <a:lnTo>
                      <a:pt x="6" y="108"/>
                    </a:lnTo>
                    <a:lnTo>
                      <a:pt x="4" y="108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4" y="116"/>
                    </a:lnTo>
                    <a:lnTo>
                      <a:pt x="6" y="120"/>
                    </a:lnTo>
                    <a:lnTo>
                      <a:pt x="6" y="120"/>
                    </a:lnTo>
                    <a:lnTo>
                      <a:pt x="8" y="120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6"/>
                    </a:lnTo>
                    <a:lnTo>
                      <a:pt x="12" y="128"/>
                    </a:lnTo>
                    <a:lnTo>
                      <a:pt x="12" y="130"/>
                    </a:lnTo>
                    <a:lnTo>
                      <a:pt x="10" y="134"/>
                    </a:lnTo>
                    <a:lnTo>
                      <a:pt x="8" y="140"/>
                    </a:lnTo>
                    <a:lnTo>
                      <a:pt x="10" y="140"/>
                    </a:lnTo>
                    <a:lnTo>
                      <a:pt x="8" y="142"/>
                    </a:lnTo>
                    <a:lnTo>
                      <a:pt x="8" y="142"/>
                    </a:lnTo>
                    <a:lnTo>
                      <a:pt x="6" y="142"/>
                    </a:lnTo>
                    <a:lnTo>
                      <a:pt x="8" y="144"/>
                    </a:lnTo>
                    <a:lnTo>
                      <a:pt x="10" y="146"/>
                    </a:lnTo>
                    <a:lnTo>
                      <a:pt x="10" y="148"/>
                    </a:lnTo>
                    <a:lnTo>
                      <a:pt x="12" y="154"/>
                    </a:lnTo>
                    <a:lnTo>
                      <a:pt x="12" y="158"/>
                    </a:lnTo>
                    <a:lnTo>
                      <a:pt x="14" y="162"/>
                    </a:lnTo>
                    <a:lnTo>
                      <a:pt x="14" y="168"/>
                    </a:lnTo>
                    <a:lnTo>
                      <a:pt x="12" y="174"/>
                    </a:lnTo>
                    <a:lnTo>
                      <a:pt x="10" y="182"/>
                    </a:lnTo>
                    <a:lnTo>
                      <a:pt x="8" y="186"/>
                    </a:lnTo>
                    <a:lnTo>
                      <a:pt x="6" y="192"/>
                    </a:lnTo>
                    <a:lnTo>
                      <a:pt x="6" y="194"/>
                    </a:lnTo>
                    <a:lnTo>
                      <a:pt x="4" y="198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4" y="200"/>
                    </a:lnTo>
                    <a:lnTo>
                      <a:pt x="6" y="198"/>
                    </a:lnTo>
                    <a:lnTo>
                      <a:pt x="6" y="198"/>
                    </a:lnTo>
                    <a:lnTo>
                      <a:pt x="6" y="196"/>
                    </a:lnTo>
                    <a:lnTo>
                      <a:pt x="8" y="194"/>
                    </a:lnTo>
                    <a:lnTo>
                      <a:pt x="8" y="192"/>
                    </a:lnTo>
                    <a:lnTo>
                      <a:pt x="10" y="192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4" y="194"/>
                    </a:lnTo>
                    <a:lnTo>
                      <a:pt x="16" y="194"/>
                    </a:lnTo>
                    <a:lnTo>
                      <a:pt x="18" y="194"/>
                    </a:lnTo>
                    <a:lnTo>
                      <a:pt x="20" y="192"/>
                    </a:lnTo>
                    <a:lnTo>
                      <a:pt x="22" y="192"/>
                    </a:lnTo>
                    <a:lnTo>
                      <a:pt x="24" y="192"/>
                    </a:lnTo>
                    <a:lnTo>
                      <a:pt x="26" y="192"/>
                    </a:lnTo>
                    <a:lnTo>
                      <a:pt x="26" y="190"/>
                    </a:lnTo>
                    <a:lnTo>
                      <a:pt x="26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32" y="190"/>
                    </a:lnTo>
                    <a:lnTo>
                      <a:pt x="36" y="190"/>
                    </a:lnTo>
                    <a:lnTo>
                      <a:pt x="40" y="192"/>
                    </a:lnTo>
                    <a:lnTo>
                      <a:pt x="42" y="194"/>
                    </a:lnTo>
                    <a:lnTo>
                      <a:pt x="44" y="196"/>
                    </a:lnTo>
                    <a:lnTo>
                      <a:pt x="44" y="198"/>
                    </a:lnTo>
                    <a:lnTo>
                      <a:pt x="44" y="198"/>
                    </a:lnTo>
                    <a:lnTo>
                      <a:pt x="46" y="200"/>
                    </a:lnTo>
                    <a:lnTo>
                      <a:pt x="46" y="200"/>
                    </a:lnTo>
                    <a:lnTo>
                      <a:pt x="48" y="200"/>
                    </a:lnTo>
                    <a:lnTo>
                      <a:pt x="48" y="200"/>
                    </a:lnTo>
                    <a:lnTo>
                      <a:pt x="48" y="200"/>
                    </a:lnTo>
                    <a:lnTo>
                      <a:pt x="50" y="200"/>
                    </a:lnTo>
                    <a:lnTo>
                      <a:pt x="50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2"/>
                    </a:lnTo>
                    <a:lnTo>
                      <a:pt x="54" y="202"/>
                    </a:lnTo>
                    <a:lnTo>
                      <a:pt x="54" y="204"/>
                    </a:lnTo>
                    <a:lnTo>
                      <a:pt x="54" y="208"/>
                    </a:lnTo>
                    <a:lnTo>
                      <a:pt x="56" y="210"/>
                    </a:lnTo>
                    <a:lnTo>
                      <a:pt x="56" y="210"/>
                    </a:lnTo>
                    <a:lnTo>
                      <a:pt x="58" y="210"/>
                    </a:lnTo>
                    <a:lnTo>
                      <a:pt x="58" y="210"/>
                    </a:lnTo>
                    <a:lnTo>
                      <a:pt x="58" y="212"/>
                    </a:lnTo>
                    <a:lnTo>
                      <a:pt x="58" y="212"/>
                    </a:lnTo>
                    <a:lnTo>
                      <a:pt x="58" y="212"/>
                    </a:lnTo>
                    <a:lnTo>
                      <a:pt x="60" y="212"/>
                    </a:lnTo>
                    <a:lnTo>
                      <a:pt x="60" y="214"/>
                    </a:lnTo>
                    <a:lnTo>
                      <a:pt x="6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2" y="216"/>
                    </a:lnTo>
                    <a:lnTo>
                      <a:pt x="62" y="216"/>
                    </a:lnTo>
                    <a:lnTo>
                      <a:pt x="62" y="218"/>
                    </a:lnTo>
                    <a:lnTo>
                      <a:pt x="64" y="218"/>
                    </a:lnTo>
                    <a:lnTo>
                      <a:pt x="66" y="220"/>
                    </a:lnTo>
                    <a:lnTo>
                      <a:pt x="66" y="220"/>
                    </a:lnTo>
                    <a:lnTo>
                      <a:pt x="68" y="222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72" y="224"/>
                    </a:lnTo>
                    <a:lnTo>
                      <a:pt x="72" y="224"/>
                    </a:lnTo>
                    <a:lnTo>
                      <a:pt x="74" y="224"/>
                    </a:lnTo>
                    <a:lnTo>
                      <a:pt x="76" y="222"/>
                    </a:lnTo>
                    <a:lnTo>
                      <a:pt x="76" y="220"/>
                    </a:lnTo>
                    <a:lnTo>
                      <a:pt x="76" y="218"/>
                    </a:lnTo>
                    <a:lnTo>
                      <a:pt x="76" y="216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80" y="212"/>
                    </a:lnTo>
                    <a:lnTo>
                      <a:pt x="80" y="210"/>
                    </a:lnTo>
                    <a:lnTo>
                      <a:pt x="82" y="208"/>
                    </a:lnTo>
                    <a:lnTo>
                      <a:pt x="82" y="210"/>
                    </a:lnTo>
                    <a:lnTo>
                      <a:pt x="84" y="210"/>
                    </a:lnTo>
                    <a:lnTo>
                      <a:pt x="88" y="214"/>
                    </a:lnTo>
                    <a:lnTo>
                      <a:pt x="90" y="216"/>
                    </a:lnTo>
                    <a:lnTo>
                      <a:pt x="90" y="218"/>
                    </a:lnTo>
                    <a:lnTo>
                      <a:pt x="92" y="218"/>
                    </a:lnTo>
                    <a:lnTo>
                      <a:pt x="92" y="216"/>
                    </a:lnTo>
                    <a:lnTo>
                      <a:pt x="94" y="214"/>
                    </a:lnTo>
                    <a:lnTo>
                      <a:pt x="94" y="212"/>
                    </a:lnTo>
                    <a:lnTo>
                      <a:pt x="96" y="212"/>
                    </a:lnTo>
                    <a:lnTo>
                      <a:pt x="98" y="212"/>
                    </a:lnTo>
                    <a:lnTo>
                      <a:pt x="100" y="212"/>
                    </a:lnTo>
                    <a:lnTo>
                      <a:pt x="102" y="212"/>
                    </a:lnTo>
                    <a:lnTo>
                      <a:pt x="102" y="214"/>
                    </a:lnTo>
                    <a:lnTo>
                      <a:pt x="104" y="214"/>
                    </a:lnTo>
                    <a:lnTo>
                      <a:pt x="106" y="214"/>
                    </a:lnTo>
                    <a:lnTo>
                      <a:pt x="110" y="214"/>
                    </a:lnTo>
                    <a:lnTo>
                      <a:pt x="112" y="212"/>
                    </a:lnTo>
                    <a:lnTo>
                      <a:pt x="114" y="212"/>
                    </a:lnTo>
                    <a:lnTo>
                      <a:pt x="114" y="212"/>
                    </a:lnTo>
                    <a:lnTo>
                      <a:pt x="114" y="210"/>
                    </a:lnTo>
                    <a:lnTo>
                      <a:pt x="114" y="210"/>
                    </a:lnTo>
                    <a:lnTo>
                      <a:pt x="116" y="208"/>
                    </a:lnTo>
                    <a:lnTo>
                      <a:pt x="116" y="208"/>
                    </a:lnTo>
                    <a:lnTo>
                      <a:pt x="116" y="210"/>
                    </a:lnTo>
                    <a:lnTo>
                      <a:pt x="116" y="212"/>
                    </a:lnTo>
                    <a:lnTo>
                      <a:pt x="118" y="212"/>
                    </a:lnTo>
                    <a:lnTo>
                      <a:pt x="124" y="212"/>
                    </a:lnTo>
                    <a:lnTo>
                      <a:pt x="128" y="212"/>
                    </a:lnTo>
                    <a:lnTo>
                      <a:pt x="144" y="212"/>
                    </a:lnTo>
                    <a:lnTo>
                      <a:pt x="146" y="212"/>
                    </a:lnTo>
                    <a:lnTo>
                      <a:pt x="162" y="212"/>
                    </a:lnTo>
                    <a:lnTo>
                      <a:pt x="170" y="212"/>
                    </a:lnTo>
                    <a:lnTo>
                      <a:pt x="176" y="212"/>
                    </a:lnTo>
                    <a:lnTo>
                      <a:pt x="176" y="206"/>
                    </a:lnTo>
                    <a:lnTo>
                      <a:pt x="178" y="202"/>
                    </a:lnTo>
                    <a:lnTo>
                      <a:pt x="178" y="198"/>
                    </a:lnTo>
                    <a:lnTo>
                      <a:pt x="176" y="194"/>
                    </a:lnTo>
                    <a:lnTo>
                      <a:pt x="174" y="192"/>
                    </a:lnTo>
                    <a:lnTo>
                      <a:pt x="174" y="188"/>
                    </a:lnTo>
                    <a:lnTo>
                      <a:pt x="174" y="184"/>
                    </a:lnTo>
                    <a:lnTo>
                      <a:pt x="174" y="180"/>
                    </a:lnTo>
                    <a:lnTo>
                      <a:pt x="172" y="174"/>
                    </a:lnTo>
                    <a:lnTo>
                      <a:pt x="172" y="170"/>
                    </a:lnTo>
                    <a:lnTo>
                      <a:pt x="172" y="166"/>
                    </a:lnTo>
                    <a:lnTo>
                      <a:pt x="172" y="162"/>
                    </a:lnTo>
                    <a:lnTo>
                      <a:pt x="172" y="156"/>
                    </a:lnTo>
                    <a:lnTo>
                      <a:pt x="172" y="152"/>
                    </a:lnTo>
                    <a:lnTo>
                      <a:pt x="170" y="148"/>
                    </a:lnTo>
                    <a:lnTo>
                      <a:pt x="170" y="144"/>
                    </a:lnTo>
                    <a:lnTo>
                      <a:pt x="170" y="140"/>
                    </a:lnTo>
                    <a:lnTo>
                      <a:pt x="170" y="134"/>
                    </a:lnTo>
                    <a:lnTo>
                      <a:pt x="170" y="130"/>
                    </a:lnTo>
                    <a:lnTo>
                      <a:pt x="170" y="126"/>
                    </a:lnTo>
                    <a:lnTo>
                      <a:pt x="168" y="122"/>
                    </a:lnTo>
                    <a:lnTo>
                      <a:pt x="168" y="116"/>
                    </a:lnTo>
                    <a:lnTo>
                      <a:pt x="168" y="112"/>
                    </a:lnTo>
                    <a:lnTo>
                      <a:pt x="168" y="108"/>
                    </a:lnTo>
                    <a:lnTo>
                      <a:pt x="168" y="104"/>
                    </a:lnTo>
                    <a:lnTo>
                      <a:pt x="168" y="100"/>
                    </a:lnTo>
                    <a:lnTo>
                      <a:pt x="166" y="94"/>
                    </a:lnTo>
                    <a:lnTo>
                      <a:pt x="166" y="90"/>
                    </a:lnTo>
                    <a:lnTo>
                      <a:pt x="166" y="86"/>
                    </a:lnTo>
                    <a:lnTo>
                      <a:pt x="166" y="82"/>
                    </a:lnTo>
                    <a:lnTo>
                      <a:pt x="166" y="76"/>
                    </a:lnTo>
                    <a:lnTo>
                      <a:pt x="166" y="72"/>
                    </a:lnTo>
                    <a:lnTo>
                      <a:pt x="166" y="68"/>
                    </a:lnTo>
                    <a:lnTo>
                      <a:pt x="164" y="64"/>
                    </a:lnTo>
                    <a:lnTo>
                      <a:pt x="164" y="60"/>
                    </a:lnTo>
                    <a:lnTo>
                      <a:pt x="164" y="54"/>
                    </a:lnTo>
                    <a:lnTo>
                      <a:pt x="164" y="50"/>
                    </a:lnTo>
                    <a:lnTo>
                      <a:pt x="164" y="46"/>
                    </a:lnTo>
                    <a:lnTo>
                      <a:pt x="164" y="42"/>
                    </a:lnTo>
                    <a:lnTo>
                      <a:pt x="168" y="42"/>
                    </a:lnTo>
                    <a:lnTo>
                      <a:pt x="174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2">
                <a:extLst>
                  <a:ext uri="{FF2B5EF4-FFF2-40B4-BE49-F238E27FC236}">
                    <a16:creationId xmlns:a16="http://schemas.microsoft.com/office/drawing/2014/main" id="{4E840E2D-107A-454B-99E7-B3B3BDA64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810"/>
                <a:ext cx="4" cy="8"/>
              </a:xfrm>
              <a:custGeom>
                <a:avLst/>
                <a:gdLst>
                  <a:gd name="T0" fmla="*/ 4 w 4"/>
                  <a:gd name="T1" fmla="*/ 6 h 8"/>
                  <a:gd name="T2" fmla="*/ 4 w 4"/>
                  <a:gd name="T3" fmla="*/ 4 h 8"/>
                  <a:gd name="T4" fmla="*/ 4 w 4"/>
                  <a:gd name="T5" fmla="*/ 4 h 8"/>
                  <a:gd name="T6" fmla="*/ 4 w 4"/>
                  <a:gd name="T7" fmla="*/ 2 h 8"/>
                  <a:gd name="T8" fmla="*/ 4 w 4"/>
                  <a:gd name="T9" fmla="*/ 2 h 8"/>
                  <a:gd name="T10" fmla="*/ 4 w 4"/>
                  <a:gd name="T11" fmla="*/ 2 h 8"/>
                  <a:gd name="T12" fmla="*/ 2 w 4"/>
                  <a:gd name="T13" fmla="*/ 2 h 8"/>
                  <a:gd name="T14" fmla="*/ 0 w 4"/>
                  <a:gd name="T15" fmla="*/ 0 h 8"/>
                  <a:gd name="T16" fmla="*/ 0 w 4"/>
                  <a:gd name="T17" fmla="*/ 0 h 8"/>
                  <a:gd name="T18" fmla="*/ 0 w 4"/>
                  <a:gd name="T19" fmla="*/ 0 h 8"/>
                  <a:gd name="T20" fmla="*/ 0 w 4"/>
                  <a:gd name="T21" fmla="*/ 2 h 8"/>
                  <a:gd name="T22" fmla="*/ 0 w 4"/>
                  <a:gd name="T23" fmla="*/ 4 h 8"/>
                  <a:gd name="T24" fmla="*/ 0 w 4"/>
                  <a:gd name="T25" fmla="*/ 4 h 8"/>
                  <a:gd name="T26" fmla="*/ 2 w 4"/>
                  <a:gd name="T27" fmla="*/ 6 h 8"/>
                  <a:gd name="T28" fmla="*/ 0 w 4"/>
                  <a:gd name="T29" fmla="*/ 6 h 8"/>
                  <a:gd name="T30" fmla="*/ 0 w 4"/>
                  <a:gd name="T31" fmla="*/ 6 h 8"/>
                  <a:gd name="T32" fmla="*/ 0 w 4"/>
                  <a:gd name="T33" fmla="*/ 8 h 8"/>
                  <a:gd name="T34" fmla="*/ 4 w 4"/>
                  <a:gd name="T35" fmla="*/ 8 h 8"/>
                  <a:gd name="T36" fmla="*/ 4 w 4"/>
                  <a:gd name="T37" fmla="*/ 8 h 8"/>
                  <a:gd name="T38" fmla="*/ 4 w 4"/>
                  <a:gd name="T39" fmla="*/ 8 h 8"/>
                  <a:gd name="T40" fmla="*/ 4 w 4"/>
                  <a:gd name="T41" fmla="*/ 8 h 8"/>
                  <a:gd name="T42" fmla="*/ 4 w 4"/>
                  <a:gd name="T4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8">
                    <a:moveTo>
                      <a:pt x="4" y="6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3">
                <a:extLst>
                  <a:ext uri="{FF2B5EF4-FFF2-40B4-BE49-F238E27FC236}">
                    <a16:creationId xmlns:a16="http://schemas.microsoft.com/office/drawing/2014/main" id="{9E6F9286-7ACF-48F1-A87B-DB746216F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810"/>
                <a:ext cx="4" cy="8"/>
              </a:xfrm>
              <a:custGeom>
                <a:avLst/>
                <a:gdLst>
                  <a:gd name="T0" fmla="*/ 4 w 4"/>
                  <a:gd name="T1" fmla="*/ 6 h 8"/>
                  <a:gd name="T2" fmla="*/ 4 w 4"/>
                  <a:gd name="T3" fmla="*/ 4 h 8"/>
                  <a:gd name="T4" fmla="*/ 4 w 4"/>
                  <a:gd name="T5" fmla="*/ 4 h 8"/>
                  <a:gd name="T6" fmla="*/ 4 w 4"/>
                  <a:gd name="T7" fmla="*/ 2 h 8"/>
                  <a:gd name="T8" fmla="*/ 4 w 4"/>
                  <a:gd name="T9" fmla="*/ 2 h 8"/>
                  <a:gd name="T10" fmla="*/ 4 w 4"/>
                  <a:gd name="T11" fmla="*/ 2 h 8"/>
                  <a:gd name="T12" fmla="*/ 2 w 4"/>
                  <a:gd name="T13" fmla="*/ 2 h 8"/>
                  <a:gd name="T14" fmla="*/ 0 w 4"/>
                  <a:gd name="T15" fmla="*/ 0 h 8"/>
                  <a:gd name="T16" fmla="*/ 0 w 4"/>
                  <a:gd name="T17" fmla="*/ 0 h 8"/>
                  <a:gd name="T18" fmla="*/ 0 w 4"/>
                  <a:gd name="T19" fmla="*/ 0 h 8"/>
                  <a:gd name="T20" fmla="*/ 0 w 4"/>
                  <a:gd name="T21" fmla="*/ 2 h 8"/>
                  <a:gd name="T22" fmla="*/ 0 w 4"/>
                  <a:gd name="T23" fmla="*/ 4 h 8"/>
                  <a:gd name="T24" fmla="*/ 0 w 4"/>
                  <a:gd name="T25" fmla="*/ 4 h 8"/>
                  <a:gd name="T26" fmla="*/ 2 w 4"/>
                  <a:gd name="T27" fmla="*/ 6 h 8"/>
                  <a:gd name="T28" fmla="*/ 0 w 4"/>
                  <a:gd name="T29" fmla="*/ 6 h 8"/>
                  <a:gd name="T30" fmla="*/ 0 w 4"/>
                  <a:gd name="T31" fmla="*/ 6 h 8"/>
                  <a:gd name="T32" fmla="*/ 0 w 4"/>
                  <a:gd name="T33" fmla="*/ 8 h 8"/>
                  <a:gd name="T34" fmla="*/ 4 w 4"/>
                  <a:gd name="T35" fmla="*/ 8 h 8"/>
                  <a:gd name="T36" fmla="*/ 4 w 4"/>
                  <a:gd name="T37" fmla="*/ 8 h 8"/>
                  <a:gd name="T38" fmla="*/ 4 w 4"/>
                  <a:gd name="T39" fmla="*/ 8 h 8"/>
                  <a:gd name="T40" fmla="*/ 4 w 4"/>
                  <a:gd name="T41" fmla="*/ 8 h 8"/>
                  <a:gd name="T42" fmla="*/ 4 w 4"/>
                  <a:gd name="T4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8">
                    <a:moveTo>
                      <a:pt x="4" y="6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14">
                <a:extLst>
                  <a:ext uri="{FF2B5EF4-FFF2-40B4-BE49-F238E27FC236}">
                    <a16:creationId xmlns:a16="http://schemas.microsoft.com/office/drawing/2014/main" id="{DB263D5F-E154-4094-8384-6CE17DF43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6" y="1876"/>
                <a:ext cx="86" cy="97"/>
              </a:xfrm>
              <a:custGeom>
                <a:avLst/>
                <a:gdLst>
                  <a:gd name="T0" fmla="*/ 54 w 86"/>
                  <a:gd name="T1" fmla="*/ 95 h 97"/>
                  <a:gd name="T2" fmla="*/ 54 w 86"/>
                  <a:gd name="T3" fmla="*/ 97 h 97"/>
                  <a:gd name="T4" fmla="*/ 54 w 86"/>
                  <a:gd name="T5" fmla="*/ 97 h 97"/>
                  <a:gd name="T6" fmla="*/ 54 w 86"/>
                  <a:gd name="T7" fmla="*/ 97 h 97"/>
                  <a:gd name="T8" fmla="*/ 54 w 86"/>
                  <a:gd name="T9" fmla="*/ 97 h 97"/>
                  <a:gd name="T10" fmla="*/ 54 w 86"/>
                  <a:gd name="T11" fmla="*/ 97 h 97"/>
                  <a:gd name="T12" fmla="*/ 54 w 86"/>
                  <a:gd name="T13" fmla="*/ 95 h 97"/>
                  <a:gd name="T14" fmla="*/ 56 w 86"/>
                  <a:gd name="T15" fmla="*/ 95 h 97"/>
                  <a:gd name="T16" fmla="*/ 56 w 86"/>
                  <a:gd name="T17" fmla="*/ 93 h 97"/>
                  <a:gd name="T18" fmla="*/ 54 w 86"/>
                  <a:gd name="T19" fmla="*/ 95 h 97"/>
                  <a:gd name="T20" fmla="*/ 54 w 86"/>
                  <a:gd name="T21" fmla="*/ 95 h 97"/>
                  <a:gd name="T22" fmla="*/ 84 w 86"/>
                  <a:gd name="T23" fmla="*/ 75 h 97"/>
                  <a:gd name="T24" fmla="*/ 84 w 86"/>
                  <a:gd name="T25" fmla="*/ 75 h 97"/>
                  <a:gd name="T26" fmla="*/ 82 w 86"/>
                  <a:gd name="T27" fmla="*/ 75 h 97"/>
                  <a:gd name="T28" fmla="*/ 82 w 86"/>
                  <a:gd name="T29" fmla="*/ 75 h 97"/>
                  <a:gd name="T30" fmla="*/ 84 w 86"/>
                  <a:gd name="T31" fmla="*/ 75 h 97"/>
                  <a:gd name="T32" fmla="*/ 84 w 86"/>
                  <a:gd name="T33" fmla="*/ 75 h 97"/>
                  <a:gd name="T34" fmla="*/ 84 w 86"/>
                  <a:gd name="T35" fmla="*/ 77 h 97"/>
                  <a:gd name="T36" fmla="*/ 86 w 86"/>
                  <a:gd name="T37" fmla="*/ 77 h 97"/>
                  <a:gd name="T38" fmla="*/ 86 w 86"/>
                  <a:gd name="T39" fmla="*/ 77 h 97"/>
                  <a:gd name="T40" fmla="*/ 84 w 86"/>
                  <a:gd name="T41" fmla="*/ 75 h 97"/>
                  <a:gd name="T42" fmla="*/ 76 w 86"/>
                  <a:gd name="T43" fmla="*/ 73 h 97"/>
                  <a:gd name="T44" fmla="*/ 74 w 86"/>
                  <a:gd name="T45" fmla="*/ 73 h 97"/>
                  <a:gd name="T46" fmla="*/ 74 w 86"/>
                  <a:gd name="T47" fmla="*/ 73 h 97"/>
                  <a:gd name="T48" fmla="*/ 74 w 86"/>
                  <a:gd name="T49" fmla="*/ 75 h 97"/>
                  <a:gd name="T50" fmla="*/ 76 w 86"/>
                  <a:gd name="T51" fmla="*/ 75 h 97"/>
                  <a:gd name="T52" fmla="*/ 78 w 86"/>
                  <a:gd name="T53" fmla="*/ 75 h 97"/>
                  <a:gd name="T54" fmla="*/ 78 w 86"/>
                  <a:gd name="T55" fmla="*/ 75 h 97"/>
                  <a:gd name="T56" fmla="*/ 78 w 86"/>
                  <a:gd name="T57" fmla="*/ 75 h 97"/>
                  <a:gd name="T58" fmla="*/ 80 w 86"/>
                  <a:gd name="T59" fmla="*/ 75 h 97"/>
                  <a:gd name="T60" fmla="*/ 80 w 86"/>
                  <a:gd name="T61" fmla="*/ 75 h 97"/>
                  <a:gd name="T62" fmla="*/ 78 w 86"/>
                  <a:gd name="T63" fmla="*/ 75 h 97"/>
                  <a:gd name="T64" fmla="*/ 76 w 86"/>
                  <a:gd name="T65" fmla="*/ 73 h 97"/>
                  <a:gd name="T66" fmla="*/ 36 w 86"/>
                  <a:gd name="T67" fmla="*/ 71 h 97"/>
                  <a:gd name="T68" fmla="*/ 36 w 86"/>
                  <a:gd name="T69" fmla="*/ 71 h 97"/>
                  <a:gd name="T70" fmla="*/ 38 w 86"/>
                  <a:gd name="T71" fmla="*/ 71 h 97"/>
                  <a:gd name="T72" fmla="*/ 38 w 86"/>
                  <a:gd name="T73" fmla="*/ 71 h 97"/>
                  <a:gd name="T74" fmla="*/ 40 w 86"/>
                  <a:gd name="T75" fmla="*/ 71 h 97"/>
                  <a:gd name="T76" fmla="*/ 38 w 86"/>
                  <a:gd name="T77" fmla="*/ 71 h 97"/>
                  <a:gd name="T78" fmla="*/ 36 w 86"/>
                  <a:gd name="T79" fmla="*/ 71 h 97"/>
                  <a:gd name="T80" fmla="*/ 0 w 86"/>
                  <a:gd name="T81" fmla="*/ 0 h 97"/>
                  <a:gd name="T82" fmla="*/ 0 w 86"/>
                  <a:gd name="T83" fmla="*/ 0 h 97"/>
                  <a:gd name="T84" fmla="*/ 0 w 86"/>
                  <a:gd name="T85" fmla="*/ 2 h 97"/>
                  <a:gd name="T86" fmla="*/ 2 w 86"/>
                  <a:gd name="T87" fmla="*/ 0 h 97"/>
                  <a:gd name="T88" fmla="*/ 2 w 86"/>
                  <a:gd name="T89" fmla="*/ 0 h 97"/>
                  <a:gd name="T90" fmla="*/ 2 w 86"/>
                  <a:gd name="T91" fmla="*/ 0 h 97"/>
                  <a:gd name="T92" fmla="*/ 0 w 86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6" h="97">
                    <a:moveTo>
                      <a:pt x="54" y="95"/>
                    </a:move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5"/>
                    </a:lnTo>
                    <a:lnTo>
                      <a:pt x="56" y="95"/>
                    </a:lnTo>
                    <a:lnTo>
                      <a:pt x="56" y="93"/>
                    </a:lnTo>
                    <a:lnTo>
                      <a:pt x="54" y="95"/>
                    </a:lnTo>
                    <a:lnTo>
                      <a:pt x="54" y="95"/>
                    </a:lnTo>
                    <a:close/>
                    <a:moveTo>
                      <a:pt x="84" y="75"/>
                    </a:moveTo>
                    <a:lnTo>
                      <a:pt x="84" y="75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7"/>
                    </a:lnTo>
                    <a:lnTo>
                      <a:pt x="86" y="77"/>
                    </a:lnTo>
                    <a:lnTo>
                      <a:pt x="86" y="77"/>
                    </a:lnTo>
                    <a:lnTo>
                      <a:pt x="84" y="75"/>
                    </a:lnTo>
                    <a:close/>
                    <a:moveTo>
                      <a:pt x="76" y="73"/>
                    </a:moveTo>
                    <a:lnTo>
                      <a:pt x="74" y="73"/>
                    </a:lnTo>
                    <a:lnTo>
                      <a:pt x="74" y="73"/>
                    </a:lnTo>
                    <a:lnTo>
                      <a:pt x="74" y="75"/>
                    </a:lnTo>
                    <a:lnTo>
                      <a:pt x="76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80" y="75"/>
                    </a:lnTo>
                    <a:lnTo>
                      <a:pt x="80" y="75"/>
                    </a:lnTo>
                    <a:lnTo>
                      <a:pt x="78" y="75"/>
                    </a:lnTo>
                    <a:lnTo>
                      <a:pt x="76" y="73"/>
                    </a:lnTo>
                    <a:close/>
                    <a:moveTo>
                      <a:pt x="36" y="71"/>
                    </a:moveTo>
                    <a:lnTo>
                      <a:pt x="36" y="71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38" y="71"/>
                    </a:lnTo>
                    <a:lnTo>
                      <a:pt x="36" y="71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15">
                <a:extLst>
                  <a:ext uri="{FF2B5EF4-FFF2-40B4-BE49-F238E27FC236}">
                    <a16:creationId xmlns:a16="http://schemas.microsoft.com/office/drawing/2014/main" id="{168567CD-7168-4A69-90ED-02057D73D3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7" y="1432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4 w 6"/>
                  <a:gd name="T3" fmla="*/ 2 h 4"/>
                  <a:gd name="T4" fmla="*/ 4 w 6"/>
                  <a:gd name="T5" fmla="*/ 2 h 4"/>
                  <a:gd name="T6" fmla="*/ 4 w 6"/>
                  <a:gd name="T7" fmla="*/ 4 h 4"/>
                  <a:gd name="T8" fmla="*/ 4 w 6"/>
                  <a:gd name="T9" fmla="*/ 4 h 4"/>
                  <a:gd name="T10" fmla="*/ 6 w 6"/>
                  <a:gd name="T11" fmla="*/ 4 h 4"/>
                  <a:gd name="T12" fmla="*/ 6 w 6"/>
                  <a:gd name="T13" fmla="*/ 4 h 4"/>
                  <a:gd name="T14" fmla="*/ 6 w 6"/>
                  <a:gd name="T15" fmla="*/ 4 h 4"/>
                  <a:gd name="T16" fmla="*/ 2 w 6"/>
                  <a:gd name="T17" fmla="*/ 0 h 4"/>
                  <a:gd name="T18" fmla="*/ 0 w 6"/>
                  <a:gd name="T19" fmla="*/ 0 h 4"/>
                  <a:gd name="T20" fmla="*/ 0 w 6"/>
                  <a:gd name="T21" fmla="*/ 0 h 4"/>
                  <a:gd name="T22" fmla="*/ 2 w 6"/>
                  <a:gd name="T23" fmla="*/ 0 h 4"/>
                  <a:gd name="T24" fmla="*/ 2 w 6"/>
                  <a:gd name="T25" fmla="*/ 0 h 4"/>
                  <a:gd name="T26" fmla="*/ 2 w 6"/>
                  <a:gd name="T27" fmla="*/ 0 h 4"/>
                  <a:gd name="T28" fmla="*/ 2 w 6"/>
                  <a:gd name="T29" fmla="*/ 0 h 4"/>
                  <a:gd name="T30" fmla="*/ 2 w 6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16">
                <a:extLst>
                  <a:ext uri="{FF2B5EF4-FFF2-40B4-BE49-F238E27FC236}">
                    <a16:creationId xmlns:a16="http://schemas.microsoft.com/office/drawing/2014/main" id="{37AF259A-9C65-4C59-BC32-09E54C89C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1630"/>
                <a:ext cx="258" cy="264"/>
              </a:xfrm>
              <a:custGeom>
                <a:avLst/>
                <a:gdLst>
                  <a:gd name="T0" fmla="*/ 242 w 258"/>
                  <a:gd name="T1" fmla="*/ 106 h 264"/>
                  <a:gd name="T2" fmla="*/ 244 w 258"/>
                  <a:gd name="T3" fmla="*/ 100 h 264"/>
                  <a:gd name="T4" fmla="*/ 238 w 258"/>
                  <a:gd name="T5" fmla="*/ 90 h 264"/>
                  <a:gd name="T6" fmla="*/ 222 w 258"/>
                  <a:gd name="T7" fmla="*/ 84 h 264"/>
                  <a:gd name="T8" fmla="*/ 212 w 258"/>
                  <a:gd name="T9" fmla="*/ 74 h 264"/>
                  <a:gd name="T10" fmla="*/ 194 w 258"/>
                  <a:gd name="T11" fmla="*/ 56 h 264"/>
                  <a:gd name="T12" fmla="*/ 154 w 258"/>
                  <a:gd name="T13" fmla="*/ 26 h 264"/>
                  <a:gd name="T14" fmla="*/ 116 w 258"/>
                  <a:gd name="T15" fmla="*/ 0 h 264"/>
                  <a:gd name="T16" fmla="*/ 94 w 258"/>
                  <a:gd name="T17" fmla="*/ 18 h 264"/>
                  <a:gd name="T18" fmla="*/ 96 w 258"/>
                  <a:gd name="T19" fmla="*/ 52 h 264"/>
                  <a:gd name="T20" fmla="*/ 100 w 258"/>
                  <a:gd name="T21" fmla="*/ 88 h 264"/>
                  <a:gd name="T22" fmla="*/ 102 w 258"/>
                  <a:gd name="T23" fmla="*/ 124 h 264"/>
                  <a:gd name="T24" fmla="*/ 108 w 258"/>
                  <a:gd name="T25" fmla="*/ 156 h 264"/>
                  <a:gd name="T26" fmla="*/ 58 w 258"/>
                  <a:gd name="T27" fmla="*/ 170 h 264"/>
                  <a:gd name="T28" fmla="*/ 44 w 258"/>
                  <a:gd name="T29" fmla="*/ 168 h 264"/>
                  <a:gd name="T30" fmla="*/ 32 w 258"/>
                  <a:gd name="T31" fmla="*/ 170 h 264"/>
                  <a:gd name="T32" fmla="*/ 20 w 258"/>
                  <a:gd name="T33" fmla="*/ 176 h 264"/>
                  <a:gd name="T34" fmla="*/ 8 w 258"/>
                  <a:gd name="T35" fmla="*/ 170 h 264"/>
                  <a:gd name="T36" fmla="*/ 2 w 258"/>
                  <a:gd name="T37" fmla="*/ 182 h 264"/>
                  <a:gd name="T38" fmla="*/ 4 w 258"/>
                  <a:gd name="T39" fmla="*/ 192 h 264"/>
                  <a:gd name="T40" fmla="*/ 2 w 258"/>
                  <a:gd name="T41" fmla="*/ 202 h 264"/>
                  <a:gd name="T42" fmla="*/ 8 w 258"/>
                  <a:gd name="T43" fmla="*/ 206 h 264"/>
                  <a:gd name="T44" fmla="*/ 12 w 258"/>
                  <a:gd name="T45" fmla="*/ 214 h 264"/>
                  <a:gd name="T46" fmla="*/ 12 w 258"/>
                  <a:gd name="T47" fmla="*/ 224 h 264"/>
                  <a:gd name="T48" fmla="*/ 14 w 258"/>
                  <a:gd name="T49" fmla="*/ 232 h 264"/>
                  <a:gd name="T50" fmla="*/ 22 w 258"/>
                  <a:gd name="T51" fmla="*/ 234 h 264"/>
                  <a:gd name="T52" fmla="*/ 28 w 258"/>
                  <a:gd name="T53" fmla="*/ 228 h 264"/>
                  <a:gd name="T54" fmla="*/ 40 w 258"/>
                  <a:gd name="T55" fmla="*/ 230 h 264"/>
                  <a:gd name="T56" fmla="*/ 44 w 258"/>
                  <a:gd name="T57" fmla="*/ 224 h 264"/>
                  <a:gd name="T58" fmla="*/ 50 w 258"/>
                  <a:gd name="T59" fmla="*/ 228 h 264"/>
                  <a:gd name="T60" fmla="*/ 56 w 258"/>
                  <a:gd name="T61" fmla="*/ 240 h 264"/>
                  <a:gd name="T62" fmla="*/ 58 w 258"/>
                  <a:gd name="T63" fmla="*/ 244 h 264"/>
                  <a:gd name="T64" fmla="*/ 58 w 258"/>
                  <a:gd name="T65" fmla="*/ 248 h 264"/>
                  <a:gd name="T66" fmla="*/ 60 w 258"/>
                  <a:gd name="T67" fmla="*/ 258 h 264"/>
                  <a:gd name="T68" fmla="*/ 68 w 258"/>
                  <a:gd name="T69" fmla="*/ 264 h 264"/>
                  <a:gd name="T70" fmla="*/ 74 w 258"/>
                  <a:gd name="T71" fmla="*/ 262 h 264"/>
                  <a:gd name="T72" fmla="*/ 82 w 258"/>
                  <a:gd name="T73" fmla="*/ 264 h 264"/>
                  <a:gd name="T74" fmla="*/ 86 w 258"/>
                  <a:gd name="T75" fmla="*/ 260 h 264"/>
                  <a:gd name="T76" fmla="*/ 90 w 258"/>
                  <a:gd name="T77" fmla="*/ 258 h 264"/>
                  <a:gd name="T78" fmla="*/ 92 w 258"/>
                  <a:gd name="T79" fmla="*/ 258 h 264"/>
                  <a:gd name="T80" fmla="*/ 94 w 258"/>
                  <a:gd name="T81" fmla="*/ 264 h 264"/>
                  <a:gd name="T82" fmla="*/ 104 w 258"/>
                  <a:gd name="T83" fmla="*/ 260 h 264"/>
                  <a:gd name="T84" fmla="*/ 106 w 258"/>
                  <a:gd name="T85" fmla="*/ 248 h 264"/>
                  <a:gd name="T86" fmla="*/ 108 w 258"/>
                  <a:gd name="T87" fmla="*/ 236 h 264"/>
                  <a:gd name="T88" fmla="*/ 118 w 258"/>
                  <a:gd name="T89" fmla="*/ 230 h 264"/>
                  <a:gd name="T90" fmla="*/ 120 w 258"/>
                  <a:gd name="T91" fmla="*/ 220 h 264"/>
                  <a:gd name="T92" fmla="*/ 126 w 258"/>
                  <a:gd name="T93" fmla="*/ 208 h 264"/>
                  <a:gd name="T94" fmla="*/ 140 w 258"/>
                  <a:gd name="T95" fmla="*/ 208 h 264"/>
                  <a:gd name="T96" fmla="*/ 146 w 258"/>
                  <a:gd name="T97" fmla="*/ 202 h 264"/>
                  <a:gd name="T98" fmla="*/ 158 w 258"/>
                  <a:gd name="T99" fmla="*/ 194 h 264"/>
                  <a:gd name="T100" fmla="*/ 172 w 258"/>
                  <a:gd name="T101" fmla="*/ 182 h 264"/>
                  <a:gd name="T102" fmla="*/ 184 w 258"/>
                  <a:gd name="T103" fmla="*/ 178 h 264"/>
                  <a:gd name="T104" fmla="*/ 202 w 258"/>
                  <a:gd name="T105" fmla="*/ 180 h 264"/>
                  <a:gd name="T106" fmla="*/ 230 w 258"/>
                  <a:gd name="T107" fmla="*/ 172 h 264"/>
                  <a:gd name="T108" fmla="*/ 246 w 258"/>
                  <a:gd name="T109" fmla="*/ 170 h 264"/>
                  <a:gd name="T110" fmla="*/ 254 w 258"/>
                  <a:gd name="T111" fmla="*/ 160 h 264"/>
                  <a:gd name="T112" fmla="*/ 258 w 258"/>
                  <a:gd name="T11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8" h="264">
                    <a:moveTo>
                      <a:pt x="254" y="106"/>
                    </a:moveTo>
                    <a:lnTo>
                      <a:pt x="250" y="106"/>
                    </a:lnTo>
                    <a:lnTo>
                      <a:pt x="246" y="106"/>
                    </a:lnTo>
                    <a:lnTo>
                      <a:pt x="246" y="106"/>
                    </a:lnTo>
                    <a:lnTo>
                      <a:pt x="244" y="108"/>
                    </a:lnTo>
                    <a:lnTo>
                      <a:pt x="244" y="106"/>
                    </a:lnTo>
                    <a:lnTo>
                      <a:pt x="244" y="106"/>
                    </a:lnTo>
                    <a:lnTo>
                      <a:pt x="242" y="106"/>
                    </a:lnTo>
                    <a:lnTo>
                      <a:pt x="242" y="104"/>
                    </a:lnTo>
                    <a:lnTo>
                      <a:pt x="240" y="104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42" y="100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42" y="98"/>
                    </a:lnTo>
                    <a:lnTo>
                      <a:pt x="242" y="96"/>
                    </a:lnTo>
                    <a:lnTo>
                      <a:pt x="242" y="94"/>
                    </a:lnTo>
                    <a:lnTo>
                      <a:pt x="242" y="94"/>
                    </a:lnTo>
                    <a:lnTo>
                      <a:pt x="242" y="92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38" y="90"/>
                    </a:lnTo>
                    <a:lnTo>
                      <a:pt x="236" y="90"/>
                    </a:lnTo>
                    <a:lnTo>
                      <a:pt x="234" y="90"/>
                    </a:lnTo>
                    <a:lnTo>
                      <a:pt x="232" y="88"/>
                    </a:lnTo>
                    <a:lnTo>
                      <a:pt x="230" y="88"/>
                    </a:lnTo>
                    <a:lnTo>
                      <a:pt x="228" y="86"/>
                    </a:lnTo>
                    <a:lnTo>
                      <a:pt x="228" y="84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20" y="84"/>
                    </a:lnTo>
                    <a:lnTo>
                      <a:pt x="220" y="82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4" y="76"/>
                    </a:lnTo>
                    <a:lnTo>
                      <a:pt x="212" y="76"/>
                    </a:lnTo>
                    <a:lnTo>
                      <a:pt x="212" y="74"/>
                    </a:lnTo>
                    <a:lnTo>
                      <a:pt x="212" y="74"/>
                    </a:lnTo>
                    <a:lnTo>
                      <a:pt x="212" y="72"/>
                    </a:lnTo>
                    <a:lnTo>
                      <a:pt x="212" y="70"/>
                    </a:lnTo>
                    <a:lnTo>
                      <a:pt x="212" y="70"/>
                    </a:lnTo>
                    <a:lnTo>
                      <a:pt x="208" y="68"/>
                    </a:lnTo>
                    <a:lnTo>
                      <a:pt x="204" y="64"/>
                    </a:lnTo>
                    <a:lnTo>
                      <a:pt x="198" y="60"/>
                    </a:lnTo>
                    <a:lnTo>
                      <a:pt x="194" y="56"/>
                    </a:lnTo>
                    <a:lnTo>
                      <a:pt x="188" y="52"/>
                    </a:lnTo>
                    <a:lnTo>
                      <a:pt x="184" y="48"/>
                    </a:lnTo>
                    <a:lnTo>
                      <a:pt x="178" y="44"/>
                    </a:lnTo>
                    <a:lnTo>
                      <a:pt x="174" y="40"/>
                    </a:lnTo>
                    <a:lnTo>
                      <a:pt x="168" y="36"/>
                    </a:lnTo>
                    <a:lnTo>
                      <a:pt x="164" y="34"/>
                    </a:lnTo>
                    <a:lnTo>
                      <a:pt x="158" y="30"/>
                    </a:lnTo>
                    <a:lnTo>
                      <a:pt x="154" y="26"/>
                    </a:lnTo>
                    <a:lnTo>
                      <a:pt x="150" y="22"/>
                    </a:lnTo>
                    <a:lnTo>
                      <a:pt x="144" y="18"/>
                    </a:lnTo>
                    <a:lnTo>
                      <a:pt x="140" y="14"/>
                    </a:lnTo>
                    <a:lnTo>
                      <a:pt x="134" y="10"/>
                    </a:lnTo>
                    <a:lnTo>
                      <a:pt x="130" y="6"/>
                    </a:lnTo>
                    <a:lnTo>
                      <a:pt x="126" y="4"/>
                    </a:lnTo>
                    <a:lnTo>
                      <a:pt x="120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94" y="4"/>
                    </a:lnTo>
                    <a:lnTo>
                      <a:pt x="94" y="8"/>
                    </a:lnTo>
                    <a:lnTo>
                      <a:pt x="94" y="12"/>
                    </a:lnTo>
                    <a:lnTo>
                      <a:pt x="94" y="18"/>
                    </a:lnTo>
                    <a:lnTo>
                      <a:pt x="94" y="22"/>
                    </a:lnTo>
                    <a:lnTo>
                      <a:pt x="96" y="26"/>
                    </a:lnTo>
                    <a:lnTo>
                      <a:pt x="96" y="30"/>
                    </a:lnTo>
                    <a:lnTo>
                      <a:pt x="96" y="34"/>
                    </a:lnTo>
                    <a:lnTo>
                      <a:pt x="96" y="40"/>
                    </a:lnTo>
                    <a:lnTo>
                      <a:pt x="96" y="44"/>
                    </a:lnTo>
                    <a:lnTo>
                      <a:pt x="96" y="48"/>
                    </a:lnTo>
                    <a:lnTo>
                      <a:pt x="96" y="52"/>
                    </a:lnTo>
                    <a:lnTo>
                      <a:pt x="98" y="58"/>
                    </a:lnTo>
                    <a:lnTo>
                      <a:pt x="98" y="62"/>
                    </a:lnTo>
                    <a:lnTo>
                      <a:pt x="98" y="66"/>
                    </a:lnTo>
                    <a:lnTo>
                      <a:pt x="98" y="70"/>
                    </a:lnTo>
                    <a:lnTo>
                      <a:pt x="98" y="74"/>
                    </a:lnTo>
                    <a:lnTo>
                      <a:pt x="98" y="80"/>
                    </a:lnTo>
                    <a:lnTo>
                      <a:pt x="100" y="84"/>
                    </a:lnTo>
                    <a:lnTo>
                      <a:pt x="100" y="88"/>
                    </a:lnTo>
                    <a:lnTo>
                      <a:pt x="100" y="92"/>
                    </a:lnTo>
                    <a:lnTo>
                      <a:pt x="100" y="98"/>
                    </a:lnTo>
                    <a:lnTo>
                      <a:pt x="100" y="102"/>
                    </a:lnTo>
                    <a:lnTo>
                      <a:pt x="100" y="106"/>
                    </a:lnTo>
                    <a:lnTo>
                      <a:pt x="102" y="110"/>
                    </a:lnTo>
                    <a:lnTo>
                      <a:pt x="102" y="114"/>
                    </a:lnTo>
                    <a:lnTo>
                      <a:pt x="102" y="120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2" y="132"/>
                    </a:lnTo>
                    <a:lnTo>
                      <a:pt x="104" y="138"/>
                    </a:lnTo>
                    <a:lnTo>
                      <a:pt x="104" y="142"/>
                    </a:lnTo>
                    <a:lnTo>
                      <a:pt x="104" y="146"/>
                    </a:lnTo>
                    <a:lnTo>
                      <a:pt x="104" y="150"/>
                    </a:lnTo>
                    <a:lnTo>
                      <a:pt x="106" y="152"/>
                    </a:lnTo>
                    <a:lnTo>
                      <a:pt x="108" y="156"/>
                    </a:lnTo>
                    <a:lnTo>
                      <a:pt x="108" y="160"/>
                    </a:lnTo>
                    <a:lnTo>
                      <a:pt x="106" y="164"/>
                    </a:lnTo>
                    <a:lnTo>
                      <a:pt x="106" y="170"/>
                    </a:lnTo>
                    <a:lnTo>
                      <a:pt x="100" y="170"/>
                    </a:lnTo>
                    <a:lnTo>
                      <a:pt x="92" y="170"/>
                    </a:lnTo>
                    <a:lnTo>
                      <a:pt x="76" y="170"/>
                    </a:lnTo>
                    <a:lnTo>
                      <a:pt x="74" y="170"/>
                    </a:lnTo>
                    <a:lnTo>
                      <a:pt x="58" y="170"/>
                    </a:lnTo>
                    <a:lnTo>
                      <a:pt x="54" y="170"/>
                    </a:lnTo>
                    <a:lnTo>
                      <a:pt x="48" y="170"/>
                    </a:lnTo>
                    <a:lnTo>
                      <a:pt x="46" y="170"/>
                    </a:lnTo>
                    <a:lnTo>
                      <a:pt x="46" y="168"/>
                    </a:lnTo>
                    <a:lnTo>
                      <a:pt x="46" y="166"/>
                    </a:lnTo>
                    <a:lnTo>
                      <a:pt x="46" y="166"/>
                    </a:lnTo>
                    <a:lnTo>
                      <a:pt x="44" y="168"/>
                    </a:lnTo>
                    <a:lnTo>
                      <a:pt x="44" y="168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2" y="170"/>
                    </a:lnTo>
                    <a:lnTo>
                      <a:pt x="40" y="172"/>
                    </a:lnTo>
                    <a:lnTo>
                      <a:pt x="36" y="172"/>
                    </a:lnTo>
                    <a:lnTo>
                      <a:pt x="34" y="172"/>
                    </a:lnTo>
                    <a:lnTo>
                      <a:pt x="32" y="172"/>
                    </a:lnTo>
                    <a:lnTo>
                      <a:pt x="32" y="170"/>
                    </a:lnTo>
                    <a:lnTo>
                      <a:pt x="30" y="170"/>
                    </a:lnTo>
                    <a:lnTo>
                      <a:pt x="28" y="170"/>
                    </a:lnTo>
                    <a:lnTo>
                      <a:pt x="26" y="170"/>
                    </a:lnTo>
                    <a:lnTo>
                      <a:pt x="24" y="170"/>
                    </a:lnTo>
                    <a:lnTo>
                      <a:pt x="24" y="172"/>
                    </a:lnTo>
                    <a:lnTo>
                      <a:pt x="22" y="174"/>
                    </a:lnTo>
                    <a:lnTo>
                      <a:pt x="22" y="176"/>
                    </a:lnTo>
                    <a:lnTo>
                      <a:pt x="20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4" y="168"/>
                    </a:lnTo>
                    <a:lnTo>
                      <a:pt x="12" y="168"/>
                    </a:lnTo>
                    <a:lnTo>
                      <a:pt x="12" y="166"/>
                    </a:lnTo>
                    <a:lnTo>
                      <a:pt x="10" y="168"/>
                    </a:lnTo>
                    <a:lnTo>
                      <a:pt x="10" y="170"/>
                    </a:lnTo>
                    <a:lnTo>
                      <a:pt x="8" y="170"/>
                    </a:lnTo>
                    <a:lnTo>
                      <a:pt x="8" y="172"/>
                    </a:lnTo>
                    <a:lnTo>
                      <a:pt x="6" y="174"/>
                    </a:lnTo>
                    <a:lnTo>
                      <a:pt x="6" y="176"/>
                    </a:lnTo>
                    <a:lnTo>
                      <a:pt x="6" y="178"/>
                    </a:lnTo>
                    <a:lnTo>
                      <a:pt x="6" y="180"/>
                    </a:lnTo>
                    <a:lnTo>
                      <a:pt x="4" y="182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82"/>
                    </a:lnTo>
                    <a:lnTo>
                      <a:pt x="2" y="184"/>
                    </a:lnTo>
                    <a:lnTo>
                      <a:pt x="0" y="186"/>
                    </a:lnTo>
                    <a:lnTo>
                      <a:pt x="0" y="188"/>
                    </a:lnTo>
                    <a:lnTo>
                      <a:pt x="2" y="190"/>
                    </a:lnTo>
                    <a:lnTo>
                      <a:pt x="2" y="190"/>
                    </a:lnTo>
                    <a:lnTo>
                      <a:pt x="2" y="192"/>
                    </a:lnTo>
                    <a:lnTo>
                      <a:pt x="4" y="192"/>
                    </a:lnTo>
                    <a:lnTo>
                      <a:pt x="4" y="194"/>
                    </a:lnTo>
                    <a:lnTo>
                      <a:pt x="4" y="196"/>
                    </a:lnTo>
                    <a:lnTo>
                      <a:pt x="4" y="198"/>
                    </a:lnTo>
                    <a:lnTo>
                      <a:pt x="4" y="198"/>
                    </a:lnTo>
                    <a:lnTo>
                      <a:pt x="4" y="200"/>
                    </a:lnTo>
                    <a:lnTo>
                      <a:pt x="4" y="200"/>
                    </a:lnTo>
                    <a:lnTo>
                      <a:pt x="2" y="200"/>
                    </a:lnTo>
                    <a:lnTo>
                      <a:pt x="2" y="202"/>
                    </a:lnTo>
                    <a:lnTo>
                      <a:pt x="4" y="204"/>
                    </a:lnTo>
                    <a:lnTo>
                      <a:pt x="6" y="206"/>
                    </a:lnTo>
                    <a:lnTo>
                      <a:pt x="6" y="206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8" y="206"/>
                    </a:lnTo>
                    <a:lnTo>
                      <a:pt x="8" y="208"/>
                    </a:lnTo>
                    <a:lnTo>
                      <a:pt x="10" y="208"/>
                    </a:lnTo>
                    <a:lnTo>
                      <a:pt x="10" y="208"/>
                    </a:lnTo>
                    <a:lnTo>
                      <a:pt x="10" y="210"/>
                    </a:lnTo>
                    <a:lnTo>
                      <a:pt x="10" y="210"/>
                    </a:lnTo>
                    <a:lnTo>
                      <a:pt x="12" y="212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2" y="216"/>
                    </a:lnTo>
                    <a:lnTo>
                      <a:pt x="12" y="218"/>
                    </a:lnTo>
                    <a:lnTo>
                      <a:pt x="12" y="220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2" y="224"/>
                    </a:lnTo>
                    <a:lnTo>
                      <a:pt x="12" y="224"/>
                    </a:lnTo>
                    <a:lnTo>
                      <a:pt x="12" y="226"/>
                    </a:lnTo>
                    <a:lnTo>
                      <a:pt x="12" y="226"/>
                    </a:lnTo>
                    <a:lnTo>
                      <a:pt x="12" y="228"/>
                    </a:lnTo>
                    <a:lnTo>
                      <a:pt x="10" y="228"/>
                    </a:lnTo>
                    <a:lnTo>
                      <a:pt x="10" y="228"/>
                    </a:lnTo>
                    <a:lnTo>
                      <a:pt x="12" y="230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6" y="232"/>
                    </a:lnTo>
                    <a:lnTo>
                      <a:pt x="16" y="230"/>
                    </a:lnTo>
                    <a:lnTo>
                      <a:pt x="18" y="228"/>
                    </a:lnTo>
                    <a:lnTo>
                      <a:pt x="18" y="228"/>
                    </a:lnTo>
                    <a:lnTo>
                      <a:pt x="20" y="228"/>
                    </a:lnTo>
                    <a:lnTo>
                      <a:pt x="20" y="230"/>
                    </a:lnTo>
                    <a:lnTo>
                      <a:pt x="22" y="232"/>
                    </a:lnTo>
                    <a:lnTo>
                      <a:pt x="22" y="234"/>
                    </a:lnTo>
                    <a:lnTo>
                      <a:pt x="22" y="234"/>
                    </a:lnTo>
                    <a:lnTo>
                      <a:pt x="24" y="234"/>
                    </a:lnTo>
                    <a:lnTo>
                      <a:pt x="24" y="234"/>
                    </a:lnTo>
                    <a:lnTo>
                      <a:pt x="24" y="234"/>
                    </a:lnTo>
                    <a:lnTo>
                      <a:pt x="24" y="232"/>
                    </a:lnTo>
                    <a:lnTo>
                      <a:pt x="24" y="232"/>
                    </a:lnTo>
                    <a:lnTo>
                      <a:pt x="26" y="230"/>
                    </a:lnTo>
                    <a:lnTo>
                      <a:pt x="28" y="228"/>
                    </a:lnTo>
                    <a:lnTo>
                      <a:pt x="28" y="228"/>
                    </a:lnTo>
                    <a:lnTo>
                      <a:pt x="30" y="228"/>
                    </a:lnTo>
                    <a:lnTo>
                      <a:pt x="32" y="228"/>
                    </a:lnTo>
                    <a:lnTo>
                      <a:pt x="34" y="230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40" y="230"/>
                    </a:lnTo>
                    <a:lnTo>
                      <a:pt x="40" y="228"/>
                    </a:lnTo>
                    <a:lnTo>
                      <a:pt x="42" y="228"/>
                    </a:lnTo>
                    <a:lnTo>
                      <a:pt x="44" y="228"/>
                    </a:lnTo>
                    <a:lnTo>
                      <a:pt x="44" y="228"/>
                    </a:lnTo>
                    <a:lnTo>
                      <a:pt x="44" y="226"/>
                    </a:lnTo>
                    <a:lnTo>
                      <a:pt x="44" y="226"/>
                    </a:lnTo>
                    <a:lnTo>
                      <a:pt x="44" y="226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6" y="224"/>
                    </a:lnTo>
                    <a:lnTo>
                      <a:pt x="46" y="224"/>
                    </a:lnTo>
                    <a:lnTo>
                      <a:pt x="48" y="224"/>
                    </a:lnTo>
                    <a:lnTo>
                      <a:pt x="50" y="224"/>
                    </a:lnTo>
                    <a:lnTo>
                      <a:pt x="50" y="226"/>
                    </a:lnTo>
                    <a:lnTo>
                      <a:pt x="50" y="228"/>
                    </a:lnTo>
                    <a:lnTo>
                      <a:pt x="52" y="230"/>
                    </a:lnTo>
                    <a:lnTo>
                      <a:pt x="52" y="234"/>
                    </a:lnTo>
                    <a:lnTo>
                      <a:pt x="52" y="236"/>
                    </a:lnTo>
                    <a:lnTo>
                      <a:pt x="52" y="238"/>
                    </a:lnTo>
                    <a:lnTo>
                      <a:pt x="54" y="238"/>
                    </a:lnTo>
                    <a:lnTo>
                      <a:pt x="54" y="238"/>
                    </a:lnTo>
                    <a:lnTo>
                      <a:pt x="54" y="238"/>
                    </a:lnTo>
                    <a:lnTo>
                      <a:pt x="56" y="240"/>
                    </a:lnTo>
                    <a:lnTo>
                      <a:pt x="56" y="240"/>
                    </a:lnTo>
                    <a:lnTo>
                      <a:pt x="56" y="242"/>
                    </a:lnTo>
                    <a:lnTo>
                      <a:pt x="58" y="242"/>
                    </a:lnTo>
                    <a:lnTo>
                      <a:pt x="60" y="242"/>
                    </a:lnTo>
                    <a:lnTo>
                      <a:pt x="60" y="244"/>
                    </a:lnTo>
                    <a:lnTo>
                      <a:pt x="60" y="244"/>
                    </a:lnTo>
                    <a:lnTo>
                      <a:pt x="58" y="244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6" y="246"/>
                    </a:lnTo>
                    <a:lnTo>
                      <a:pt x="54" y="248"/>
                    </a:lnTo>
                    <a:lnTo>
                      <a:pt x="54" y="250"/>
                    </a:lnTo>
                    <a:lnTo>
                      <a:pt x="56" y="250"/>
                    </a:lnTo>
                    <a:lnTo>
                      <a:pt x="56" y="250"/>
                    </a:lnTo>
                    <a:lnTo>
                      <a:pt x="56" y="250"/>
                    </a:lnTo>
                    <a:lnTo>
                      <a:pt x="58" y="248"/>
                    </a:lnTo>
                    <a:lnTo>
                      <a:pt x="58" y="250"/>
                    </a:lnTo>
                    <a:lnTo>
                      <a:pt x="60" y="250"/>
                    </a:lnTo>
                    <a:lnTo>
                      <a:pt x="60" y="250"/>
                    </a:lnTo>
                    <a:lnTo>
                      <a:pt x="60" y="252"/>
                    </a:lnTo>
                    <a:lnTo>
                      <a:pt x="60" y="252"/>
                    </a:lnTo>
                    <a:lnTo>
                      <a:pt x="60" y="254"/>
                    </a:lnTo>
                    <a:lnTo>
                      <a:pt x="60" y="256"/>
                    </a:lnTo>
                    <a:lnTo>
                      <a:pt x="60" y="258"/>
                    </a:lnTo>
                    <a:lnTo>
                      <a:pt x="62" y="260"/>
                    </a:lnTo>
                    <a:lnTo>
                      <a:pt x="66" y="262"/>
                    </a:lnTo>
                    <a:lnTo>
                      <a:pt x="66" y="262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8" y="264"/>
                    </a:lnTo>
                    <a:lnTo>
                      <a:pt x="70" y="262"/>
                    </a:lnTo>
                    <a:lnTo>
                      <a:pt x="70" y="260"/>
                    </a:lnTo>
                    <a:lnTo>
                      <a:pt x="72" y="260"/>
                    </a:lnTo>
                    <a:lnTo>
                      <a:pt x="72" y="260"/>
                    </a:lnTo>
                    <a:lnTo>
                      <a:pt x="74" y="260"/>
                    </a:lnTo>
                    <a:lnTo>
                      <a:pt x="74" y="260"/>
                    </a:lnTo>
                    <a:lnTo>
                      <a:pt x="74" y="262"/>
                    </a:lnTo>
                    <a:lnTo>
                      <a:pt x="74" y="262"/>
                    </a:lnTo>
                    <a:lnTo>
                      <a:pt x="76" y="262"/>
                    </a:lnTo>
                    <a:lnTo>
                      <a:pt x="78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2" y="264"/>
                    </a:lnTo>
                    <a:lnTo>
                      <a:pt x="82" y="264"/>
                    </a:lnTo>
                    <a:lnTo>
                      <a:pt x="80" y="262"/>
                    </a:lnTo>
                    <a:lnTo>
                      <a:pt x="82" y="262"/>
                    </a:lnTo>
                    <a:lnTo>
                      <a:pt x="82" y="262"/>
                    </a:lnTo>
                    <a:lnTo>
                      <a:pt x="82" y="262"/>
                    </a:lnTo>
                    <a:lnTo>
                      <a:pt x="84" y="262"/>
                    </a:lnTo>
                    <a:lnTo>
                      <a:pt x="84" y="262"/>
                    </a:lnTo>
                    <a:lnTo>
                      <a:pt x="86" y="262"/>
                    </a:lnTo>
                    <a:lnTo>
                      <a:pt x="86" y="260"/>
                    </a:lnTo>
                    <a:lnTo>
                      <a:pt x="86" y="258"/>
                    </a:lnTo>
                    <a:lnTo>
                      <a:pt x="86" y="258"/>
                    </a:lnTo>
                    <a:lnTo>
                      <a:pt x="86" y="256"/>
                    </a:lnTo>
                    <a:lnTo>
                      <a:pt x="86" y="256"/>
                    </a:lnTo>
                    <a:lnTo>
                      <a:pt x="88" y="258"/>
                    </a:lnTo>
                    <a:lnTo>
                      <a:pt x="88" y="258"/>
                    </a:lnTo>
                    <a:lnTo>
                      <a:pt x="90" y="258"/>
                    </a:lnTo>
                    <a:lnTo>
                      <a:pt x="90" y="258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4"/>
                    </a:lnTo>
                    <a:lnTo>
                      <a:pt x="92" y="254"/>
                    </a:lnTo>
                    <a:lnTo>
                      <a:pt x="92" y="256"/>
                    </a:lnTo>
                    <a:lnTo>
                      <a:pt x="92" y="258"/>
                    </a:lnTo>
                    <a:lnTo>
                      <a:pt x="94" y="258"/>
                    </a:lnTo>
                    <a:lnTo>
                      <a:pt x="94" y="260"/>
                    </a:lnTo>
                    <a:lnTo>
                      <a:pt x="94" y="260"/>
                    </a:lnTo>
                    <a:lnTo>
                      <a:pt x="94" y="262"/>
                    </a:lnTo>
                    <a:lnTo>
                      <a:pt x="92" y="262"/>
                    </a:lnTo>
                    <a:lnTo>
                      <a:pt x="92" y="262"/>
                    </a:lnTo>
                    <a:lnTo>
                      <a:pt x="94" y="264"/>
                    </a:lnTo>
                    <a:lnTo>
                      <a:pt x="94" y="264"/>
                    </a:lnTo>
                    <a:lnTo>
                      <a:pt x="96" y="264"/>
                    </a:lnTo>
                    <a:lnTo>
                      <a:pt x="96" y="264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98" y="260"/>
                    </a:lnTo>
                    <a:lnTo>
                      <a:pt x="102" y="260"/>
                    </a:lnTo>
                    <a:lnTo>
                      <a:pt x="104" y="260"/>
                    </a:lnTo>
                    <a:lnTo>
                      <a:pt x="104" y="260"/>
                    </a:lnTo>
                    <a:lnTo>
                      <a:pt x="104" y="258"/>
                    </a:lnTo>
                    <a:lnTo>
                      <a:pt x="104" y="258"/>
                    </a:lnTo>
                    <a:lnTo>
                      <a:pt x="104" y="256"/>
                    </a:lnTo>
                    <a:lnTo>
                      <a:pt x="106" y="254"/>
                    </a:lnTo>
                    <a:lnTo>
                      <a:pt x="106" y="250"/>
                    </a:lnTo>
                    <a:lnTo>
                      <a:pt x="104" y="248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8" y="246"/>
                    </a:lnTo>
                    <a:lnTo>
                      <a:pt x="108" y="242"/>
                    </a:lnTo>
                    <a:lnTo>
                      <a:pt x="108" y="240"/>
                    </a:lnTo>
                    <a:lnTo>
                      <a:pt x="108" y="240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08" y="236"/>
                    </a:lnTo>
                    <a:lnTo>
                      <a:pt x="108" y="234"/>
                    </a:lnTo>
                    <a:lnTo>
                      <a:pt x="108" y="234"/>
                    </a:lnTo>
                    <a:lnTo>
                      <a:pt x="110" y="232"/>
                    </a:lnTo>
                    <a:lnTo>
                      <a:pt x="110" y="232"/>
                    </a:lnTo>
                    <a:lnTo>
                      <a:pt x="114" y="232"/>
                    </a:lnTo>
                    <a:lnTo>
                      <a:pt x="116" y="232"/>
                    </a:lnTo>
                    <a:lnTo>
                      <a:pt x="118" y="230"/>
                    </a:lnTo>
                    <a:lnTo>
                      <a:pt x="118" y="230"/>
                    </a:lnTo>
                    <a:lnTo>
                      <a:pt x="120" y="230"/>
                    </a:lnTo>
                    <a:lnTo>
                      <a:pt x="120" y="228"/>
                    </a:lnTo>
                    <a:lnTo>
                      <a:pt x="120" y="226"/>
                    </a:lnTo>
                    <a:lnTo>
                      <a:pt x="122" y="226"/>
                    </a:lnTo>
                    <a:lnTo>
                      <a:pt x="122" y="222"/>
                    </a:lnTo>
                    <a:lnTo>
                      <a:pt x="122" y="222"/>
                    </a:lnTo>
                    <a:lnTo>
                      <a:pt x="122" y="220"/>
                    </a:lnTo>
                    <a:lnTo>
                      <a:pt x="120" y="220"/>
                    </a:lnTo>
                    <a:lnTo>
                      <a:pt x="124" y="218"/>
                    </a:lnTo>
                    <a:lnTo>
                      <a:pt x="124" y="216"/>
                    </a:lnTo>
                    <a:lnTo>
                      <a:pt x="124" y="214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4" y="210"/>
                    </a:lnTo>
                    <a:lnTo>
                      <a:pt x="126" y="210"/>
                    </a:lnTo>
                    <a:lnTo>
                      <a:pt x="126" y="208"/>
                    </a:lnTo>
                    <a:lnTo>
                      <a:pt x="128" y="208"/>
                    </a:lnTo>
                    <a:lnTo>
                      <a:pt x="130" y="206"/>
                    </a:lnTo>
                    <a:lnTo>
                      <a:pt x="130" y="208"/>
                    </a:lnTo>
                    <a:lnTo>
                      <a:pt x="136" y="210"/>
                    </a:lnTo>
                    <a:lnTo>
                      <a:pt x="136" y="210"/>
                    </a:lnTo>
                    <a:lnTo>
                      <a:pt x="136" y="210"/>
                    </a:lnTo>
                    <a:lnTo>
                      <a:pt x="138" y="210"/>
                    </a:lnTo>
                    <a:lnTo>
                      <a:pt x="140" y="208"/>
                    </a:lnTo>
                    <a:lnTo>
                      <a:pt x="140" y="206"/>
                    </a:lnTo>
                    <a:lnTo>
                      <a:pt x="140" y="204"/>
                    </a:lnTo>
                    <a:lnTo>
                      <a:pt x="140" y="202"/>
                    </a:lnTo>
                    <a:lnTo>
                      <a:pt x="142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0"/>
                    </a:lnTo>
                    <a:lnTo>
                      <a:pt x="146" y="200"/>
                    </a:lnTo>
                    <a:lnTo>
                      <a:pt x="146" y="196"/>
                    </a:lnTo>
                    <a:lnTo>
                      <a:pt x="148" y="194"/>
                    </a:lnTo>
                    <a:lnTo>
                      <a:pt x="150" y="192"/>
                    </a:lnTo>
                    <a:lnTo>
                      <a:pt x="152" y="192"/>
                    </a:lnTo>
                    <a:lnTo>
                      <a:pt x="154" y="192"/>
                    </a:lnTo>
                    <a:lnTo>
                      <a:pt x="158" y="194"/>
                    </a:lnTo>
                    <a:lnTo>
                      <a:pt x="160" y="192"/>
                    </a:lnTo>
                    <a:lnTo>
                      <a:pt x="160" y="188"/>
                    </a:lnTo>
                    <a:lnTo>
                      <a:pt x="162" y="188"/>
                    </a:lnTo>
                    <a:lnTo>
                      <a:pt x="164" y="188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8" y="184"/>
                    </a:lnTo>
                    <a:lnTo>
                      <a:pt x="172" y="182"/>
                    </a:lnTo>
                    <a:lnTo>
                      <a:pt x="176" y="182"/>
                    </a:lnTo>
                    <a:lnTo>
                      <a:pt x="176" y="182"/>
                    </a:lnTo>
                    <a:lnTo>
                      <a:pt x="178" y="180"/>
                    </a:lnTo>
                    <a:lnTo>
                      <a:pt x="180" y="178"/>
                    </a:lnTo>
                    <a:lnTo>
                      <a:pt x="182" y="176"/>
                    </a:lnTo>
                    <a:lnTo>
                      <a:pt x="184" y="176"/>
                    </a:lnTo>
                    <a:lnTo>
                      <a:pt x="184" y="178"/>
                    </a:lnTo>
                    <a:lnTo>
                      <a:pt x="184" y="178"/>
                    </a:lnTo>
                    <a:lnTo>
                      <a:pt x="186" y="178"/>
                    </a:lnTo>
                    <a:lnTo>
                      <a:pt x="188" y="178"/>
                    </a:lnTo>
                    <a:lnTo>
                      <a:pt x="192" y="178"/>
                    </a:lnTo>
                    <a:lnTo>
                      <a:pt x="194" y="180"/>
                    </a:lnTo>
                    <a:lnTo>
                      <a:pt x="196" y="178"/>
                    </a:lnTo>
                    <a:lnTo>
                      <a:pt x="196" y="178"/>
                    </a:lnTo>
                    <a:lnTo>
                      <a:pt x="198" y="178"/>
                    </a:lnTo>
                    <a:lnTo>
                      <a:pt x="202" y="180"/>
                    </a:lnTo>
                    <a:lnTo>
                      <a:pt x="206" y="178"/>
                    </a:lnTo>
                    <a:lnTo>
                      <a:pt x="206" y="178"/>
                    </a:lnTo>
                    <a:lnTo>
                      <a:pt x="210" y="176"/>
                    </a:lnTo>
                    <a:lnTo>
                      <a:pt x="212" y="174"/>
                    </a:lnTo>
                    <a:lnTo>
                      <a:pt x="216" y="174"/>
                    </a:lnTo>
                    <a:lnTo>
                      <a:pt x="220" y="172"/>
                    </a:lnTo>
                    <a:lnTo>
                      <a:pt x="224" y="172"/>
                    </a:lnTo>
                    <a:lnTo>
                      <a:pt x="230" y="172"/>
                    </a:lnTo>
                    <a:lnTo>
                      <a:pt x="234" y="172"/>
                    </a:lnTo>
                    <a:lnTo>
                      <a:pt x="238" y="172"/>
                    </a:lnTo>
                    <a:lnTo>
                      <a:pt x="238" y="170"/>
                    </a:lnTo>
                    <a:lnTo>
                      <a:pt x="240" y="170"/>
                    </a:lnTo>
                    <a:lnTo>
                      <a:pt x="240" y="170"/>
                    </a:lnTo>
                    <a:lnTo>
                      <a:pt x="244" y="172"/>
                    </a:lnTo>
                    <a:lnTo>
                      <a:pt x="246" y="172"/>
                    </a:lnTo>
                    <a:lnTo>
                      <a:pt x="246" y="170"/>
                    </a:lnTo>
                    <a:lnTo>
                      <a:pt x="250" y="166"/>
                    </a:lnTo>
                    <a:lnTo>
                      <a:pt x="252" y="166"/>
                    </a:lnTo>
                    <a:lnTo>
                      <a:pt x="252" y="166"/>
                    </a:lnTo>
                    <a:lnTo>
                      <a:pt x="252" y="164"/>
                    </a:lnTo>
                    <a:lnTo>
                      <a:pt x="252" y="164"/>
                    </a:lnTo>
                    <a:lnTo>
                      <a:pt x="252" y="162"/>
                    </a:lnTo>
                    <a:lnTo>
                      <a:pt x="254" y="162"/>
                    </a:lnTo>
                    <a:lnTo>
                      <a:pt x="254" y="160"/>
                    </a:lnTo>
                    <a:lnTo>
                      <a:pt x="254" y="156"/>
                    </a:lnTo>
                    <a:lnTo>
                      <a:pt x="256" y="154"/>
                    </a:lnTo>
                    <a:lnTo>
                      <a:pt x="258" y="150"/>
                    </a:lnTo>
                    <a:lnTo>
                      <a:pt x="258" y="146"/>
                    </a:lnTo>
                    <a:lnTo>
                      <a:pt x="258" y="144"/>
                    </a:lnTo>
                    <a:lnTo>
                      <a:pt x="258" y="142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8" y="128"/>
                    </a:lnTo>
                    <a:lnTo>
                      <a:pt x="258" y="122"/>
                    </a:lnTo>
                    <a:lnTo>
                      <a:pt x="258" y="118"/>
                    </a:lnTo>
                    <a:lnTo>
                      <a:pt x="258" y="112"/>
                    </a:lnTo>
                    <a:lnTo>
                      <a:pt x="258" y="108"/>
                    </a:lnTo>
                    <a:lnTo>
                      <a:pt x="258" y="104"/>
                    </a:lnTo>
                    <a:lnTo>
                      <a:pt x="254" y="10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17">
                <a:extLst>
                  <a:ext uri="{FF2B5EF4-FFF2-40B4-BE49-F238E27FC236}">
                    <a16:creationId xmlns:a16="http://schemas.microsoft.com/office/drawing/2014/main" id="{904D3F0E-4E26-40C3-8AC7-F3BE9A362E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25" y="2001"/>
                <a:ext cx="0" cy="18"/>
              </a:xfrm>
              <a:custGeom>
                <a:avLst/>
                <a:gdLst>
                  <a:gd name="T0" fmla="*/ 18 h 18"/>
                  <a:gd name="T1" fmla="*/ 18 h 18"/>
                  <a:gd name="T2" fmla="*/ 18 h 18"/>
                  <a:gd name="T3" fmla="*/ 18 h 18"/>
                  <a:gd name="T4" fmla="*/ 18 h 18"/>
                  <a:gd name="T5" fmla="*/ 18 h 18"/>
                  <a:gd name="T6" fmla="*/ 18 h 18"/>
                  <a:gd name="T7" fmla="*/ 18 h 18"/>
                  <a:gd name="T8" fmla="*/ 18 h 18"/>
                  <a:gd name="T9" fmla="*/ 0 h 18"/>
                  <a:gd name="T10" fmla="*/ 0 h 18"/>
                  <a:gd name="T11" fmla="*/ 0 h 18"/>
                  <a:gd name="T12" fmla="*/ 2 h 18"/>
                  <a:gd name="T13" fmla="*/ 2 h 18"/>
                  <a:gd name="T14" fmla="*/ 2 h 18"/>
                  <a:gd name="T15" fmla="*/ 2 h 18"/>
                  <a:gd name="T16" fmla="*/ 2 h 18"/>
                  <a:gd name="T17" fmla="*/ 2 h 18"/>
                  <a:gd name="T18" fmla="*/ 0 h 18"/>
                  <a:gd name="T19" fmla="*/ 0 h 18"/>
                  <a:gd name="T20" fmla="*/ 0 h 18"/>
                  <a:gd name="T21" fmla="*/ 0 h 1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</a:cxnLst>
                <a:rect l="0" t="0" r="r" b="b"/>
                <a:pathLst>
                  <a:path h="18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9">
                <a:extLst>
                  <a:ext uri="{FF2B5EF4-FFF2-40B4-BE49-F238E27FC236}">
                    <a16:creationId xmlns:a16="http://schemas.microsoft.com/office/drawing/2014/main" id="{68797BE4-9CD4-4050-B6F4-DA7868A80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9" y="2245"/>
                <a:ext cx="50" cy="138"/>
              </a:xfrm>
              <a:custGeom>
                <a:avLst/>
                <a:gdLst>
                  <a:gd name="T0" fmla="*/ 32 w 50"/>
                  <a:gd name="T1" fmla="*/ 48 h 138"/>
                  <a:gd name="T2" fmla="*/ 34 w 50"/>
                  <a:gd name="T3" fmla="*/ 46 h 138"/>
                  <a:gd name="T4" fmla="*/ 32 w 50"/>
                  <a:gd name="T5" fmla="*/ 46 h 138"/>
                  <a:gd name="T6" fmla="*/ 32 w 50"/>
                  <a:gd name="T7" fmla="*/ 48 h 138"/>
                  <a:gd name="T8" fmla="*/ 50 w 50"/>
                  <a:gd name="T9" fmla="*/ 98 h 138"/>
                  <a:gd name="T10" fmla="*/ 44 w 50"/>
                  <a:gd name="T11" fmla="*/ 86 h 138"/>
                  <a:gd name="T12" fmla="*/ 36 w 50"/>
                  <a:gd name="T13" fmla="*/ 74 h 138"/>
                  <a:gd name="T14" fmla="*/ 30 w 50"/>
                  <a:gd name="T15" fmla="*/ 70 h 138"/>
                  <a:gd name="T16" fmla="*/ 30 w 50"/>
                  <a:gd name="T17" fmla="*/ 58 h 138"/>
                  <a:gd name="T18" fmla="*/ 28 w 50"/>
                  <a:gd name="T19" fmla="*/ 50 h 138"/>
                  <a:gd name="T20" fmla="*/ 30 w 50"/>
                  <a:gd name="T21" fmla="*/ 44 h 138"/>
                  <a:gd name="T22" fmla="*/ 36 w 50"/>
                  <a:gd name="T23" fmla="*/ 38 h 138"/>
                  <a:gd name="T24" fmla="*/ 36 w 50"/>
                  <a:gd name="T25" fmla="*/ 36 h 138"/>
                  <a:gd name="T26" fmla="*/ 34 w 50"/>
                  <a:gd name="T27" fmla="*/ 34 h 138"/>
                  <a:gd name="T28" fmla="*/ 32 w 50"/>
                  <a:gd name="T29" fmla="*/ 30 h 138"/>
                  <a:gd name="T30" fmla="*/ 32 w 50"/>
                  <a:gd name="T31" fmla="*/ 24 h 138"/>
                  <a:gd name="T32" fmla="*/ 32 w 50"/>
                  <a:gd name="T33" fmla="*/ 20 h 138"/>
                  <a:gd name="T34" fmla="*/ 32 w 50"/>
                  <a:gd name="T35" fmla="*/ 14 h 138"/>
                  <a:gd name="T36" fmla="*/ 28 w 50"/>
                  <a:gd name="T37" fmla="*/ 6 h 138"/>
                  <a:gd name="T38" fmla="*/ 22 w 50"/>
                  <a:gd name="T39" fmla="*/ 2 h 138"/>
                  <a:gd name="T40" fmla="*/ 22 w 50"/>
                  <a:gd name="T41" fmla="*/ 4 h 138"/>
                  <a:gd name="T42" fmla="*/ 18 w 50"/>
                  <a:gd name="T43" fmla="*/ 4 h 138"/>
                  <a:gd name="T44" fmla="*/ 12 w 50"/>
                  <a:gd name="T45" fmla="*/ 2 h 138"/>
                  <a:gd name="T46" fmla="*/ 6 w 50"/>
                  <a:gd name="T47" fmla="*/ 0 h 138"/>
                  <a:gd name="T48" fmla="*/ 6 w 50"/>
                  <a:gd name="T49" fmla="*/ 2 h 138"/>
                  <a:gd name="T50" fmla="*/ 8 w 50"/>
                  <a:gd name="T51" fmla="*/ 4 h 138"/>
                  <a:gd name="T52" fmla="*/ 10 w 50"/>
                  <a:gd name="T53" fmla="*/ 4 h 138"/>
                  <a:gd name="T54" fmla="*/ 12 w 50"/>
                  <a:gd name="T55" fmla="*/ 10 h 138"/>
                  <a:gd name="T56" fmla="*/ 16 w 50"/>
                  <a:gd name="T57" fmla="*/ 14 h 138"/>
                  <a:gd name="T58" fmla="*/ 18 w 50"/>
                  <a:gd name="T59" fmla="*/ 20 h 138"/>
                  <a:gd name="T60" fmla="*/ 12 w 50"/>
                  <a:gd name="T61" fmla="*/ 26 h 138"/>
                  <a:gd name="T62" fmla="*/ 12 w 50"/>
                  <a:gd name="T63" fmla="*/ 28 h 138"/>
                  <a:gd name="T64" fmla="*/ 10 w 50"/>
                  <a:gd name="T65" fmla="*/ 36 h 138"/>
                  <a:gd name="T66" fmla="*/ 10 w 50"/>
                  <a:gd name="T67" fmla="*/ 40 h 138"/>
                  <a:gd name="T68" fmla="*/ 10 w 50"/>
                  <a:gd name="T69" fmla="*/ 48 h 138"/>
                  <a:gd name="T70" fmla="*/ 14 w 50"/>
                  <a:gd name="T71" fmla="*/ 52 h 138"/>
                  <a:gd name="T72" fmla="*/ 10 w 50"/>
                  <a:gd name="T73" fmla="*/ 56 h 138"/>
                  <a:gd name="T74" fmla="*/ 6 w 50"/>
                  <a:gd name="T75" fmla="*/ 62 h 138"/>
                  <a:gd name="T76" fmla="*/ 6 w 50"/>
                  <a:gd name="T77" fmla="*/ 68 h 138"/>
                  <a:gd name="T78" fmla="*/ 4 w 50"/>
                  <a:gd name="T79" fmla="*/ 72 h 138"/>
                  <a:gd name="T80" fmla="*/ 0 w 50"/>
                  <a:gd name="T81" fmla="*/ 76 h 138"/>
                  <a:gd name="T82" fmla="*/ 2 w 50"/>
                  <a:gd name="T83" fmla="*/ 78 h 138"/>
                  <a:gd name="T84" fmla="*/ 4 w 50"/>
                  <a:gd name="T85" fmla="*/ 80 h 138"/>
                  <a:gd name="T86" fmla="*/ 6 w 50"/>
                  <a:gd name="T87" fmla="*/ 82 h 138"/>
                  <a:gd name="T88" fmla="*/ 8 w 50"/>
                  <a:gd name="T89" fmla="*/ 82 h 138"/>
                  <a:gd name="T90" fmla="*/ 16 w 50"/>
                  <a:gd name="T91" fmla="*/ 92 h 138"/>
                  <a:gd name="T92" fmla="*/ 20 w 50"/>
                  <a:gd name="T93" fmla="*/ 90 h 138"/>
                  <a:gd name="T94" fmla="*/ 26 w 50"/>
                  <a:gd name="T95" fmla="*/ 90 h 138"/>
                  <a:gd name="T96" fmla="*/ 30 w 50"/>
                  <a:gd name="T97" fmla="*/ 98 h 138"/>
                  <a:gd name="T98" fmla="*/ 28 w 50"/>
                  <a:gd name="T99" fmla="*/ 108 h 138"/>
                  <a:gd name="T100" fmla="*/ 24 w 50"/>
                  <a:gd name="T101" fmla="*/ 114 h 138"/>
                  <a:gd name="T102" fmla="*/ 26 w 50"/>
                  <a:gd name="T103" fmla="*/ 120 h 138"/>
                  <a:gd name="T104" fmla="*/ 26 w 50"/>
                  <a:gd name="T105" fmla="*/ 122 h 138"/>
                  <a:gd name="T106" fmla="*/ 34 w 50"/>
                  <a:gd name="T107" fmla="*/ 132 h 138"/>
                  <a:gd name="T108" fmla="*/ 36 w 50"/>
                  <a:gd name="T109" fmla="*/ 136 h 138"/>
                  <a:gd name="T110" fmla="*/ 38 w 50"/>
                  <a:gd name="T111" fmla="*/ 138 h 138"/>
                  <a:gd name="T112" fmla="*/ 40 w 50"/>
                  <a:gd name="T113" fmla="*/ 132 h 138"/>
                  <a:gd name="T114" fmla="*/ 38 w 50"/>
                  <a:gd name="T115" fmla="*/ 126 h 138"/>
                  <a:gd name="T116" fmla="*/ 42 w 50"/>
                  <a:gd name="T117" fmla="*/ 120 h 138"/>
                  <a:gd name="T118" fmla="*/ 48 w 50"/>
                  <a:gd name="T119" fmla="*/ 118 h 138"/>
                  <a:gd name="T120" fmla="*/ 50 w 50"/>
                  <a:gd name="T121" fmla="*/ 10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" h="138">
                    <a:moveTo>
                      <a:pt x="32" y="46"/>
                    </a:moveTo>
                    <a:lnTo>
                      <a:pt x="32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2" y="46"/>
                    </a:lnTo>
                    <a:close/>
                    <a:moveTo>
                      <a:pt x="32" y="46"/>
                    </a:moveTo>
                    <a:lnTo>
                      <a:pt x="30" y="46"/>
                    </a:lnTo>
                    <a:lnTo>
                      <a:pt x="30" y="46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close/>
                    <a:moveTo>
                      <a:pt x="50" y="98"/>
                    </a:moveTo>
                    <a:lnTo>
                      <a:pt x="50" y="98"/>
                    </a:lnTo>
                    <a:lnTo>
                      <a:pt x="50" y="94"/>
                    </a:lnTo>
                    <a:lnTo>
                      <a:pt x="48" y="90"/>
                    </a:lnTo>
                    <a:lnTo>
                      <a:pt x="44" y="86"/>
                    </a:lnTo>
                    <a:lnTo>
                      <a:pt x="42" y="84"/>
                    </a:lnTo>
                    <a:lnTo>
                      <a:pt x="40" y="80"/>
                    </a:lnTo>
                    <a:lnTo>
                      <a:pt x="38" y="76"/>
                    </a:lnTo>
                    <a:lnTo>
                      <a:pt x="36" y="74"/>
                    </a:lnTo>
                    <a:lnTo>
                      <a:pt x="34" y="74"/>
                    </a:lnTo>
                    <a:lnTo>
                      <a:pt x="32" y="72"/>
                    </a:lnTo>
                    <a:lnTo>
                      <a:pt x="30" y="72"/>
                    </a:lnTo>
                    <a:lnTo>
                      <a:pt x="30" y="70"/>
                    </a:lnTo>
                    <a:lnTo>
                      <a:pt x="30" y="68"/>
                    </a:lnTo>
                    <a:lnTo>
                      <a:pt x="30" y="66"/>
                    </a:lnTo>
                    <a:lnTo>
                      <a:pt x="30" y="62"/>
                    </a:lnTo>
                    <a:lnTo>
                      <a:pt x="30" y="58"/>
                    </a:lnTo>
                    <a:lnTo>
                      <a:pt x="30" y="56"/>
                    </a:lnTo>
                    <a:lnTo>
                      <a:pt x="28" y="54"/>
                    </a:lnTo>
                    <a:lnTo>
                      <a:pt x="28" y="50"/>
                    </a:lnTo>
                    <a:lnTo>
                      <a:pt x="28" y="50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2" y="38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0" y="48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2" y="56"/>
                    </a:lnTo>
                    <a:lnTo>
                      <a:pt x="10" y="56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64"/>
                    </a:lnTo>
                    <a:lnTo>
                      <a:pt x="6" y="66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4" y="68"/>
                    </a:lnTo>
                    <a:lnTo>
                      <a:pt x="4" y="70"/>
                    </a:lnTo>
                    <a:lnTo>
                      <a:pt x="4" y="72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4" y="78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82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2" y="88"/>
                    </a:lnTo>
                    <a:lnTo>
                      <a:pt x="14" y="90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0"/>
                    </a:lnTo>
                    <a:lnTo>
                      <a:pt x="22" y="90"/>
                    </a:lnTo>
                    <a:lnTo>
                      <a:pt x="22" y="90"/>
                    </a:lnTo>
                    <a:lnTo>
                      <a:pt x="24" y="90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8" y="92"/>
                    </a:lnTo>
                    <a:lnTo>
                      <a:pt x="30" y="96"/>
                    </a:lnTo>
                    <a:lnTo>
                      <a:pt x="30" y="98"/>
                    </a:lnTo>
                    <a:lnTo>
                      <a:pt x="30" y="100"/>
                    </a:lnTo>
                    <a:lnTo>
                      <a:pt x="30" y="102"/>
                    </a:lnTo>
                    <a:lnTo>
                      <a:pt x="28" y="106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6" y="118"/>
                    </a:lnTo>
                    <a:lnTo>
                      <a:pt x="26" y="120"/>
                    </a:lnTo>
                    <a:lnTo>
                      <a:pt x="26" y="120"/>
                    </a:lnTo>
                    <a:lnTo>
                      <a:pt x="26" y="122"/>
                    </a:lnTo>
                    <a:lnTo>
                      <a:pt x="26" y="122"/>
                    </a:lnTo>
                    <a:lnTo>
                      <a:pt x="26" y="122"/>
                    </a:lnTo>
                    <a:lnTo>
                      <a:pt x="28" y="124"/>
                    </a:lnTo>
                    <a:lnTo>
                      <a:pt x="30" y="126"/>
                    </a:lnTo>
                    <a:lnTo>
                      <a:pt x="32" y="128"/>
                    </a:lnTo>
                    <a:lnTo>
                      <a:pt x="34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8" y="134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6" y="138"/>
                    </a:lnTo>
                    <a:lnTo>
                      <a:pt x="36" y="138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0" y="122"/>
                    </a:lnTo>
                    <a:lnTo>
                      <a:pt x="40" y="122"/>
                    </a:lnTo>
                    <a:lnTo>
                      <a:pt x="42" y="120"/>
                    </a:lnTo>
                    <a:lnTo>
                      <a:pt x="46" y="120"/>
                    </a:lnTo>
                    <a:lnTo>
                      <a:pt x="46" y="120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12"/>
                    </a:lnTo>
                    <a:lnTo>
                      <a:pt x="50" y="108"/>
                    </a:lnTo>
                    <a:lnTo>
                      <a:pt x="48" y="104"/>
                    </a:lnTo>
                    <a:lnTo>
                      <a:pt x="50" y="100"/>
                    </a:lnTo>
                    <a:lnTo>
                      <a:pt x="50" y="9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0">
                <a:extLst>
                  <a:ext uri="{FF2B5EF4-FFF2-40B4-BE49-F238E27FC236}">
                    <a16:creationId xmlns:a16="http://schemas.microsoft.com/office/drawing/2014/main" id="{08FA3C37-1E12-40C8-A38C-68138BF540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9" y="2293"/>
                <a:ext cx="118" cy="241"/>
              </a:xfrm>
              <a:custGeom>
                <a:avLst/>
                <a:gdLst>
                  <a:gd name="T0" fmla="*/ 108 w 118"/>
                  <a:gd name="T1" fmla="*/ 82 h 241"/>
                  <a:gd name="T2" fmla="*/ 86 w 118"/>
                  <a:gd name="T3" fmla="*/ 20 h 241"/>
                  <a:gd name="T4" fmla="*/ 86 w 118"/>
                  <a:gd name="T5" fmla="*/ 24 h 241"/>
                  <a:gd name="T6" fmla="*/ 114 w 118"/>
                  <a:gd name="T7" fmla="*/ 34 h 241"/>
                  <a:gd name="T8" fmla="*/ 110 w 118"/>
                  <a:gd name="T9" fmla="*/ 14 h 241"/>
                  <a:gd name="T10" fmla="*/ 102 w 118"/>
                  <a:gd name="T11" fmla="*/ 2 h 241"/>
                  <a:gd name="T12" fmla="*/ 98 w 118"/>
                  <a:gd name="T13" fmla="*/ 4 h 241"/>
                  <a:gd name="T14" fmla="*/ 94 w 118"/>
                  <a:gd name="T15" fmla="*/ 10 h 241"/>
                  <a:gd name="T16" fmla="*/ 90 w 118"/>
                  <a:gd name="T17" fmla="*/ 24 h 241"/>
                  <a:gd name="T18" fmla="*/ 84 w 118"/>
                  <a:gd name="T19" fmla="*/ 28 h 241"/>
                  <a:gd name="T20" fmla="*/ 78 w 118"/>
                  <a:gd name="T21" fmla="*/ 30 h 241"/>
                  <a:gd name="T22" fmla="*/ 80 w 118"/>
                  <a:gd name="T23" fmla="*/ 34 h 241"/>
                  <a:gd name="T24" fmla="*/ 78 w 118"/>
                  <a:gd name="T25" fmla="*/ 46 h 241"/>
                  <a:gd name="T26" fmla="*/ 72 w 118"/>
                  <a:gd name="T27" fmla="*/ 52 h 241"/>
                  <a:gd name="T28" fmla="*/ 72 w 118"/>
                  <a:gd name="T29" fmla="*/ 48 h 241"/>
                  <a:gd name="T30" fmla="*/ 68 w 118"/>
                  <a:gd name="T31" fmla="*/ 48 h 241"/>
                  <a:gd name="T32" fmla="*/ 66 w 118"/>
                  <a:gd name="T33" fmla="*/ 56 h 241"/>
                  <a:gd name="T34" fmla="*/ 64 w 118"/>
                  <a:gd name="T35" fmla="*/ 60 h 241"/>
                  <a:gd name="T36" fmla="*/ 58 w 118"/>
                  <a:gd name="T37" fmla="*/ 58 h 241"/>
                  <a:gd name="T38" fmla="*/ 52 w 118"/>
                  <a:gd name="T39" fmla="*/ 66 h 241"/>
                  <a:gd name="T40" fmla="*/ 50 w 118"/>
                  <a:gd name="T41" fmla="*/ 66 h 241"/>
                  <a:gd name="T42" fmla="*/ 42 w 118"/>
                  <a:gd name="T43" fmla="*/ 66 h 241"/>
                  <a:gd name="T44" fmla="*/ 40 w 118"/>
                  <a:gd name="T45" fmla="*/ 70 h 241"/>
                  <a:gd name="T46" fmla="*/ 34 w 118"/>
                  <a:gd name="T47" fmla="*/ 70 h 241"/>
                  <a:gd name="T48" fmla="*/ 24 w 118"/>
                  <a:gd name="T49" fmla="*/ 74 h 241"/>
                  <a:gd name="T50" fmla="*/ 22 w 118"/>
                  <a:gd name="T51" fmla="*/ 82 h 241"/>
                  <a:gd name="T52" fmla="*/ 14 w 118"/>
                  <a:gd name="T53" fmla="*/ 105 h 241"/>
                  <a:gd name="T54" fmla="*/ 18 w 118"/>
                  <a:gd name="T55" fmla="*/ 121 h 241"/>
                  <a:gd name="T56" fmla="*/ 20 w 118"/>
                  <a:gd name="T57" fmla="*/ 135 h 241"/>
                  <a:gd name="T58" fmla="*/ 16 w 118"/>
                  <a:gd name="T59" fmla="*/ 149 h 241"/>
                  <a:gd name="T60" fmla="*/ 8 w 118"/>
                  <a:gd name="T61" fmla="*/ 163 h 241"/>
                  <a:gd name="T62" fmla="*/ 2 w 118"/>
                  <a:gd name="T63" fmla="*/ 173 h 241"/>
                  <a:gd name="T64" fmla="*/ 0 w 118"/>
                  <a:gd name="T65" fmla="*/ 179 h 241"/>
                  <a:gd name="T66" fmla="*/ 0 w 118"/>
                  <a:gd name="T67" fmla="*/ 193 h 241"/>
                  <a:gd name="T68" fmla="*/ 6 w 118"/>
                  <a:gd name="T69" fmla="*/ 205 h 241"/>
                  <a:gd name="T70" fmla="*/ 4 w 118"/>
                  <a:gd name="T71" fmla="*/ 219 h 241"/>
                  <a:gd name="T72" fmla="*/ 8 w 118"/>
                  <a:gd name="T73" fmla="*/ 229 h 241"/>
                  <a:gd name="T74" fmla="*/ 14 w 118"/>
                  <a:gd name="T75" fmla="*/ 235 h 241"/>
                  <a:gd name="T76" fmla="*/ 24 w 118"/>
                  <a:gd name="T77" fmla="*/ 241 h 241"/>
                  <a:gd name="T78" fmla="*/ 38 w 118"/>
                  <a:gd name="T79" fmla="*/ 237 h 241"/>
                  <a:gd name="T80" fmla="*/ 54 w 118"/>
                  <a:gd name="T81" fmla="*/ 233 h 241"/>
                  <a:gd name="T82" fmla="*/ 60 w 118"/>
                  <a:gd name="T83" fmla="*/ 219 h 241"/>
                  <a:gd name="T84" fmla="*/ 64 w 118"/>
                  <a:gd name="T85" fmla="*/ 207 h 241"/>
                  <a:gd name="T86" fmla="*/ 72 w 118"/>
                  <a:gd name="T87" fmla="*/ 185 h 241"/>
                  <a:gd name="T88" fmla="*/ 86 w 118"/>
                  <a:gd name="T89" fmla="*/ 145 h 241"/>
                  <a:gd name="T90" fmla="*/ 96 w 118"/>
                  <a:gd name="T91" fmla="*/ 117 h 241"/>
                  <a:gd name="T92" fmla="*/ 100 w 118"/>
                  <a:gd name="T93" fmla="*/ 92 h 241"/>
                  <a:gd name="T94" fmla="*/ 106 w 118"/>
                  <a:gd name="T95" fmla="*/ 84 h 241"/>
                  <a:gd name="T96" fmla="*/ 106 w 118"/>
                  <a:gd name="T97" fmla="*/ 74 h 241"/>
                  <a:gd name="T98" fmla="*/ 106 w 118"/>
                  <a:gd name="T99" fmla="*/ 66 h 241"/>
                  <a:gd name="T100" fmla="*/ 108 w 118"/>
                  <a:gd name="T101" fmla="*/ 60 h 241"/>
                  <a:gd name="T102" fmla="*/ 112 w 118"/>
                  <a:gd name="T103" fmla="*/ 70 h 241"/>
                  <a:gd name="T104" fmla="*/ 118 w 118"/>
                  <a:gd name="T105" fmla="*/ 5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241">
                    <a:moveTo>
                      <a:pt x="106" y="86"/>
                    </a:moveTo>
                    <a:lnTo>
                      <a:pt x="106" y="90"/>
                    </a:lnTo>
                    <a:lnTo>
                      <a:pt x="108" y="86"/>
                    </a:lnTo>
                    <a:lnTo>
                      <a:pt x="110" y="82"/>
                    </a:lnTo>
                    <a:lnTo>
                      <a:pt x="108" y="82"/>
                    </a:lnTo>
                    <a:lnTo>
                      <a:pt x="106" y="86"/>
                    </a:lnTo>
                    <a:close/>
                    <a:moveTo>
                      <a:pt x="86" y="24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4" y="24"/>
                    </a:lnTo>
                    <a:lnTo>
                      <a:pt x="86" y="24"/>
                    </a:lnTo>
                    <a:close/>
                    <a:moveTo>
                      <a:pt x="118" y="54"/>
                    </a:moveTo>
                    <a:lnTo>
                      <a:pt x="116" y="50"/>
                    </a:lnTo>
                    <a:lnTo>
                      <a:pt x="114" y="48"/>
                    </a:lnTo>
                    <a:lnTo>
                      <a:pt x="114" y="44"/>
                    </a:lnTo>
                    <a:lnTo>
                      <a:pt x="114" y="34"/>
                    </a:lnTo>
                    <a:lnTo>
                      <a:pt x="112" y="26"/>
                    </a:lnTo>
                    <a:lnTo>
                      <a:pt x="112" y="22"/>
                    </a:lnTo>
                    <a:lnTo>
                      <a:pt x="112" y="18"/>
                    </a:lnTo>
                    <a:lnTo>
                      <a:pt x="110" y="16"/>
                    </a:lnTo>
                    <a:lnTo>
                      <a:pt x="110" y="14"/>
                    </a:lnTo>
                    <a:lnTo>
                      <a:pt x="106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0" y="0"/>
                    </a:lnTo>
                    <a:lnTo>
                      <a:pt x="98" y="4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10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4" y="20"/>
                    </a:lnTo>
                    <a:lnTo>
                      <a:pt x="90" y="24"/>
                    </a:lnTo>
                    <a:lnTo>
                      <a:pt x="88" y="24"/>
                    </a:lnTo>
                    <a:lnTo>
                      <a:pt x="86" y="26"/>
                    </a:lnTo>
                    <a:lnTo>
                      <a:pt x="86" y="28"/>
                    </a:lnTo>
                    <a:lnTo>
                      <a:pt x="84" y="30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76" y="40"/>
                    </a:lnTo>
                    <a:lnTo>
                      <a:pt x="76" y="44"/>
                    </a:lnTo>
                    <a:lnTo>
                      <a:pt x="80" y="46"/>
                    </a:lnTo>
                    <a:lnTo>
                      <a:pt x="78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4" y="48"/>
                    </a:lnTo>
                    <a:lnTo>
                      <a:pt x="74" y="50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0" y="52"/>
                    </a:lnTo>
                    <a:lnTo>
                      <a:pt x="70" y="50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46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6" y="52"/>
                    </a:lnTo>
                    <a:lnTo>
                      <a:pt x="66" y="54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56"/>
                    </a:lnTo>
                    <a:lnTo>
                      <a:pt x="62" y="56"/>
                    </a:lnTo>
                    <a:lnTo>
                      <a:pt x="62" y="56"/>
                    </a:lnTo>
                    <a:lnTo>
                      <a:pt x="58" y="58"/>
                    </a:lnTo>
                    <a:lnTo>
                      <a:pt x="56" y="62"/>
                    </a:lnTo>
                    <a:lnTo>
                      <a:pt x="54" y="62"/>
                    </a:lnTo>
                    <a:lnTo>
                      <a:pt x="52" y="64"/>
                    </a:lnTo>
                    <a:lnTo>
                      <a:pt x="52" y="66"/>
                    </a:lnTo>
                    <a:lnTo>
                      <a:pt x="52" y="66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48" y="66"/>
                    </a:lnTo>
                    <a:lnTo>
                      <a:pt x="46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0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4" y="70"/>
                    </a:lnTo>
                    <a:lnTo>
                      <a:pt x="32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74"/>
                    </a:lnTo>
                    <a:lnTo>
                      <a:pt x="24" y="74"/>
                    </a:lnTo>
                    <a:lnTo>
                      <a:pt x="22" y="74"/>
                    </a:lnTo>
                    <a:lnTo>
                      <a:pt x="22" y="74"/>
                    </a:lnTo>
                    <a:lnTo>
                      <a:pt x="22" y="78"/>
                    </a:lnTo>
                    <a:lnTo>
                      <a:pt x="22" y="80"/>
                    </a:lnTo>
                    <a:lnTo>
                      <a:pt x="22" y="82"/>
                    </a:lnTo>
                    <a:lnTo>
                      <a:pt x="14" y="95"/>
                    </a:lnTo>
                    <a:lnTo>
                      <a:pt x="14" y="99"/>
                    </a:lnTo>
                    <a:lnTo>
                      <a:pt x="14" y="101"/>
                    </a:lnTo>
                    <a:lnTo>
                      <a:pt x="14" y="103"/>
                    </a:lnTo>
                    <a:lnTo>
                      <a:pt x="14" y="105"/>
                    </a:lnTo>
                    <a:lnTo>
                      <a:pt x="14" y="111"/>
                    </a:lnTo>
                    <a:lnTo>
                      <a:pt x="16" y="115"/>
                    </a:lnTo>
                    <a:lnTo>
                      <a:pt x="16" y="117"/>
                    </a:lnTo>
                    <a:lnTo>
                      <a:pt x="18" y="119"/>
                    </a:lnTo>
                    <a:lnTo>
                      <a:pt x="18" y="121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20" y="129"/>
                    </a:lnTo>
                    <a:lnTo>
                      <a:pt x="20" y="131"/>
                    </a:lnTo>
                    <a:lnTo>
                      <a:pt x="20" y="135"/>
                    </a:lnTo>
                    <a:lnTo>
                      <a:pt x="20" y="137"/>
                    </a:lnTo>
                    <a:lnTo>
                      <a:pt x="20" y="141"/>
                    </a:lnTo>
                    <a:lnTo>
                      <a:pt x="18" y="143"/>
                    </a:lnTo>
                    <a:lnTo>
                      <a:pt x="18" y="145"/>
                    </a:lnTo>
                    <a:lnTo>
                      <a:pt x="16" y="149"/>
                    </a:lnTo>
                    <a:lnTo>
                      <a:pt x="14" y="151"/>
                    </a:lnTo>
                    <a:lnTo>
                      <a:pt x="14" y="153"/>
                    </a:lnTo>
                    <a:lnTo>
                      <a:pt x="10" y="157"/>
                    </a:lnTo>
                    <a:lnTo>
                      <a:pt x="10" y="161"/>
                    </a:lnTo>
                    <a:lnTo>
                      <a:pt x="8" y="163"/>
                    </a:lnTo>
                    <a:lnTo>
                      <a:pt x="8" y="165"/>
                    </a:lnTo>
                    <a:lnTo>
                      <a:pt x="6" y="165"/>
                    </a:lnTo>
                    <a:lnTo>
                      <a:pt x="4" y="167"/>
                    </a:lnTo>
                    <a:lnTo>
                      <a:pt x="2" y="171"/>
                    </a:lnTo>
                    <a:lnTo>
                      <a:pt x="2" y="173"/>
                    </a:lnTo>
                    <a:lnTo>
                      <a:pt x="2" y="173"/>
                    </a:lnTo>
                    <a:lnTo>
                      <a:pt x="2" y="175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3"/>
                    </a:lnTo>
                    <a:lnTo>
                      <a:pt x="0" y="185"/>
                    </a:lnTo>
                    <a:lnTo>
                      <a:pt x="0" y="191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4" y="197"/>
                    </a:lnTo>
                    <a:lnTo>
                      <a:pt x="4" y="199"/>
                    </a:lnTo>
                    <a:lnTo>
                      <a:pt x="4" y="201"/>
                    </a:lnTo>
                    <a:lnTo>
                      <a:pt x="6" y="203"/>
                    </a:lnTo>
                    <a:lnTo>
                      <a:pt x="6" y="205"/>
                    </a:lnTo>
                    <a:lnTo>
                      <a:pt x="4" y="207"/>
                    </a:lnTo>
                    <a:lnTo>
                      <a:pt x="4" y="209"/>
                    </a:lnTo>
                    <a:lnTo>
                      <a:pt x="4" y="213"/>
                    </a:lnTo>
                    <a:lnTo>
                      <a:pt x="4" y="215"/>
                    </a:lnTo>
                    <a:lnTo>
                      <a:pt x="4" y="219"/>
                    </a:lnTo>
                    <a:lnTo>
                      <a:pt x="4" y="221"/>
                    </a:lnTo>
                    <a:lnTo>
                      <a:pt x="6" y="223"/>
                    </a:lnTo>
                    <a:lnTo>
                      <a:pt x="8" y="225"/>
                    </a:lnTo>
                    <a:lnTo>
                      <a:pt x="8" y="227"/>
                    </a:lnTo>
                    <a:lnTo>
                      <a:pt x="8" y="229"/>
                    </a:lnTo>
                    <a:lnTo>
                      <a:pt x="8" y="231"/>
                    </a:lnTo>
                    <a:lnTo>
                      <a:pt x="8" y="231"/>
                    </a:lnTo>
                    <a:lnTo>
                      <a:pt x="10" y="231"/>
                    </a:lnTo>
                    <a:lnTo>
                      <a:pt x="12" y="233"/>
                    </a:lnTo>
                    <a:lnTo>
                      <a:pt x="14" y="235"/>
                    </a:lnTo>
                    <a:lnTo>
                      <a:pt x="14" y="237"/>
                    </a:lnTo>
                    <a:lnTo>
                      <a:pt x="16" y="237"/>
                    </a:lnTo>
                    <a:lnTo>
                      <a:pt x="18" y="237"/>
                    </a:lnTo>
                    <a:lnTo>
                      <a:pt x="20" y="237"/>
                    </a:lnTo>
                    <a:lnTo>
                      <a:pt x="24" y="241"/>
                    </a:lnTo>
                    <a:lnTo>
                      <a:pt x="26" y="241"/>
                    </a:lnTo>
                    <a:lnTo>
                      <a:pt x="30" y="241"/>
                    </a:lnTo>
                    <a:lnTo>
                      <a:pt x="32" y="241"/>
                    </a:lnTo>
                    <a:lnTo>
                      <a:pt x="34" y="239"/>
                    </a:lnTo>
                    <a:lnTo>
                      <a:pt x="38" y="237"/>
                    </a:lnTo>
                    <a:lnTo>
                      <a:pt x="40" y="235"/>
                    </a:lnTo>
                    <a:lnTo>
                      <a:pt x="44" y="235"/>
                    </a:lnTo>
                    <a:lnTo>
                      <a:pt x="48" y="235"/>
                    </a:lnTo>
                    <a:lnTo>
                      <a:pt x="50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8" y="227"/>
                    </a:lnTo>
                    <a:lnTo>
                      <a:pt x="58" y="223"/>
                    </a:lnTo>
                    <a:lnTo>
                      <a:pt x="60" y="221"/>
                    </a:lnTo>
                    <a:lnTo>
                      <a:pt x="60" y="219"/>
                    </a:lnTo>
                    <a:lnTo>
                      <a:pt x="60" y="217"/>
                    </a:lnTo>
                    <a:lnTo>
                      <a:pt x="62" y="215"/>
                    </a:lnTo>
                    <a:lnTo>
                      <a:pt x="64" y="211"/>
                    </a:lnTo>
                    <a:lnTo>
                      <a:pt x="64" y="209"/>
                    </a:lnTo>
                    <a:lnTo>
                      <a:pt x="64" y="207"/>
                    </a:lnTo>
                    <a:lnTo>
                      <a:pt x="68" y="199"/>
                    </a:lnTo>
                    <a:lnTo>
                      <a:pt x="68" y="195"/>
                    </a:lnTo>
                    <a:lnTo>
                      <a:pt x="70" y="191"/>
                    </a:lnTo>
                    <a:lnTo>
                      <a:pt x="70" y="187"/>
                    </a:lnTo>
                    <a:lnTo>
                      <a:pt x="72" y="185"/>
                    </a:lnTo>
                    <a:lnTo>
                      <a:pt x="76" y="175"/>
                    </a:lnTo>
                    <a:lnTo>
                      <a:pt x="78" y="167"/>
                    </a:lnTo>
                    <a:lnTo>
                      <a:pt x="82" y="159"/>
                    </a:lnTo>
                    <a:lnTo>
                      <a:pt x="84" y="151"/>
                    </a:lnTo>
                    <a:lnTo>
                      <a:pt x="86" y="145"/>
                    </a:lnTo>
                    <a:lnTo>
                      <a:pt x="88" y="141"/>
                    </a:lnTo>
                    <a:lnTo>
                      <a:pt x="90" y="133"/>
                    </a:lnTo>
                    <a:lnTo>
                      <a:pt x="92" y="127"/>
                    </a:lnTo>
                    <a:lnTo>
                      <a:pt x="94" y="121"/>
                    </a:lnTo>
                    <a:lnTo>
                      <a:pt x="96" y="117"/>
                    </a:lnTo>
                    <a:lnTo>
                      <a:pt x="98" y="113"/>
                    </a:lnTo>
                    <a:lnTo>
                      <a:pt x="100" y="105"/>
                    </a:lnTo>
                    <a:lnTo>
                      <a:pt x="100" y="101"/>
                    </a:lnTo>
                    <a:lnTo>
                      <a:pt x="100" y="95"/>
                    </a:lnTo>
                    <a:lnTo>
                      <a:pt x="100" y="92"/>
                    </a:lnTo>
                    <a:lnTo>
                      <a:pt x="102" y="88"/>
                    </a:lnTo>
                    <a:lnTo>
                      <a:pt x="102" y="86"/>
                    </a:lnTo>
                    <a:lnTo>
                      <a:pt x="104" y="86"/>
                    </a:lnTo>
                    <a:lnTo>
                      <a:pt x="104" y="84"/>
                    </a:lnTo>
                    <a:lnTo>
                      <a:pt x="106" y="84"/>
                    </a:lnTo>
                    <a:lnTo>
                      <a:pt x="104" y="84"/>
                    </a:lnTo>
                    <a:lnTo>
                      <a:pt x="104" y="82"/>
                    </a:lnTo>
                    <a:lnTo>
                      <a:pt x="106" y="80"/>
                    </a:lnTo>
                    <a:lnTo>
                      <a:pt x="106" y="78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68"/>
                    </a:lnTo>
                    <a:lnTo>
                      <a:pt x="106" y="66"/>
                    </a:lnTo>
                    <a:lnTo>
                      <a:pt x="104" y="64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6" y="6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8" y="62"/>
                    </a:lnTo>
                    <a:lnTo>
                      <a:pt x="110" y="66"/>
                    </a:lnTo>
                    <a:lnTo>
                      <a:pt x="112" y="68"/>
                    </a:lnTo>
                    <a:lnTo>
                      <a:pt x="112" y="70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64"/>
                    </a:lnTo>
                    <a:lnTo>
                      <a:pt x="118" y="58"/>
                    </a:lnTo>
                    <a:lnTo>
                      <a:pt x="118" y="5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1">
                <a:extLst>
                  <a:ext uri="{FF2B5EF4-FFF2-40B4-BE49-F238E27FC236}">
                    <a16:creationId xmlns:a16="http://schemas.microsoft.com/office/drawing/2014/main" id="{49DD45EF-A19E-4F85-9468-1A4DD46F7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" y="1319"/>
                <a:ext cx="36" cy="28"/>
              </a:xfrm>
              <a:custGeom>
                <a:avLst/>
                <a:gdLst>
                  <a:gd name="T0" fmla="*/ 36 w 36"/>
                  <a:gd name="T1" fmla="*/ 12 h 28"/>
                  <a:gd name="T2" fmla="*/ 34 w 36"/>
                  <a:gd name="T3" fmla="*/ 10 h 28"/>
                  <a:gd name="T4" fmla="*/ 34 w 36"/>
                  <a:gd name="T5" fmla="*/ 6 h 28"/>
                  <a:gd name="T6" fmla="*/ 30 w 36"/>
                  <a:gd name="T7" fmla="*/ 6 h 28"/>
                  <a:gd name="T8" fmla="*/ 26 w 36"/>
                  <a:gd name="T9" fmla="*/ 2 h 28"/>
                  <a:gd name="T10" fmla="*/ 26 w 36"/>
                  <a:gd name="T11" fmla="*/ 2 h 28"/>
                  <a:gd name="T12" fmla="*/ 24 w 36"/>
                  <a:gd name="T13" fmla="*/ 2 h 28"/>
                  <a:gd name="T14" fmla="*/ 22 w 36"/>
                  <a:gd name="T15" fmla="*/ 2 h 28"/>
                  <a:gd name="T16" fmla="*/ 20 w 36"/>
                  <a:gd name="T17" fmla="*/ 2 h 28"/>
                  <a:gd name="T18" fmla="*/ 18 w 36"/>
                  <a:gd name="T19" fmla="*/ 2 h 28"/>
                  <a:gd name="T20" fmla="*/ 16 w 36"/>
                  <a:gd name="T21" fmla="*/ 2 h 28"/>
                  <a:gd name="T22" fmla="*/ 12 w 36"/>
                  <a:gd name="T23" fmla="*/ 4 h 28"/>
                  <a:gd name="T24" fmla="*/ 12 w 36"/>
                  <a:gd name="T25" fmla="*/ 4 h 28"/>
                  <a:gd name="T26" fmla="*/ 10 w 36"/>
                  <a:gd name="T27" fmla="*/ 6 h 28"/>
                  <a:gd name="T28" fmla="*/ 10 w 36"/>
                  <a:gd name="T29" fmla="*/ 4 h 28"/>
                  <a:gd name="T30" fmla="*/ 4 w 36"/>
                  <a:gd name="T31" fmla="*/ 6 h 28"/>
                  <a:gd name="T32" fmla="*/ 4 w 36"/>
                  <a:gd name="T33" fmla="*/ 8 h 28"/>
                  <a:gd name="T34" fmla="*/ 4 w 36"/>
                  <a:gd name="T35" fmla="*/ 10 h 28"/>
                  <a:gd name="T36" fmla="*/ 2 w 36"/>
                  <a:gd name="T37" fmla="*/ 10 h 28"/>
                  <a:gd name="T38" fmla="*/ 0 w 36"/>
                  <a:gd name="T39" fmla="*/ 12 h 28"/>
                  <a:gd name="T40" fmla="*/ 0 w 36"/>
                  <a:gd name="T41" fmla="*/ 14 h 28"/>
                  <a:gd name="T42" fmla="*/ 0 w 36"/>
                  <a:gd name="T43" fmla="*/ 16 h 28"/>
                  <a:gd name="T44" fmla="*/ 0 w 36"/>
                  <a:gd name="T45" fmla="*/ 18 h 28"/>
                  <a:gd name="T46" fmla="*/ 2 w 36"/>
                  <a:gd name="T47" fmla="*/ 22 h 28"/>
                  <a:gd name="T48" fmla="*/ 4 w 36"/>
                  <a:gd name="T49" fmla="*/ 24 h 28"/>
                  <a:gd name="T50" fmla="*/ 4 w 36"/>
                  <a:gd name="T51" fmla="*/ 26 h 28"/>
                  <a:gd name="T52" fmla="*/ 8 w 36"/>
                  <a:gd name="T53" fmla="*/ 26 h 28"/>
                  <a:gd name="T54" fmla="*/ 8 w 36"/>
                  <a:gd name="T55" fmla="*/ 28 h 28"/>
                  <a:gd name="T56" fmla="*/ 10 w 36"/>
                  <a:gd name="T57" fmla="*/ 26 h 28"/>
                  <a:gd name="T58" fmla="*/ 14 w 36"/>
                  <a:gd name="T59" fmla="*/ 26 h 28"/>
                  <a:gd name="T60" fmla="*/ 16 w 36"/>
                  <a:gd name="T61" fmla="*/ 26 h 28"/>
                  <a:gd name="T62" fmla="*/ 20 w 36"/>
                  <a:gd name="T63" fmla="*/ 26 h 28"/>
                  <a:gd name="T64" fmla="*/ 22 w 36"/>
                  <a:gd name="T65" fmla="*/ 22 h 28"/>
                  <a:gd name="T66" fmla="*/ 26 w 36"/>
                  <a:gd name="T67" fmla="*/ 22 h 28"/>
                  <a:gd name="T68" fmla="*/ 28 w 36"/>
                  <a:gd name="T69" fmla="*/ 22 h 28"/>
                  <a:gd name="T70" fmla="*/ 32 w 36"/>
                  <a:gd name="T71" fmla="*/ 22 h 28"/>
                  <a:gd name="T72" fmla="*/ 34 w 36"/>
                  <a:gd name="T73" fmla="*/ 20 h 28"/>
                  <a:gd name="T74" fmla="*/ 34 w 36"/>
                  <a:gd name="T75" fmla="*/ 18 h 28"/>
                  <a:gd name="T76" fmla="*/ 36 w 36"/>
                  <a:gd name="T77" fmla="*/ 18 h 28"/>
                  <a:gd name="T78" fmla="*/ 36 w 36"/>
                  <a:gd name="T7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" h="28">
                    <a:moveTo>
                      <a:pt x="36" y="12"/>
                    </a:moveTo>
                    <a:lnTo>
                      <a:pt x="36" y="12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2">
                <a:extLst>
                  <a:ext uri="{FF2B5EF4-FFF2-40B4-BE49-F238E27FC236}">
                    <a16:creationId xmlns:a16="http://schemas.microsoft.com/office/drawing/2014/main" id="{8A4B81A0-3A2B-4446-A9A4-9C57F43A4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" y="167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23">
                <a:extLst>
                  <a:ext uri="{FF2B5EF4-FFF2-40B4-BE49-F238E27FC236}">
                    <a16:creationId xmlns:a16="http://schemas.microsoft.com/office/drawing/2014/main" id="{06EA397E-DA82-4386-AEFA-0FAB88766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183"/>
                <a:ext cx="10" cy="12"/>
              </a:xfrm>
              <a:custGeom>
                <a:avLst/>
                <a:gdLst>
                  <a:gd name="T0" fmla="*/ 10 w 10"/>
                  <a:gd name="T1" fmla="*/ 6 h 12"/>
                  <a:gd name="T2" fmla="*/ 8 w 10"/>
                  <a:gd name="T3" fmla="*/ 6 h 12"/>
                  <a:gd name="T4" fmla="*/ 8 w 10"/>
                  <a:gd name="T5" fmla="*/ 6 h 12"/>
                  <a:gd name="T6" fmla="*/ 6 w 10"/>
                  <a:gd name="T7" fmla="*/ 4 h 12"/>
                  <a:gd name="T8" fmla="*/ 6 w 10"/>
                  <a:gd name="T9" fmla="*/ 4 h 12"/>
                  <a:gd name="T10" fmla="*/ 4 w 10"/>
                  <a:gd name="T11" fmla="*/ 4 h 12"/>
                  <a:gd name="T12" fmla="*/ 4 w 10"/>
                  <a:gd name="T13" fmla="*/ 2 h 12"/>
                  <a:gd name="T14" fmla="*/ 4 w 10"/>
                  <a:gd name="T15" fmla="*/ 2 h 12"/>
                  <a:gd name="T16" fmla="*/ 4 w 10"/>
                  <a:gd name="T17" fmla="*/ 0 h 12"/>
                  <a:gd name="T18" fmla="*/ 4 w 10"/>
                  <a:gd name="T19" fmla="*/ 0 h 12"/>
                  <a:gd name="T20" fmla="*/ 4 w 10"/>
                  <a:gd name="T21" fmla="*/ 0 h 12"/>
                  <a:gd name="T22" fmla="*/ 4 w 10"/>
                  <a:gd name="T23" fmla="*/ 0 h 12"/>
                  <a:gd name="T24" fmla="*/ 2 w 10"/>
                  <a:gd name="T25" fmla="*/ 0 h 12"/>
                  <a:gd name="T26" fmla="*/ 2 w 10"/>
                  <a:gd name="T27" fmla="*/ 2 h 12"/>
                  <a:gd name="T28" fmla="*/ 0 w 10"/>
                  <a:gd name="T29" fmla="*/ 2 h 12"/>
                  <a:gd name="T30" fmla="*/ 0 w 10"/>
                  <a:gd name="T31" fmla="*/ 4 h 12"/>
                  <a:gd name="T32" fmla="*/ 0 w 10"/>
                  <a:gd name="T33" fmla="*/ 4 h 12"/>
                  <a:gd name="T34" fmla="*/ 0 w 10"/>
                  <a:gd name="T35" fmla="*/ 4 h 12"/>
                  <a:gd name="T36" fmla="*/ 0 w 10"/>
                  <a:gd name="T37" fmla="*/ 6 h 12"/>
                  <a:gd name="T38" fmla="*/ 0 w 10"/>
                  <a:gd name="T39" fmla="*/ 6 h 12"/>
                  <a:gd name="T40" fmla="*/ 0 w 10"/>
                  <a:gd name="T41" fmla="*/ 6 h 12"/>
                  <a:gd name="T42" fmla="*/ 0 w 10"/>
                  <a:gd name="T43" fmla="*/ 6 h 12"/>
                  <a:gd name="T44" fmla="*/ 0 w 10"/>
                  <a:gd name="T45" fmla="*/ 8 h 12"/>
                  <a:gd name="T46" fmla="*/ 2 w 10"/>
                  <a:gd name="T47" fmla="*/ 8 h 12"/>
                  <a:gd name="T48" fmla="*/ 0 w 10"/>
                  <a:gd name="T49" fmla="*/ 10 h 12"/>
                  <a:gd name="T50" fmla="*/ 0 w 10"/>
                  <a:gd name="T51" fmla="*/ 10 h 12"/>
                  <a:gd name="T52" fmla="*/ 0 w 10"/>
                  <a:gd name="T53" fmla="*/ 10 h 12"/>
                  <a:gd name="T54" fmla="*/ 0 w 10"/>
                  <a:gd name="T55" fmla="*/ 10 h 12"/>
                  <a:gd name="T56" fmla="*/ 0 w 10"/>
                  <a:gd name="T57" fmla="*/ 12 h 12"/>
                  <a:gd name="T58" fmla="*/ 2 w 10"/>
                  <a:gd name="T59" fmla="*/ 12 h 12"/>
                  <a:gd name="T60" fmla="*/ 2 w 10"/>
                  <a:gd name="T61" fmla="*/ 12 h 12"/>
                  <a:gd name="T62" fmla="*/ 2 w 10"/>
                  <a:gd name="T63" fmla="*/ 12 h 12"/>
                  <a:gd name="T64" fmla="*/ 2 w 10"/>
                  <a:gd name="T65" fmla="*/ 12 h 12"/>
                  <a:gd name="T66" fmla="*/ 4 w 10"/>
                  <a:gd name="T67" fmla="*/ 12 h 12"/>
                  <a:gd name="T68" fmla="*/ 4 w 10"/>
                  <a:gd name="T69" fmla="*/ 12 h 12"/>
                  <a:gd name="T70" fmla="*/ 6 w 10"/>
                  <a:gd name="T71" fmla="*/ 12 h 12"/>
                  <a:gd name="T72" fmla="*/ 6 w 10"/>
                  <a:gd name="T73" fmla="*/ 12 h 12"/>
                  <a:gd name="T74" fmla="*/ 6 w 10"/>
                  <a:gd name="T75" fmla="*/ 12 h 12"/>
                  <a:gd name="T76" fmla="*/ 8 w 10"/>
                  <a:gd name="T77" fmla="*/ 12 h 12"/>
                  <a:gd name="T78" fmla="*/ 8 w 10"/>
                  <a:gd name="T79" fmla="*/ 12 h 12"/>
                  <a:gd name="T80" fmla="*/ 8 w 10"/>
                  <a:gd name="T81" fmla="*/ 10 h 12"/>
                  <a:gd name="T82" fmla="*/ 8 w 10"/>
                  <a:gd name="T83" fmla="*/ 8 h 12"/>
                  <a:gd name="T84" fmla="*/ 8 w 10"/>
                  <a:gd name="T85" fmla="*/ 8 h 12"/>
                  <a:gd name="T86" fmla="*/ 10 w 10"/>
                  <a:gd name="T87" fmla="*/ 8 h 12"/>
                  <a:gd name="T88" fmla="*/ 10 w 10"/>
                  <a:gd name="T89" fmla="*/ 6 h 12"/>
                  <a:gd name="T90" fmla="*/ 10 w 10"/>
                  <a:gd name="T9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" h="12">
                    <a:moveTo>
                      <a:pt x="10" y="6"/>
                    </a:moveTo>
                    <a:lnTo>
                      <a:pt x="8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4">
                <a:extLst>
                  <a:ext uri="{FF2B5EF4-FFF2-40B4-BE49-F238E27FC236}">
                    <a16:creationId xmlns:a16="http://schemas.microsoft.com/office/drawing/2014/main" id="{9087E651-4B61-4B86-945B-680BF5F84A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1" y="1077"/>
                <a:ext cx="76" cy="42"/>
              </a:xfrm>
              <a:custGeom>
                <a:avLst/>
                <a:gdLst>
                  <a:gd name="T0" fmla="*/ 0 w 76"/>
                  <a:gd name="T1" fmla="*/ 16 h 42"/>
                  <a:gd name="T2" fmla="*/ 2 w 76"/>
                  <a:gd name="T3" fmla="*/ 18 h 42"/>
                  <a:gd name="T4" fmla="*/ 2 w 76"/>
                  <a:gd name="T5" fmla="*/ 12 h 42"/>
                  <a:gd name="T6" fmla="*/ 76 w 76"/>
                  <a:gd name="T7" fmla="*/ 18 h 42"/>
                  <a:gd name="T8" fmla="*/ 72 w 76"/>
                  <a:gd name="T9" fmla="*/ 18 h 42"/>
                  <a:gd name="T10" fmla="*/ 74 w 76"/>
                  <a:gd name="T11" fmla="*/ 12 h 42"/>
                  <a:gd name="T12" fmla="*/ 72 w 76"/>
                  <a:gd name="T13" fmla="*/ 12 h 42"/>
                  <a:gd name="T14" fmla="*/ 66 w 76"/>
                  <a:gd name="T15" fmla="*/ 8 h 42"/>
                  <a:gd name="T16" fmla="*/ 60 w 76"/>
                  <a:gd name="T17" fmla="*/ 4 h 42"/>
                  <a:gd name="T18" fmla="*/ 52 w 76"/>
                  <a:gd name="T19" fmla="*/ 4 h 42"/>
                  <a:gd name="T20" fmla="*/ 50 w 76"/>
                  <a:gd name="T21" fmla="*/ 0 h 42"/>
                  <a:gd name="T22" fmla="*/ 46 w 76"/>
                  <a:gd name="T23" fmla="*/ 2 h 42"/>
                  <a:gd name="T24" fmla="*/ 40 w 76"/>
                  <a:gd name="T25" fmla="*/ 2 h 42"/>
                  <a:gd name="T26" fmla="*/ 34 w 76"/>
                  <a:gd name="T27" fmla="*/ 0 h 42"/>
                  <a:gd name="T28" fmla="*/ 28 w 76"/>
                  <a:gd name="T29" fmla="*/ 0 h 42"/>
                  <a:gd name="T30" fmla="*/ 24 w 76"/>
                  <a:gd name="T31" fmla="*/ 0 h 42"/>
                  <a:gd name="T32" fmla="*/ 18 w 76"/>
                  <a:gd name="T33" fmla="*/ 0 h 42"/>
                  <a:gd name="T34" fmla="*/ 10 w 76"/>
                  <a:gd name="T35" fmla="*/ 2 h 42"/>
                  <a:gd name="T36" fmla="*/ 0 w 76"/>
                  <a:gd name="T37" fmla="*/ 6 h 42"/>
                  <a:gd name="T38" fmla="*/ 2 w 76"/>
                  <a:gd name="T39" fmla="*/ 12 h 42"/>
                  <a:gd name="T40" fmla="*/ 4 w 76"/>
                  <a:gd name="T41" fmla="*/ 18 h 42"/>
                  <a:gd name="T42" fmla="*/ 6 w 76"/>
                  <a:gd name="T43" fmla="*/ 18 h 42"/>
                  <a:gd name="T44" fmla="*/ 10 w 76"/>
                  <a:gd name="T45" fmla="*/ 20 h 42"/>
                  <a:gd name="T46" fmla="*/ 16 w 76"/>
                  <a:gd name="T47" fmla="*/ 22 h 42"/>
                  <a:gd name="T48" fmla="*/ 22 w 76"/>
                  <a:gd name="T49" fmla="*/ 24 h 42"/>
                  <a:gd name="T50" fmla="*/ 26 w 76"/>
                  <a:gd name="T51" fmla="*/ 26 h 42"/>
                  <a:gd name="T52" fmla="*/ 24 w 76"/>
                  <a:gd name="T53" fmla="*/ 32 h 42"/>
                  <a:gd name="T54" fmla="*/ 26 w 76"/>
                  <a:gd name="T55" fmla="*/ 34 h 42"/>
                  <a:gd name="T56" fmla="*/ 28 w 76"/>
                  <a:gd name="T57" fmla="*/ 34 h 42"/>
                  <a:gd name="T58" fmla="*/ 30 w 76"/>
                  <a:gd name="T59" fmla="*/ 36 h 42"/>
                  <a:gd name="T60" fmla="*/ 34 w 76"/>
                  <a:gd name="T61" fmla="*/ 36 h 42"/>
                  <a:gd name="T62" fmla="*/ 36 w 76"/>
                  <a:gd name="T63" fmla="*/ 40 h 42"/>
                  <a:gd name="T64" fmla="*/ 36 w 76"/>
                  <a:gd name="T65" fmla="*/ 42 h 42"/>
                  <a:gd name="T66" fmla="*/ 42 w 76"/>
                  <a:gd name="T67" fmla="*/ 42 h 42"/>
                  <a:gd name="T68" fmla="*/ 44 w 76"/>
                  <a:gd name="T69" fmla="*/ 42 h 42"/>
                  <a:gd name="T70" fmla="*/ 48 w 76"/>
                  <a:gd name="T71" fmla="*/ 42 h 42"/>
                  <a:gd name="T72" fmla="*/ 52 w 76"/>
                  <a:gd name="T73" fmla="*/ 40 h 42"/>
                  <a:gd name="T74" fmla="*/ 56 w 76"/>
                  <a:gd name="T75" fmla="*/ 38 h 42"/>
                  <a:gd name="T76" fmla="*/ 58 w 76"/>
                  <a:gd name="T77" fmla="*/ 36 h 42"/>
                  <a:gd name="T78" fmla="*/ 62 w 76"/>
                  <a:gd name="T79" fmla="*/ 36 h 42"/>
                  <a:gd name="T80" fmla="*/ 62 w 76"/>
                  <a:gd name="T81" fmla="*/ 38 h 42"/>
                  <a:gd name="T82" fmla="*/ 66 w 76"/>
                  <a:gd name="T83" fmla="*/ 38 h 42"/>
                  <a:gd name="T84" fmla="*/ 64 w 76"/>
                  <a:gd name="T85" fmla="*/ 36 h 42"/>
                  <a:gd name="T86" fmla="*/ 62 w 76"/>
                  <a:gd name="T87" fmla="*/ 34 h 42"/>
                  <a:gd name="T88" fmla="*/ 62 w 76"/>
                  <a:gd name="T89" fmla="*/ 32 h 42"/>
                  <a:gd name="T90" fmla="*/ 64 w 76"/>
                  <a:gd name="T91" fmla="*/ 30 h 42"/>
                  <a:gd name="T92" fmla="*/ 64 w 76"/>
                  <a:gd name="T93" fmla="*/ 26 h 42"/>
                  <a:gd name="T94" fmla="*/ 68 w 76"/>
                  <a:gd name="T95" fmla="*/ 24 h 42"/>
                  <a:gd name="T96" fmla="*/ 70 w 76"/>
                  <a:gd name="T97" fmla="*/ 22 h 42"/>
                  <a:gd name="T98" fmla="*/ 74 w 76"/>
                  <a:gd name="T99" fmla="*/ 22 h 42"/>
                  <a:gd name="T100" fmla="*/ 76 w 76"/>
                  <a:gd name="T101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42">
                    <a:moveTo>
                      <a:pt x="2" y="14"/>
                    </a:move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4"/>
                    </a:lnTo>
                    <a:close/>
                    <a:moveTo>
                      <a:pt x="76" y="18"/>
                    </a:moveTo>
                    <a:lnTo>
                      <a:pt x="76" y="18"/>
                    </a:lnTo>
                    <a:lnTo>
                      <a:pt x="74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4" y="16"/>
                    </a:lnTo>
                    <a:lnTo>
                      <a:pt x="74" y="14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2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0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60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70" y="24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4" y="22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18"/>
                    </a:lnTo>
                    <a:lnTo>
                      <a:pt x="76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5">
                <a:extLst>
                  <a:ext uri="{FF2B5EF4-FFF2-40B4-BE49-F238E27FC236}">
                    <a16:creationId xmlns:a16="http://schemas.microsoft.com/office/drawing/2014/main" id="{09A14A27-08DC-4248-B8BB-1735677C8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1233"/>
                <a:ext cx="2" cy="4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2 h 4"/>
                  <a:gd name="T8" fmla="*/ 2 w 2"/>
                  <a:gd name="T9" fmla="*/ 0 h 4"/>
                  <a:gd name="T10" fmla="*/ 2 w 2"/>
                  <a:gd name="T11" fmla="*/ 0 h 4"/>
                  <a:gd name="T12" fmla="*/ 0 w 2"/>
                  <a:gd name="T13" fmla="*/ 0 h 4"/>
                  <a:gd name="T14" fmla="*/ 0 w 2"/>
                  <a:gd name="T15" fmla="*/ 2 h 4"/>
                  <a:gd name="T16" fmla="*/ 0 w 2"/>
                  <a:gd name="T17" fmla="*/ 4 h 4"/>
                  <a:gd name="T18" fmla="*/ 0 w 2"/>
                  <a:gd name="T19" fmla="*/ 4 h 4"/>
                  <a:gd name="T20" fmla="*/ 0 w 2"/>
                  <a:gd name="T21" fmla="*/ 4 h 4"/>
                  <a:gd name="T22" fmla="*/ 2 w 2"/>
                  <a:gd name="T23" fmla="*/ 4 h 4"/>
                  <a:gd name="T24" fmla="*/ 2 w 2"/>
                  <a:gd name="T25" fmla="*/ 4 h 4"/>
                  <a:gd name="T26" fmla="*/ 2 w 2"/>
                  <a:gd name="T27" fmla="*/ 4 h 4"/>
                  <a:gd name="T28" fmla="*/ 2 w 2"/>
                  <a:gd name="T2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6">
                <a:extLst>
                  <a:ext uri="{FF2B5EF4-FFF2-40B4-BE49-F238E27FC236}">
                    <a16:creationId xmlns:a16="http://schemas.microsoft.com/office/drawing/2014/main" id="{3E402A18-A1F9-4F9F-A671-B6C9A0320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" y="1484"/>
                <a:ext cx="242" cy="244"/>
              </a:xfrm>
              <a:custGeom>
                <a:avLst/>
                <a:gdLst>
                  <a:gd name="T0" fmla="*/ 242 w 242"/>
                  <a:gd name="T1" fmla="*/ 196 h 244"/>
                  <a:gd name="T2" fmla="*/ 240 w 242"/>
                  <a:gd name="T3" fmla="*/ 176 h 244"/>
                  <a:gd name="T4" fmla="*/ 240 w 242"/>
                  <a:gd name="T5" fmla="*/ 156 h 244"/>
                  <a:gd name="T6" fmla="*/ 240 w 242"/>
                  <a:gd name="T7" fmla="*/ 136 h 244"/>
                  <a:gd name="T8" fmla="*/ 240 w 242"/>
                  <a:gd name="T9" fmla="*/ 116 h 244"/>
                  <a:gd name="T10" fmla="*/ 238 w 242"/>
                  <a:gd name="T11" fmla="*/ 94 h 244"/>
                  <a:gd name="T12" fmla="*/ 238 w 242"/>
                  <a:gd name="T13" fmla="*/ 74 h 244"/>
                  <a:gd name="T14" fmla="*/ 234 w 242"/>
                  <a:gd name="T15" fmla="*/ 60 h 244"/>
                  <a:gd name="T16" fmla="*/ 236 w 242"/>
                  <a:gd name="T17" fmla="*/ 48 h 244"/>
                  <a:gd name="T18" fmla="*/ 234 w 242"/>
                  <a:gd name="T19" fmla="*/ 38 h 244"/>
                  <a:gd name="T20" fmla="*/ 238 w 242"/>
                  <a:gd name="T21" fmla="*/ 28 h 244"/>
                  <a:gd name="T22" fmla="*/ 236 w 242"/>
                  <a:gd name="T23" fmla="*/ 22 h 244"/>
                  <a:gd name="T24" fmla="*/ 222 w 242"/>
                  <a:gd name="T25" fmla="*/ 20 h 244"/>
                  <a:gd name="T26" fmla="*/ 208 w 242"/>
                  <a:gd name="T27" fmla="*/ 14 h 244"/>
                  <a:gd name="T28" fmla="*/ 198 w 242"/>
                  <a:gd name="T29" fmla="*/ 6 h 244"/>
                  <a:gd name="T30" fmla="*/ 184 w 242"/>
                  <a:gd name="T31" fmla="*/ 4 h 244"/>
                  <a:gd name="T32" fmla="*/ 166 w 242"/>
                  <a:gd name="T33" fmla="*/ 14 h 244"/>
                  <a:gd name="T34" fmla="*/ 160 w 242"/>
                  <a:gd name="T35" fmla="*/ 28 h 244"/>
                  <a:gd name="T36" fmla="*/ 164 w 242"/>
                  <a:gd name="T37" fmla="*/ 40 h 244"/>
                  <a:gd name="T38" fmla="*/ 148 w 242"/>
                  <a:gd name="T39" fmla="*/ 52 h 244"/>
                  <a:gd name="T40" fmla="*/ 128 w 242"/>
                  <a:gd name="T41" fmla="*/ 40 h 244"/>
                  <a:gd name="T42" fmla="*/ 98 w 242"/>
                  <a:gd name="T43" fmla="*/ 32 h 244"/>
                  <a:gd name="T44" fmla="*/ 92 w 242"/>
                  <a:gd name="T45" fmla="*/ 22 h 244"/>
                  <a:gd name="T46" fmla="*/ 76 w 242"/>
                  <a:gd name="T47" fmla="*/ 10 h 244"/>
                  <a:gd name="T48" fmla="*/ 64 w 242"/>
                  <a:gd name="T49" fmla="*/ 6 h 244"/>
                  <a:gd name="T50" fmla="*/ 44 w 242"/>
                  <a:gd name="T51" fmla="*/ 6 h 244"/>
                  <a:gd name="T52" fmla="*/ 32 w 242"/>
                  <a:gd name="T53" fmla="*/ 4 h 244"/>
                  <a:gd name="T54" fmla="*/ 34 w 242"/>
                  <a:gd name="T55" fmla="*/ 12 h 244"/>
                  <a:gd name="T56" fmla="*/ 22 w 242"/>
                  <a:gd name="T57" fmla="*/ 20 h 244"/>
                  <a:gd name="T58" fmla="*/ 18 w 242"/>
                  <a:gd name="T59" fmla="*/ 24 h 244"/>
                  <a:gd name="T60" fmla="*/ 12 w 242"/>
                  <a:gd name="T61" fmla="*/ 28 h 244"/>
                  <a:gd name="T62" fmla="*/ 14 w 242"/>
                  <a:gd name="T63" fmla="*/ 40 h 244"/>
                  <a:gd name="T64" fmla="*/ 8 w 242"/>
                  <a:gd name="T65" fmla="*/ 50 h 244"/>
                  <a:gd name="T66" fmla="*/ 0 w 242"/>
                  <a:gd name="T67" fmla="*/ 54 h 244"/>
                  <a:gd name="T68" fmla="*/ 6 w 242"/>
                  <a:gd name="T69" fmla="*/ 68 h 244"/>
                  <a:gd name="T70" fmla="*/ 8 w 242"/>
                  <a:gd name="T71" fmla="*/ 92 h 244"/>
                  <a:gd name="T72" fmla="*/ 8 w 242"/>
                  <a:gd name="T73" fmla="*/ 110 h 244"/>
                  <a:gd name="T74" fmla="*/ 6 w 242"/>
                  <a:gd name="T75" fmla="*/ 120 h 244"/>
                  <a:gd name="T76" fmla="*/ 4 w 242"/>
                  <a:gd name="T77" fmla="*/ 130 h 244"/>
                  <a:gd name="T78" fmla="*/ 12 w 242"/>
                  <a:gd name="T79" fmla="*/ 150 h 244"/>
                  <a:gd name="T80" fmla="*/ 16 w 242"/>
                  <a:gd name="T81" fmla="*/ 154 h 244"/>
                  <a:gd name="T82" fmla="*/ 36 w 242"/>
                  <a:gd name="T83" fmla="*/ 162 h 244"/>
                  <a:gd name="T84" fmla="*/ 56 w 242"/>
                  <a:gd name="T85" fmla="*/ 176 h 244"/>
                  <a:gd name="T86" fmla="*/ 76 w 242"/>
                  <a:gd name="T87" fmla="*/ 188 h 244"/>
                  <a:gd name="T88" fmla="*/ 92 w 242"/>
                  <a:gd name="T89" fmla="*/ 178 h 244"/>
                  <a:gd name="T90" fmla="*/ 122 w 242"/>
                  <a:gd name="T91" fmla="*/ 184 h 244"/>
                  <a:gd name="T92" fmla="*/ 160 w 242"/>
                  <a:gd name="T93" fmla="*/ 206 h 244"/>
                  <a:gd name="T94" fmla="*/ 196 w 242"/>
                  <a:gd name="T95" fmla="*/ 228 h 244"/>
                  <a:gd name="T96" fmla="*/ 226 w 242"/>
                  <a:gd name="T97" fmla="*/ 242 h 244"/>
                  <a:gd name="T98" fmla="*/ 234 w 242"/>
                  <a:gd name="T99" fmla="*/ 236 h 244"/>
                  <a:gd name="T100" fmla="*/ 242 w 242"/>
                  <a:gd name="T101" fmla="*/ 23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2" h="244">
                    <a:moveTo>
                      <a:pt x="242" y="226"/>
                    </a:moveTo>
                    <a:lnTo>
                      <a:pt x="242" y="218"/>
                    </a:lnTo>
                    <a:lnTo>
                      <a:pt x="242" y="208"/>
                    </a:lnTo>
                    <a:lnTo>
                      <a:pt x="242" y="200"/>
                    </a:lnTo>
                    <a:lnTo>
                      <a:pt x="242" y="196"/>
                    </a:lnTo>
                    <a:lnTo>
                      <a:pt x="242" y="192"/>
                    </a:lnTo>
                    <a:lnTo>
                      <a:pt x="242" y="188"/>
                    </a:lnTo>
                    <a:lnTo>
                      <a:pt x="240" y="184"/>
                    </a:lnTo>
                    <a:lnTo>
                      <a:pt x="240" y="180"/>
                    </a:lnTo>
                    <a:lnTo>
                      <a:pt x="240" y="176"/>
                    </a:lnTo>
                    <a:lnTo>
                      <a:pt x="240" y="172"/>
                    </a:lnTo>
                    <a:lnTo>
                      <a:pt x="240" y="168"/>
                    </a:lnTo>
                    <a:lnTo>
                      <a:pt x="240" y="164"/>
                    </a:lnTo>
                    <a:lnTo>
                      <a:pt x="240" y="160"/>
                    </a:lnTo>
                    <a:lnTo>
                      <a:pt x="240" y="156"/>
                    </a:lnTo>
                    <a:lnTo>
                      <a:pt x="240" y="152"/>
                    </a:lnTo>
                    <a:lnTo>
                      <a:pt x="240" y="148"/>
                    </a:lnTo>
                    <a:lnTo>
                      <a:pt x="240" y="144"/>
                    </a:lnTo>
                    <a:lnTo>
                      <a:pt x="240" y="140"/>
                    </a:lnTo>
                    <a:lnTo>
                      <a:pt x="240" y="136"/>
                    </a:lnTo>
                    <a:lnTo>
                      <a:pt x="240" y="132"/>
                    </a:lnTo>
                    <a:lnTo>
                      <a:pt x="240" y="128"/>
                    </a:lnTo>
                    <a:lnTo>
                      <a:pt x="240" y="124"/>
                    </a:lnTo>
                    <a:lnTo>
                      <a:pt x="240" y="120"/>
                    </a:lnTo>
                    <a:lnTo>
                      <a:pt x="240" y="116"/>
                    </a:lnTo>
                    <a:lnTo>
                      <a:pt x="240" y="112"/>
                    </a:lnTo>
                    <a:lnTo>
                      <a:pt x="238" y="108"/>
                    </a:lnTo>
                    <a:lnTo>
                      <a:pt x="238" y="104"/>
                    </a:lnTo>
                    <a:lnTo>
                      <a:pt x="238" y="98"/>
                    </a:lnTo>
                    <a:lnTo>
                      <a:pt x="238" y="94"/>
                    </a:lnTo>
                    <a:lnTo>
                      <a:pt x="238" y="90"/>
                    </a:lnTo>
                    <a:lnTo>
                      <a:pt x="238" y="86"/>
                    </a:lnTo>
                    <a:lnTo>
                      <a:pt x="238" y="82"/>
                    </a:lnTo>
                    <a:lnTo>
                      <a:pt x="238" y="78"/>
                    </a:lnTo>
                    <a:lnTo>
                      <a:pt x="238" y="74"/>
                    </a:lnTo>
                    <a:lnTo>
                      <a:pt x="238" y="70"/>
                    </a:lnTo>
                    <a:lnTo>
                      <a:pt x="238" y="70"/>
                    </a:lnTo>
                    <a:lnTo>
                      <a:pt x="236" y="68"/>
                    </a:lnTo>
                    <a:lnTo>
                      <a:pt x="236" y="64"/>
                    </a:lnTo>
                    <a:lnTo>
                      <a:pt x="234" y="60"/>
                    </a:lnTo>
                    <a:lnTo>
                      <a:pt x="234" y="58"/>
                    </a:lnTo>
                    <a:lnTo>
                      <a:pt x="234" y="54"/>
                    </a:lnTo>
                    <a:lnTo>
                      <a:pt x="232" y="52"/>
                    </a:lnTo>
                    <a:lnTo>
                      <a:pt x="234" y="52"/>
                    </a:lnTo>
                    <a:lnTo>
                      <a:pt x="236" y="48"/>
                    </a:lnTo>
                    <a:lnTo>
                      <a:pt x="236" y="46"/>
                    </a:lnTo>
                    <a:lnTo>
                      <a:pt x="236" y="44"/>
                    </a:lnTo>
                    <a:lnTo>
                      <a:pt x="236" y="42"/>
                    </a:lnTo>
                    <a:lnTo>
                      <a:pt x="236" y="40"/>
                    </a:lnTo>
                    <a:lnTo>
                      <a:pt x="234" y="3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6" y="30"/>
                    </a:lnTo>
                    <a:lnTo>
                      <a:pt x="236" y="30"/>
                    </a:lnTo>
                    <a:lnTo>
                      <a:pt x="238" y="28"/>
                    </a:lnTo>
                    <a:lnTo>
                      <a:pt x="238" y="28"/>
                    </a:lnTo>
                    <a:lnTo>
                      <a:pt x="238" y="26"/>
                    </a:lnTo>
                    <a:lnTo>
                      <a:pt x="238" y="26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4" y="22"/>
                    </a:lnTo>
                    <a:lnTo>
                      <a:pt x="232" y="20"/>
                    </a:lnTo>
                    <a:lnTo>
                      <a:pt x="228" y="20"/>
                    </a:lnTo>
                    <a:lnTo>
                      <a:pt x="222" y="20"/>
                    </a:lnTo>
                    <a:lnTo>
                      <a:pt x="222" y="20"/>
                    </a:lnTo>
                    <a:lnTo>
                      <a:pt x="220" y="18"/>
                    </a:lnTo>
                    <a:lnTo>
                      <a:pt x="218" y="18"/>
                    </a:lnTo>
                    <a:lnTo>
                      <a:pt x="210" y="16"/>
                    </a:lnTo>
                    <a:lnTo>
                      <a:pt x="208" y="14"/>
                    </a:lnTo>
                    <a:lnTo>
                      <a:pt x="208" y="14"/>
                    </a:lnTo>
                    <a:lnTo>
                      <a:pt x="208" y="12"/>
                    </a:lnTo>
                    <a:lnTo>
                      <a:pt x="206" y="10"/>
                    </a:lnTo>
                    <a:lnTo>
                      <a:pt x="204" y="8"/>
                    </a:lnTo>
                    <a:lnTo>
                      <a:pt x="202" y="8"/>
                    </a:lnTo>
                    <a:lnTo>
                      <a:pt x="198" y="6"/>
                    </a:lnTo>
                    <a:lnTo>
                      <a:pt x="196" y="6"/>
                    </a:lnTo>
                    <a:lnTo>
                      <a:pt x="194" y="4"/>
                    </a:lnTo>
                    <a:lnTo>
                      <a:pt x="188" y="4"/>
                    </a:lnTo>
                    <a:lnTo>
                      <a:pt x="186" y="4"/>
                    </a:lnTo>
                    <a:lnTo>
                      <a:pt x="184" y="4"/>
                    </a:lnTo>
                    <a:lnTo>
                      <a:pt x="182" y="6"/>
                    </a:lnTo>
                    <a:lnTo>
                      <a:pt x="180" y="6"/>
                    </a:lnTo>
                    <a:lnTo>
                      <a:pt x="176" y="6"/>
                    </a:lnTo>
                    <a:lnTo>
                      <a:pt x="170" y="10"/>
                    </a:lnTo>
                    <a:lnTo>
                      <a:pt x="166" y="14"/>
                    </a:lnTo>
                    <a:lnTo>
                      <a:pt x="162" y="16"/>
                    </a:lnTo>
                    <a:lnTo>
                      <a:pt x="162" y="18"/>
                    </a:lnTo>
                    <a:lnTo>
                      <a:pt x="160" y="20"/>
                    </a:lnTo>
                    <a:lnTo>
                      <a:pt x="160" y="24"/>
                    </a:lnTo>
                    <a:lnTo>
                      <a:pt x="160" y="28"/>
                    </a:lnTo>
                    <a:lnTo>
                      <a:pt x="162" y="32"/>
                    </a:lnTo>
                    <a:lnTo>
                      <a:pt x="162" y="34"/>
                    </a:lnTo>
                    <a:lnTo>
                      <a:pt x="164" y="36"/>
                    </a:lnTo>
                    <a:lnTo>
                      <a:pt x="164" y="38"/>
                    </a:lnTo>
                    <a:lnTo>
                      <a:pt x="164" y="40"/>
                    </a:lnTo>
                    <a:lnTo>
                      <a:pt x="162" y="42"/>
                    </a:lnTo>
                    <a:lnTo>
                      <a:pt x="158" y="48"/>
                    </a:lnTo>
                    <a:lnTo>
                      <a:pt x="156" y="50"/>
                    </a:lnTo>
                    <a:lnTo>
                      <a:pt x="150" y="52"/>
                    </a:lnTo>
                    <a:lnTo>
                      <a:pt x="148" y="52"/>
                    </a:lnTo>
                    <a:lnTo>
                      <a:pt x="146" y="52"/>
                    </a:lnTo>
                    <a:lnTo>
                      <a:pt x="142" y="48"/>
                    </a:lnTo>
                    <a:lnTo>
                      <a:pt x="134" y="42"/>
                    </a:lnTo>
                    <a:lnTo>
                      <a:pt x="130" y="42"/>
                    </a:lnTo>
                    <a:lnTo>
                      <a:pt x="128" y="40"/>
                    </a:lnTo>
                    <a:lnTo>
                      <a:pt x="122" y="38"/>
                    </a:lnTo>
                    <a:lnTo>
                      <a:pt x="112" y="34"/>
                    </a:lnTo>
                    <a:lnTo>
                      <a:pt x="108" y="34"/>
                    </a:lnTo>
                    <a:lnTo>
                      <a:pt x="102" y="34"/>
                    </a:lnTo>
                    <a:lnTo>
                      <a:pt x="98" y="32"/>
                    </a:lnTo>
                    <a:lnTo>
                      <a:pt x="96" y="30"/>
                    </a:lnTo>
                    <a:lnTo>
                      <a:pt x="94" y="30"/>
                    </a:lnTo>
                    <a:lnTo>
                      <a:pt x="94" y="26"/>
                    </a:lnTo>
                    <a:lnTo>
                      <a:pt x="92" y="24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90" y="16"/>
                    </a:lnTo>
                    <a:lnTo>
                      <a:pt x="88" y="14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2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2" y="34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10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8" y="72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82"/>
                    </a:lnTo>
                    <a:lnTo>
                      <a:pt x="8" y="92"/>
                    </a:lnTo>
                    <a:lnTo>
                      <a:pt x="8" y="96"/>
                    </a:lnTo>
                    <a:lnTo>
                      <a:pt x="8" y="100"/>
                    </a:lnTo>
                    <a:lnTo>
                      <a:pt x="6" y="104"/>
                    </a:lnTo>
                    <a:lnTo>
                      <a:pt x="6" y="106"/>
                    </a:lnTo>
                    <a:lnTo>
                      <a:pt x="8" y="110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8" y="116"/>
                    </a:lnTo>
                    <a:lnTo>
                      <a:pt x="8" y="118"/>
                    </a:lnTo>
                    <a:lnTo>
                      <a:pt x="6" y="120"/>
                    </a:lnTo>
                    <a:lnTo>
                      <a:pt x="2" y="122"/>
                    </a:lnTo>
                    <a:lnTo>
                      <a:pt x="2" y="124"/>
                    </a:lnTo>
                    <a:lnTo>
                      <a:pt x="2" y="126"/>
                    </a:lnTo>
                    <a:lnTo>
                      <a:pt x="2" y="126"/>
                    </a:lnTo>
                    <a:lnTo>
                      <a:pt x="4" y="130"/>
                    </a:lnTo>
                    <a:lnTo>
                      <a:pt x="6" y="134"/>
                    </a:lnTo>
                    <a:lnTo>
                      <a:pt x="10" y="140"/>
                    </a:lnTo>
                    <a:lnTo>
                      <a:pt x="10" y="142"/>
                    </a:lnTo>
                    <a:lnTo>
                      <a:pt x="10" y="144"/>
                    </a:lnTo>
                    <a:lnTo>
                      <a:pt x="12" y="150"/>
                    </a:lnTo>
                    <a:lnTo>
                      <a:pt x="14" y="152"/>
                    </a:lnTo>
                    <a:lnTo>
                      <a:pt x="14" y="152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20" y="154"/>
                    </a:lnTo>
                    <a:lnTo>
                      <a:pt x="28" y="156"/>
                    </a:lnTo>
                    <a:lnTo>
                      <a:pt x="34" y="158"/>
                    </a:lnTo>
                    <a:lnTo>
                      <a:pt x="34" y="158"/>
                    </a:lnTo>
                    <a:lnTo>
                      <a:pt x="36" y="162"/>
                    </a:lnTo>
                    <a:lnTo>
                      <a:pt x="38" y="166"/>
                    </a:lnTo>
                    <a:lnTo>
                      <a:pt x="38" y="168"/>
                    </a:lnTo>
                    <a:lnTo>
                      <a:pt x="40" y="172"/>
                    </a:lnTo>
                    <a:lnTo>
                      <a:pt x="48" y="174"/>
                    </a:lnTo>
                    <a:lnTo>
                      <a:pt x="56" y="176"/>
                    </a:lnTo>
                    <a:lnTo>
                      <a:pt x="64" y="178"/>
                    </a:lnTo>
                    <a:lnTo>
                      <a:pt x="66" y="180"/>
                    </a:lnTo>
                    <a:lnTo>
                      <a:pt x="70" y="184"/>
                    </a:lnTo>
                    <a:lnTo>
                      <a:pt x="74" y="188"/>
                    </a:lnTo>
                    <a:lnTo>
                      <a:pt x="76" y="188"/>
                    </a:lnTo>
                    <a:lnTo>
                      <a:pt x="76" y="188"/>
                    </a:lnTo>
                    <a:lnTo>
                      <a:pt x="80" y="186"/>
                    </a:lnTo>
                    <a:lnTo>
                      <a:pt x="86" y="182"/>
                    </a:lnTo>
                    <a:lnTo>
                      <a:pt x="86" y="182"/>
                    </a:lnTo>
                    <a:lnTo>
                      <a:pt x="92" y="178"/>
                    </a:lnTo>
                    <a:lnTo>
                      <a:pt x="96" y="176"/>
                    </a:lnTo>
                    <a:lnTo>
                      <a:pt x="102" y="174"/>
                    </a:lnTo>
                    <a:lnTo>
                      <a:pt x="108" y="176"/>
                    </a:lnTo>
                    <a:lnTo>
                      <a:pt x="114" y="180"/>
                    </a:lnTo>
                    <a:lnTo>
                      <a:pt x="122" y="184"/>
                    </a:lnTo>
                    <a:lnTo>
                      <a:pt x="130" y="190"/>
                    </a:lnTo>
                    <a:lnTo>
                      <a:pt x="138" y="194"/>
                    </a:lnTo>
                    <a:lnTo>
                      <a:pt x="144" y="198"/>
                    </a:lnTo>
                    <a:lnTo>
                      <a:pt x="152" y="202"/>
                    </a:lnTo>
                    <a:lnTo>
                      <a:pt x="160" y="206"/>
                    </a:lnTo>
                    <a:lnTo>
                      <a:pt x="166" y="210"/>
                    </a:lnTo>
                    <a:lnTo>
                      <a:pt x="174" y="214"/>
                    </a:lnTo>
                    <a:lnTo>
                      <a:pt x="182" y="218"/>
                    </a:lnTo>
                    <a:lnTo>
                      <a:pt x="190" y="222"/>
                    </a:lnTo>
                    <a:lnTo>
                      <a:pt x="196" y="228"/>
                    </a:lnTo>
                    <a:lnTo>
                      <a:pt x="204" y="232"/>
                    </a:lnTo>
                    <a:lnTo>
                      <a:pt x="212" y="236"/>
                    </a:lnTo>
                    <a:lnTo>
                      <a:pt x="220" y="240"/>
                    </a:lnTo>
                    <a:lnTo>
                      <a:pt x="226" y="244"/>
                    </a:lnTo>
                    <a:lnTo>
                      <a:pt x="226" y="242"/>
                    </a:lnTo>
                    <a:lnTo>
                      <a:pt x="226" y="240"/>
                    </a:lnTo>
                    <a:lnTo>
                      <a:pt x="226" y="238"/>
                    </a:lnTo>
                    <a:lnTo>
                      <a:pt x="226" y="236"/>
                    </a:lnTo>
                    <a:lnTo>
                      <a:pt x="230" y="236"/>
                    </a:lnTo>
                    <a:lnTo>
                      <a:pt x="234" y="236"/>
                    </a:lnTo>
                    <a:lnTo>
                      <a:pt x="238" y="236"/>
                    </a:lnTo>
                    <a:lnTo>
                      <a:pt x="242" y="236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7">
                <a:extLst>
                  <a:ext uri="{FF2B5EF4-FFF2-40B4-BE49-F238E27FC236}">
                    <a16:creationId xmlns:a16="http://schemas.microsoft.com/office/drawing/2014/main" id="{B5346C4A-D0DD-405A-B361-A16364ED5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" y="1925"/>
                <a:ext cx="64" cy="74"/>
              </a:xfrm>
              <a:custGeom>
                <a:avLst/>
                <a:gdLst>
                  <a:gd name="T0" fmla="*/ 62 w 64"/>
                  <a:gd name="T1" fmla="*/ 48 h 74"/>
                  <a:gd name="T2" fmla="*/ 60 w 64"/>
                  <a:gd name="T3" fmla="*/ 46 h 74"/>
                  <a:gd name="T4" fmla="*/ 58 w 64"/>
                  <a:gd name="T5" fmla="*/ 44 h 74"/>
                  <a:gd name="T6" fmla="*/ 56 w 64"/>
                  <a:gd name="T7" fmla="*/ 40 h 74"/>
                  <a:gd name="T8" fmla="*/ 52 w 64"/>
                  <a:gd name="T9" fmla="*/ 40 h 74"/>
                  <a:gd name="T10" fmla="*/ 48 w 64"/>
                  <a:gd name="T11" fmla="*/ 38 h 74"/>
                  <a:gd name="T12" fmla="*/ 46 w 64"/>
                  <a:gd name="T13" fmla="*/ 36 h 74"/>
                  <a:gd name="T14" fmla="*/ 44 w 64"/>
                  <a:gd name="T15" fmla="*/ 36 h 74"/>
                  <a:gd name="T16" fmla="*/ 50 w 64"/>
                  <a:gd name="T17" fmla="*/ 30 h 74"/>
                  <a:gd name="T18" fmla="*/ 50 w 64"/>
                  <a:gd name="T19" fmla="*/ 26 h 74"/>
                  <a:gd name="T20" fmla="*/ 48 w 64"/>
                  <a:gd name="T21" fmla="*/ 18 h 74"/>
                  <a:gd name="T22" fmla="*/ 46 w 64"/>
                  <a:gd name="T23" fmla="*/ 16 h 74"/>
                  <a:gd name="T24" fmla="*/ 44 w 64"/>
                  <a:gd name="T25" fmla="*/ 14 h 74"/>
                  <a:gd name="T26" fmla="*/ 42 w 64"/>
                  <a:gd name="T27" fmla="*/ 18 h 74"/>
                  <a:gd name="T28" fmla="*/ 42 w 64"/>
                  <a:gd name="T29" fmla="*/ 20 h 74"/>
                  <a:gd name="T30" fmla="*/ 40 w 64"/>
                  <a:gd name="T31" fmla="*/ 22 h 74"/>
                  <a:gd name="T32" fmla="*/ 38 w 64"/>
                  <a:gd name="T33" fmla="*/ 24 h 74"/>
                  <a:gd name="T34" fmla="*/ 36 w 64"/>
                  <a:gd name="T35" fmla="*/ 22 h 74"/>
                  <a:gd name="T36" fmla="*/ 34 w 64"/>
                  <a:gd name="T37" fmla="*/ 20 h 74"/>
                  <a:gd name="T38" fmla="*/ 32 w 64"/>
                  <a:gd name="T39" fmla="*/ 20 h 74"/>
                  <a:gd name="T40" fmla="*/ 32 w 64"/>
                  <a:gd name="T41" fmla="*/ 16 h 74"/>
                  <a:gd name="T42" fmla="*/ 32 w 64"/>
                  <a:gd name="T43" fmla="*/ 12 h 74"/>
                  <a:gd name="T44" fmla="*/ 32 w 64"/>
                  <a:gd name="T45" fmla="*/ 10 h 74"/>
                  <a:gd name="T46" fmla="*/ 32 w 64"/>
                  <a:gd name="T47" fmla="*/ 8 h 74"/>
                  <a:gd name="T48" fmla="*/ 30 w 64"/>
                  <a:gd name="T49" fmla="*/ 4 h 74"/>
                  <a:gd name="T50" fmla="*/ 30 w 64"/>
                  <a:gd name="T51" fmla="*/ 2 h 74"/>
                  <a:gd name="T52" fmla="*/ 28 w 64"/>
                  <a:gd name="T53" fmla="*/ 0 h 74"/>
                  <a:gd name="T54" fmla="*/ 28 w 64"/>
                  <a:gd name="T55" fmla="*/ 2 h 74"/>
                  <a:gd name="T56" fmla="*/ 26 w 64"/>
                  <a:gd name="T57" fmla="*/ 0 h 74"/>
                  <a:gd name="T58" fmla="*/ 22 w 64"/>
                  <a:gd name="T59" fmla="*/ 0 h 74"/>
                  <a:gd name="T60" fmla="*/ 18 w 64"/>
                  <a:gd name="T61" fmla="*/ 0 h 74"/>
                  <a:gd name="T62" fmla="*/ 18 w 64"/>
                  <a:gd name="T63" fmla="*/ 6 h 74"/>
                  <a:gd name="T64" fmla="*/ 14 w 64"/>
                  <a:gd name="T65" fmla="*/ 8 h 74"/>
                  <a:gd name="T66" fmla="*/ 12 w 64"/>
                  <a:gd name="T67" fmla="*/ 14 h 74"/>
                  <a:gd name="T68" fmla="*/ 6 w 64"/>
                  <a:gd name="T69" fmla="*/ 20 h 74"/>
                  <a:gd name="T70" fmla="*/ 2 w 64"/>
                  <a:gd name="T71" fmla="*/ 26 h 74"/>
                  <a:gd name="T72" fmla="*/ 2 w 64"/>
                  <a:gd name="T73" fmla="*/ 32 h 74"/>
                  <a:gd name="T74" fmla="*/ 10 w 64"/>
                  <a:gd name="T75" fmla="*/ 40 h 74"/>
                  <a:gd name="T76" fmla="*/ 16 w 64"/>
                  <a:gd name="T77" fmla="*/ 42 h 74"/>
                  <a:gd name="T78" fmla="*/ 32 w 64"/>
                  <a:gd name="T79" fmla="*/ 58 h 74"/>
                  <a:gd name="T80" fmla="*/ 54 w 64"/>
                  <a:gd name="T81" fmla="*/ 72 h 74"/>
                  <a:gd name="T82" fmla="*/ 60 w 64"/>
                  <a:gd name="T83" fmla="*/ 74 h 74"/>
                  <a:gd name="T84" fmla="*/ 60 w 64"/>
                  <a:gd name="T85" fmla="*/ 64 h 74"/>
                  <a:gd name="T86" fmla="*/ 62 w 64"/>
                  <a:gd name="T87" fmla="*/ 60 h 74"/>
                  <a:gd name="T88" fmla="*/ 64 w 64"/>
                  <a:gd name="T89" fmla="*/ 56 h 74"/>
                  <a:gd name="T90" fmla="*/ 64 w 64"/>
                  <a:gd name="T91" fmla="*/ 5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" h="74">
                    <a:moveTo>
                      <a:pt x="64" y="52"/>
                    </a:moveTo>
                    <a:lnTo>
                      <a:pt x="62" y="48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56" y="44"/>
                    </a:lnTo>
                    <a:lnTo>
                      <a:pt x="56" y="42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6"/>
                    </a:lnTo>
                    <a:lnTo>
                      <a:pt x="48" y="32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6" y="18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6" y="2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28" y="54"/>
                    </a:lnTo>
                    <a:lnTo>
                      <a:pt x="32" y="58"/>
                    </a:lnTo>
                    <a:lnTo>
                      <a:pt x="36" y="62"/>
                    </a:lnTo>
                    <a:lnTo>
                      <a:pt x="50" y="70"/>
                    </a:lnTo>
                    <a:lnTo>
                      <a:pt x="54" y="72"/>
                    </a:lnTo>
                    <a:lnTo>
                      <a:pt x="60" y="74"/>
                    </a:lnTo>
                    <a:lnTo>
                      <a:pt x="62" y="74"/>
                    </a:lnTo>
                    <a:lnTo>
                      <a:pt x="60" y="74"/>
                    </a:lnTo>
                    <a:lnTo>
                      <a:pt x="60" y="70"/>
                    </a:lnTo>
                    <a:lnTo>
                      <a:pt x="60" y="66"/>
                    </a:lnTo>
                    <a:lnTo>
                      <a:pt x="60" y="64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2" y="58"/>
                    </a:lnTo>
                    <a:lnTo>
                      <a:pt x="64" y="56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4" y="52"/>
                    </a:lnTo>
                    <a:lnTo>
                      <a:pt x="64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8">
                <a:extLst>
                  <a:ext uri="{FF2B5EF4-FFF2-40B4-BE49-F238E27FC236}">
                    <a16:creationId xmlns:a16="http://schemas.microsoft.com/office/drawing/2014/main" id="{3292CB12-8556-4DB0-96AF-1A694225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2588"/>
                <a:ext cx="36" cy="38"/>
              </a:xfrm>
              <a:custGeom>
                <a:avLst/>
                <a:gdLst>
                  <a:gd name="T0" fmla="*/ 36 w 36"/>
                  <a:gd name="T1" fmla="*/ 10 h 38"/>
                  <a:gd name="T2" fmla="*/ 34 w 36"/>
                  <a:gd name="T3" fmla="*/ 10 h 38"/>
                  <a:gd name="T4" fmla="*/ 32 w 36"/>
                  <a:gd name="T5" fmla="*/ 8 h 38"/>
                  <a:gd name="T6" fmla="*/ 28 w 36"/>
                  <a:gd name="T7" fmla="*/ 4 h 38"/>
                  <a:gd name="T8" fmla="*/ 26 w 36"/>
                  <a:gd name="T9" fmla="*/ 2 h 38"/>
                  <a:gd name="T10" fmla="*/ 26 w 36"/>
                  <a:gd name="T11" fmla="*/ 0 h 38"/>
                  <a:gd name="T12" fmla="*/ 24 w 36"/>
                  <a:gd name="T13" fmla="*/ 0 h 38"/>
                  <a:gd name="T14" fmla="*/ 20 w 36"/>
                  <a:gd name="T15" fmla="*/ 2 h 38"/>
                  <a:gd name="T16" fmla="*/ 16 w 36"/>
                  <a:gd name="T17" fmla="*/ 6 h 38"/>
                  <a:gd name="T18" fmla="*/ 12 w 36"/>
                  <a:gd name="T19" fmla="*/ 6 h 38"/>
                  <a:gd name="T20" fmla="*/ 10 w 36"/>
                  <a:gd name="T21" fmla="*/ 10 h 38"/>
                  <a:gd name="T22" fmla="*/ 8 w 36"/>
                  <a:gd name="T23" fmla="*/ 12 h 38"/>
                  <a:gd name="T24" fmla="*/ 6 w 36"/>
                  <a:gd name="T25" fmla="*/ 14 h 38"/>
                  <a:gd name="T26" fmla="*/ 4 w 36"/>
                  <a:gd name="T27" fmla="*/ 18 h 38"/>
                  <a:gd name="T28" fmla="*/ 2 w 36"/>
                  <a:gd name="T29" fmla="*/ 18 h 38"/>
                  <a:gd name="T30" fmla="*/ 0 w 36"/>
                  <a:gd name="T31" fmla="*/ 20 h 38"/>
                  <a:gd name="T32" fmla="*/ 2 w 36"/>
                  <a:gd name="T33" fmla="*/ 22 h 38"/>
                  <a:gd name="T34" fmla="*/ 4 w 36"/>
                  <a:gd name="T35" fmla="*/ 26 h 38"/>
                  <a:gd name="T36" fmla="*/ 6 w 36"/>
                  <a:gd name="T37" fmla="*/ 28 h 38"/>
                  <a:gd name="T38" fmla="*/ 6 w 36"/>
                  <a:gd name="T39" fmla="*/ 30 h 38"/>
                  <a:gd name="T40" fmla="*/ 6 w 36"/>
                  <a:gd name="T41" fmla="*/ 32 h 38"/>
                  <a:gd name="T42" fmla="*/ 6 w 36"/>
                  <a:gd name="T43" fmla="*/ 32 h 38"/>
                  <a:gd name="T44" fmla="*/ 8 w 36"/>
                  <a:gd name="T45" fmla="*/ 34 h 38"/>
                  <a:gd name="T46" fmla="*/ 10 w 36"/>
                  <a:gd name="T47" fmla="*/ 36 h 38"/>
                  <a:gd name="T48" fmla="*/ 12 w 36"/>
                  <a:gd name="T49" fmla="*/ 36 h 38"/>
                  <a:gd name="T50" fmla="*/ 16 w 36"/>
                  <a:gd name="T51" fmla="*/ 36 h 38"/>
                  <a:gd name="T52" fmla="*/ 16 w 36"/>
                  <a:gd name="T53" fmla="*/ 36 h 38"/>
                  <a:gd name="T54" fmla="*/ 18 w 36"/>
                  <a:gd name="T55" fmla="*/ 34 h 38"/>
                  <a:gd name="T56" fmla="*/ 20 w 36"/>
                  <a:gd name="T57" fmla="*/ 28 h 38"/>
                  <a:gd name="T58" fmla="*/ 22 w 36"/>
                  <a:gd name="T59" fmla="*/ 28 h 38"/>
                  <a:gd name="T60" fmla="*/ 24 w 36"/>
                  <a:gd name="T61" fmla="*/ 28 h 38"/>
                  <a:gd name="T62" fmla="*/ 26 w 36"/>
                  <a:gd name="T63" fmla="*/ 28 h 38"/>
                  <a:gd name="T64" fmla="*/ 30 w 36"/>
                  <a:gd name="T65" fmla="*/ 26 h 38"/>
                  <a:gd name="T66" fmla="*/ 32 w 36"/>
                  <a:gd name="T67" fmla="*/ 24 h 38"/>
                  <a:gd name="T68" fmla="*/ 32 w 36"/>
                  <a:gd name="T69" fmla="*/ 20 h 38"/>
                  <a:gd name="T70" fmla="*/ 34 w 36"/>
                  <a:gd name="T71" fmla="*/ 18 h 38"/>
                  <a:gd name="T72" fmla="*/ 36 w 36"/>
                  <a:gd name="T73" fmla="*/ 16 h 38"/>
                  <a:gd name="T74" fmla="*/ 36 w 36"/>
                  <a:gd name="T7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38">
                    <a:moveTo>
                      <a:pt x="36" y="12"/>
                    </a:move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9">
                <a:extLst>
                  <a:ext uri="{FF2B5EF4-FFF2-40B4-BE49-F238E27FC236}">
                    <a16:creationId xmlns:a16="http://schemas.microsoft.com/office/drawing/2014/main" id="{02548346-919B-4B30-B7A5-06D41F62B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1456"/>
                <a:ext cx="22" cy="30"/>
              </a:xfrm>
              <a:custGeom>
                <a:avLst/>
                <a:gdLst>
                  <a:gd name="T0" fmla="*/ 20 w 22"/>
                  <a:gd name="T1" fmla="*/ 6 h 30"/>
                  <a:gd name="T2" fmla="*/ 18 w 22"/>
                  <a:gd name="T3" fmla="*/ 4 h 30"/>
                  <a:gd name="T4" fmla="*/ 18 w 22"/>
                  <a:gd name="T5" fmla="*/ 4 h 30"/>
                  <a:gd name="T6" fmla="*/ 16 w 22"/>
                  <a:gd name="T7" fmla="*/ 4 h 30"/>
                  <a:gd name="T8" fmla="*/ 16 w 22"/>
                  <a:gd name="T9" fmla="*/ 4 h 30"/>
                  <a:gd name="T10" fmla="*/ 18 w 22"/>
                  <a:gd name="T11" fmla="*/ 2 h 30"/>
                  <a:gd name="T12" fmla="*/ 18 w 22"/>
                  <a:gd name="T13" fmla="*/ 2 h 30"/>
                  <a:gd name="T14" fmla="*/ 18 w 22"/>
                  <a:gd name="T15" fmla="*/ 2 h 30"/>
                  <a:gd name="T16" fmla="*/ 16 w 22"/>
                  <a:gd name="T17" fmla="*/ 0 h 30"/>
                  <a:gd name="T18" fmla="*/ 16 w 22"/>
                  <a:gd name="T19" fmla="*/ 2 h 30"/>
                  <a:gd name="T20" fmla="*/ 14 w 22"/>
                  <a:gd name="T21" fmla="*/ 2 h 30"/>
                  <a:gd name="T22" fmla="*/ 12 w 22"/>
                  <a:gd name="T23" fmla="*/ 2 h 30"/>
                  <a:gd name="T24" fmla="*/ 12 w 22"/>
                  <a:gd name="T25" fmla="*/ 4 h 30"/>
                  <a:gd name="T26" fmla="*/ 10 w 22"/>
                  <a:gd name="T27" fmla="*/ 4 h 30"/>
                  <a:gd name="T28" fmla="*/ 10 w 22"/>
                  <a:gd name="T29" fmla="*/ 6 h 30"/>
                  <a:gd name="T30" fmla="*/ 8 w 22"/>
                  <a:gd name="T31" fmla="*/ 8 h 30"/>
                  <a:gd name="T32" fmla="*/ 6 w 22"/>
                  <a:gd name="T33" fmla="*/ 12 h 30"/>
                  <a:gd name="T34" fmla="*/ 6 w 22"/>
                  <a:gd name="T35" fmla="*/ 16 h 30"/>
                  <a:gd name="T36" fmla="*/ 4 w 22"/>
                  <a:gd name="T37" fmla="*/ 22 h 30"/>
                  <a:gd name="T38" fmla="*/ 2 w 22"/>
                  <a:gd name="T39" fmla="*/ 24 h 30"/>
                  <a:gd name="T40" fmla="*/ 2 w 22"/>
                  <a:gd name="T41" fmla="*/ 26 h 30"/>
                  <a:gd name="T42" fmla="*/ 2 w 22"/>
                  <a:gd name="T43" fmla="*/ 28 h 30"/>
                  <a:gd name="T44" fmla="*/ 0 w 22"/>
                  <a:gd name="T45" fmla="*/ 30 h 30"/>
                  <a:gd name="T46" fmla="*/ 2 w 22"/>
                  <a:gd name="T47" fmla="*/ 30 h 30"/>
                  <a:gd name="T48" fmla="*/ 4 w 22"/>
                  <a:gd name="T49" fmla="*/ 30 h 30"/>
                  <a:gd name="T50" fmla="*/ 6 w 22"/>
                  <a:gd name="T51" fmla="*/ 30 h 30"/>
                  <a:gd name="T52" fmla="*/ 6 w 22"/>
                  <a:gd name="T53" fmla="*/ 28 h 30"/>
                  <a:gd name="T54" fmla="*/ 6 w 22"/>
                  <a:gd name="T55" fmla="*/ 26 h 30"/>
                  <a:gd name="T56" fmla="*/ 8 w 22"/>
                  <a:gd name="T57" fmla="*/ 26 h 30"/>
                  <a:gd name="T58" fmla="*/ 8 w 22"/>
                  <a:gd name="T59" fmla="*/ 26 h 30"/>
                  <a:gd name="T60" fmla="*/ 8 w 22"/>
                  <a:gd name="T61" fmla="*/ 26 h 30"/>
                  <a:gd name="T62" fmla="*/ 10 w 22"/>
                  <a:gd name="T63" fmla="*/ 26 h 30"/>
                  <a:gd name="T64" fmla="*/ 10 w 22"/>
                  <a:gd name="T65" fmla="*/ 24 h 30"/>
                  <a:gd name="T66" fmla="*/ 12 w 22"/>
                  <a:gd name="T67" fmla="*/ 24 h 30"/>
                  <a:gd name="T68" fmla="*/ 12 w 22"/>
                  <a:gd name="T69" fmla="*/ 24 h 30"/>
                  <a:gd name="T70" fmla="*/ 12 w 22"/>
                  <a:gd name="T71" fmla="*/ 22 h 30"/>
                  <a:gd name="T72" fmla="*/ 12 w 22"/>
                  <a:gd name="T73" fmla="*/ 22 h 30"/>
                  <a:gd name="T74" fmla="*/ 12 w 22"/>
                  <a:gd name="T75" fmla="*/ 22 h 30"/>
                  <a:gd name="T76" fmla="*/ 14 w 22"/>
                  <a:gd name="T77" fmla="*/ 20 h 30"/>
                  <a:gd name="T78" fmla="*/ 14 w 22"/>
                  <a:gd name="T79" fmla="*/ 20 h 30"/>
                  <a:gd name="T80" fmla="*/ 14 w 22"/>
                  <a:gd name="T81" fmla="*/ 20 h 30"/>
                  <a:gd name="T82" fmla="*/ 12 w 22"/>
                  <a:gd name="T83" fmla="*/ 20 h 30"/>
                  <a:gd name="T84" fmla="*/ 12 w 22"/>
                  <a:gd name="T85" fmla="*/ 20 h 30"/>
                  <a:gd name="T86" fmla="*/ 12 w 22"/>
                  <a:gd name="T87" fmla="*/ 18 h 30"/>
                  <a:gd name="T88" fmla="*/ 12 w 22"/>
                  <a:gd name="T89" fmla="*/ 18 h 30"/>
                  <a:gd name="T90" fmla="*/ 14 w 22"/>
                  <a:gd name="T91" fmla="*/ 16 h 30"/>
                  <a:gd name="T92" fmla="*/ 14 w 22"/>
                  <a:gd name="T93" fmla="*/ 16 h 30"/>
                  <a:gd name="T94" fmla="*/ 16 w 22"/>
                  <a:gd name="T95" fmla="*/ 16 h 30"/>
                  <a:gd name="T96" fmla="*/ 16 w 22"/>
                  <a:gd name="T97" fmla="*/ 16 h 30"/>
                  <a:gd name="T98" fmla="*/ 18 w 22"/>
                  <a:gd name="T99" fmla="*/ 16 h 30"/>
                  <a:gd name="T100" fmla="*/ 18 w 22"/>
                  <a:gd name="T101" fmla="*/ 16 h 30"/>
                  <a:gd name="T102" fmla="*/ 18 w 22"/>
                  <a:gd name="T103" fmla="*/ 16 h 30"/>
                  <a:gd name="T104" fmla="*/ 18 w 22"/>
                  <a:gd name="T105" fmla="*/ 16 h 30"/>
                  <a:gd name="T106" fmla="*/ 18 w 22"/>
                  <a:gd name="T107" fmla="*/ 14 h 30"/>
                  <a:gd name="T108" fmla="*/ 18 w 22"/>
                  <a:gd name="T109" fmla="*/ 14 h 30"/>
                  <a:gd name="T110" fmla="*/ 18 w 22"/>
                  <a:gd name="T111" fmla="*/ 14 h 30"/>
                  <a:gd name="T112" fmla="*/ 18 w 22"/>
                  <a:gd name="T113" fmla="*/ 12 h 30"/>
                  <a:gd name="T114" fmla="*/ 20 w 22"/>
                  <a:gd name="T115" fmla="*/ 12 h 30"/>
                  <a:gd name="T116" fmla="*/ 20 w 22"/>
                  <a:gd name="T117" fmla="*/ 12 h 30"/>
                  <a:gd name="T118" fmla="*/ 20 w 22"/>
                  <a:gd name="T119" fmla="*/ 10 h 30"/>
                  <a:gd name="T120" fmla="*/ 22 w 22"/>
                  <a:gd name="T121" fmla="*/ 10 h 30"/>
                  <a:gd name="T122" fmla="*/ 20 w 22"/>
                  <a:gd name="T1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" h="30">
                    <a:moveTo>
                      <a:pt x="20" y="6"/>
                    </a:move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0">
                <a:extLst>
                  <a:ext uri="{FF2B5EF4-FFF2-40B4-BE49-F238E27FC236}">
                    <a16:creationId xmlns:a16="http://schemas.microsoft.com/office/drawing/2014/main" id="{31F77036-8287-47FE-8C59-EE67FB857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" y="1049"/>
                <a:ext cx="94" cy="40"/>
              </a:xfrm>
              <a:custGeom>
                <a:avLst/>
                <a:gdLst>
                  <a:gd name="T0" fmla="*/ 92 w 94"/>
                  <a:gd name="T1" fmla="*/ 26 h 40"/>
                  <a:gd name="T2" fmla="*/ 90 w 94"/>
                  <a:gd name="T3" fmla="*/ 24 h 40"/>
                  <a:gd name="T4" fmla="*/ 88 w 94"/>
                  <a:gd name="T5" fmla="*/ 20 h 40"/>
                  <a:gd name="T6" fmla="*/ 86 w 94"/>
                  <a:gd name="T7" fmla="*/ 20 h 40"/>
                  <a:gd name="T8" fmla="*/ 86 w 94"/>
                  <a:gd name="T9" fmla="*/ 16 h 40"/>
                  <a:gd name="T10" fmla="*/ 88 w 94"/>
                  <a:gd name="T11" fmla="*/ 14 h 40"/>
                  <a:gd name="T12" fmla="*/ 86 w 94"/>
                  <a:gd name="T13" fmla="*/ 12 h 40"/>
                  <a:gd name="T14" fmla="*/ 82 w 94"/>
                  <a:gd name="T15" fmla="*/ 10 h 40"/>
                  <a:gd name="T16" fmla="*/ 80 w 94"/>
                  <a:gd name="T17" fmla="*/ 10 h 40"/>
                  <a:gd name="T18" fmla="*/ 76 w 94"/>
                  <a:gd name="T19" fmla="*/ 8 h 40"/>
                  <a:gd name="T20" fmla="*/ 70 w 94"/>
                  <a:gd name="T21" fmla="*/ 8 h 40"/>
                  <a:gd name="T22" fmla="*/ 66 w 94"/>
                  <a:gd name="T23" fmla="*/ 6 h 40"/>
                  <a:gd name="T24" fmla="*/ 62 w 94"/>
                  <a:gd name="T25" fmla="*/ 4 h 40"/>
                  <a:gd name="T26" fmla="*/ 58 w 94"/>
                  <a:gd name="T27" fmla="*/ 2 h 40"/>
                  <a:gd name="T28" fmla="*/ 52 w 94"/>
                  <a:gd name="T29" fmla="*/ 0 h 40"/>
                  <a:gd name="T30" fmla="*/ 52 w 94"/>
                  <a:gd name="T31" fmla="*/ 2 h 40"/>
                  <a:gd name="T32" fmla="*/ 50 w 94"/>
                  <a:gd name="T33" fmla="*/ 0 h 40"/>
                  <a:gd name="T34" fmla="*/ 46 w 94"/>
                  <a:gd name="T35" fmla="*/ 2 h 40"/>
                  <a:gd name="T36" fmla="*/ 40 w 94"/>
                  <a:gd name="T37" fmla="*/ 4 h 40"/>
                  <a:gd name="T38" fmla="*/ 42 w 94"/>
                  <a:gd name="T39" fmla="*/ 12 h 40"/>
                  <a:gd name="T40" fmla="*/ 38 w 94"/>
                  <a:gd name="T41" fmla="*/ 16 h 40"/>
                  <a:gd name="T42" fmla="*/ 28 w 94"/>
                  <a:gd name="T43" fmla="*/ 16 h 40"/>
                  <a:gd name="T44" fmla="*/ 20 w 94"/>
                  <a:gd name="T45" fmla="*/ 8 h 40"/>
                  <a:gd name="T46" fmla="*/ 14 w 94"/>
                  <a:gd name="T47" fmla="*/ 6 h 40"/>
                  <a:gd name="T48" fmla="*/ 4 w 94"/>
                  <a:gd name="T49" fmla="*/ 12 h 40"/>
                  <a:gd name="T50" fmla="*/ 4 w 94"/>
                  <a:gd name="T51" fmla="*/ 18 h 40"/>
                  <a:gd name="T52" fmla="*/ 0 w 94"/>
                  <a:gd name="T53" fmla="*/ 24 h 40"/>
                  <a:gd name="T54" fmla="*/ 4 w 94"/>
                  <a:gd name="T55" fmla="*/ 32 h 40"/>
                  <a:gd name="T56" fmla="*/ 14 w 94"/>
                  <a:gd name="T57" fmla="*/ 28 h 40"/>
                  <a:gd name="T58" fmla="*/ 20 w 94"/>
                  <a:gd name="T59" fmla="*/ 28 h 40"/>
                  <a:gd name="T60" fmla="*/ 26 w 94"/>
                  <a:gd name="T61" fmla="*/ 28 h 40"/>
                  <a:gd name="T62" fmla="*/ 28 w 94"/>
                  <a:gd name="T63" fmla="*/ 28 h 40"/>
                  <a:gd name="T64" fmla="*/ 36 w 94"/>
                  <a:gd name="T65" fmla="*/ 28 h 40"/>
                  <a:gd name="T66" fmla="*/ 44 w 94"/>
                  <a:gd name="T67" fmla="*/ 30 h 40"/>
                  <a:gd name="T68" fmla="*/ 48 w 94"/>
                  <a:gd name="T69" fmla="*/ 28 h 40"/>
                  <a:gd name="T70" fmla="*/ 50 w 94"/>
                  <a:gd name="T71" fmla="*/ 28 h 40"/>
                  <a:gd name="T72" fmla="*/ 54 w 94"/>
                  <a:gd name="T73" fmla="*/ 32 h 40"/>
                  <a:gd name="T74" fmla="*/ 64 w 94"/>
                  <a:gd name="T75" fmla="*/ 34 h 40"/>
                  <a:gd name="T76" fmla="*/ 68 w 94"/>
                  <a:gd name="T77" fmla="*/ 38 h 40"/>
                  <a:gd name="T78" fmla="*/ 74 w 94"/>
                  <a:gd name="T79" fmla="*/ 40 h 40"/>
                  <a:gd name="T80" fmla="*/ 76 w 94"/>
                  <a:gd name="T81" fmla="*/ 40 h 40"/>
                  <a:gd name="T82" fmla="*/ 80 w 94"/>
                  <a:gd name="T83" fmla="*/ 38 h 40"/>
                  <a:gd name="T84" fmla="*/ 84 w 94"/>
                  <a:gd name="T85" fmla="*/ 38 h 40"/>
                  <a:gd name="T86" fmla="*/ 88 w 94"/>
                  <a:gd name="T87" fmla="*/ 36 h 40"/>
                  <a:gd name="T88" fmla="*/ 92 w 94"/>
                  <a:gd name="T89" fmla="*/ 32 h 40"/>
                  <a:gd name="T90" fmla="*/ 94 w 94"/>
                  <a:gd name="T91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4" h="40">
                    <a:moveTo>
                      <a:pt x="94" y="30"/>
                    </a:moveTo>
                    <a:lnTo>
                      <a:pt x="92" y="28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90" y="22"/>
                    </a:lnTo>
                    <a:lnTo>
                      <a:pt x="88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6" y="18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2"/>
                    </a:lnTo>
                    <a:lnTo>
                      <a:pt x="86" y="12"/>
                    </a:lnTo>
                    <a:lnTo>
                      <a:pt x="84" y="12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6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8"/>
                    </a:lnTo>
                    <a:lnTo>
                      <a:pt x="42" y="1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8" y="16"/>
                    </a:lnTo>
                    <a:lnTo>
                      <a:pt x="36" y="18"/>
                    </a:lnTo>
                    <a:lnTo>
                      <a:pt x="34" y="18"/>
                    </a:lnTo>
                    <a:lnTo>
                      <a:pt x="28" y="16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2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8" y="30"/>
                    </a:lnTo>
                    <a:lnTo>
                      <a:pt x="40" y="30"/>
                    </a:lnTo>
                    <a:lnTo>
                      <a:pt x="44" y="3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4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4" y="34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8" y="38"/>
                    </a:lnTo>
                    <a:lnTo>
                      <a:pt x="70" y="38"/>
                    </a:lnTo>
                    <a:lnTo>
                      <a:pt x="72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8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90" y="34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4" y="30"/>
                    </a:lnTo>
                    <a:lnTo>
                      <a:pt x="94" y="3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1">
                <a:extLst>
                  <a:ext uri="{FF2B5EF4-FFF2-40B4-BE49-F238E27FC236}">
                    <a16:creationId xmlns:a16="http://schemas.microsoft.com/office/drawing/2014/main" id="{D8F105DD-9127-42F1-9EBD-150B514DB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" y="1674"/>
                <a:ext cx="129" cy="154"/>
              </a:xfrm>
              <a:custGeom>
                <a:avLst/>
                <a:gdLst>
                  <a:gd name="T0" fmla="*/ 121 w 129"/>
                  <a:gd name="T1" fmla="*/ 120 h 154"/>
                  <a:gd name="T2" fmla="*/ 123 w 129"/>
                  <a:gd name="T3" fmla="*/ 116 h 154"/>
                  <a:gd name="T4" fmla="*/ 115 w 129"/>
                  <a:gd name="T5" fmla="*/ 108 h 154"/>
                  <a:gd name="T6" fmla="*/ 111 w 129"/>
                  <a:gd name="T7" fmla="*/ 106 h 154"/>
                  <a:gd name="T8" fmla="*/ 105 w 129"/>
                  <a:gd name="T9" fmla="*/ 96 h 154"/>
                  <a:gd name="T10" fmla="*/ 93 w 129"/>
                  <a:gd name="T11" fmla="*/ 84 h 154"/>
                  <a:gd name="T12" fmla="*/ 85 w 129"/>
                  <a:gd name="T13" fmla="*/ 76 h 154"/>
                  <a:gd name="T14" fmla="*/ 83 w 129"/>
                  <a:gd name="T15" fmla="*/ 70 h 154"/>
                  <a:gd name="T16" fmla="*/ 65 w 129"/>
                  <a:gd name="T17" fmla="*/ 60 h 154"/>
                  <a:gd name="T18" fmla="*/ 63 w 129"/>
                  <a:gd name="T19" fmla="*/ 54 h 154"/>
                  <a:gd name="T20" fmla="*/ 71 w 129"/>
                  <a:gd name="T21" fmla="*/ 52 h 154"/>
                  <a:gd name="T22" fmla="*/ 75 w 129"/>
                  <a:gd name="T23" fmla="*/ 44 h 154"/>
                  <a:gd name="T24" fmla="*/ 71 w 129"/>
                  <a:gd name="T25" fmla="*/ 40 h 154"/>
                  <a:gd name="T26" fmla="*/ 69 w 129"/>
                  <a:gd name="T27" fmla="*/ 36 h 154"/>
                  <a:gd name="T28" fmla="*/ 61 w 129"/>
                  <a:gd name="T29" fmla="*/ 28 h 154"/>
                  <a:gd name="T30" fmla="*/ 51 w 129"/>
                  <a:gd name="T31" fmla="*/ 32 h 154"/>
                  <a:gd name="T32" fmla="*/ 41 w 129"/>
                  <a:gd name="T33" fmla="*/ 18 h 154"/>
                  <a:gd name="T34" fmla="*/ 39 w 129"/>
                  <a:gd name="T35" fmla="*/ 12 h 154"/>
                  <a:gd name="T36" fmla="*/ 37 w 129"/>
                  <a:gd name="T37" fmla="*/ 14 h 154"/>
                  <a:gd name="T38" fmla="*/ 27 w 129"/>
                  <a:gd name="T39" fmla="*/ 2 h 154"/>
                  <a:gd name="T40" fmla="*/ 20 w 129"/>
                  <a:gd name="T41" fmla="*/ 0 h 154"/>
                  <a:gd name="T42" fmla="*/ 18 w 129"/>
                  <a:gd name="T43" fmla="*/ 6 h 154"/>
                  <a:gd name="T44" fmla="*/ 22 w 129"/>
                  <a:gd name="T45" fmla="*/ 16 h 154"/>
                  <a:gd name="T46" fmla="*/ 25 w 129"/>
                  <a:gd name="T47" fmla="*/ 24 h 154"/>
                  <a:gd name="T48" fmla="*/ 18 w 129"/>
                  <a:gd name="T49" fmla="*/ 22 h 154"/>
                  <a:gd name="T50" fmla="*/ 14 w 129"/>
                  <a:gd name="T51" fmla="*/ 20 h 154"/>
                  <a:gd name="T52" fmla="*/ 6 w 129"/>
                  <a:gd name="T53" fmla="*/ 22 h 154"/>
                  <a:gd name="T54" fmla="*/ 6 w 129"/>
                  <a:gd name="T55" fmla="*/ 30 h 154"/>
                  <a:gd name="T56" fmla="*/ 0 w 129"/>
                  <a:gd name="T57" fmla="*/ 34 h 154"/>
                  <a:gd name="T58" fmla="*/ 2 w 129"/>
                  <a:gd name="T59" fmla="*/ 38 h 154"/>
                  <a:gd name="T60" fmla="*/ 6 w 129"/>
                  <a:gd name="T61" fmla="*/ 44 h 154"/>
                  <a:gd name="T62" fmla="*/ 12 w 129"/>
                  <a:gd name="T63" fmla="*/ 54 h 154"/>
                  <a:gd name="T64" fmla="*/ 18 w 129"/>
                  <a:gd name="T65" fmla="*/ 54 h 154"/>
                  <a:gd name="T66" fmla="*/ 20 w 129"/>
                  <a:gd name="T67" fmla="*/ 72 h 154"/>
                  <a:gd name="T68" fmla="*/ 20 w 129"/>
                  <a:gd name="T69" fmla="*/ 78 h 154"/>
                  <a:gd name="T70" fmla="*/ 22 w 129"/>
                  <a:gd name="T71" fmla="*/ 90 h 154"/>
                  <a:gd name="T72" fmla="*/ 31 w 129"/>
                  <a:gd name="T73" fmla="*/ 80 h 154"/>
                  <a:gd name="T74" fmla="*/ 39 w 129"/>
                  <a:gd name="T75" fmla="*/ 78 h 154"/>
                  <a:gd name="T76" fmla="*/ 47 w 129"/>
                  <a:gd name="T77" fmla="*/ 84 h 154"/>
                  <a:gd name="T78" fmla="*/ 51 w 129"/>
                  <a:gd name="T79" fmla="*/ 80 h 154"/>
                  <a:gd name="T80" fmla="*/ 53 w 129"/>
                  <a:gd name="T81" fmla="*/ 74 h 154"/>
                  <a:gd name="T82" fmla="*/ 65 w 129"/>
                  <a:gd name="T83" fmla="*/ 74 h 154"/>
                  <a:gd name="T84" fmla="*/ 79 w 129"/>
                  <a:gd name="T85" fmla="*/ 90 h 154"/>
                  <a:gd name="T86" fmla="*/ 87 w 129"/>
                  <a:gd name="T87" fmla="*/ 112 h 154"/>
                  <a:gd name="T88" fmla="*/ 93 w 129"/>
                  <a:gd name="T89" fmla="*/ 120 h 154"/>
                  <a:gd name="T90" fmla="*/ 97 w 129"/>
                  <a:gd name="T91" fmla="*/ 126 h 154"/>
                  <a:gd name="T92" fmla="*/ 97 w 129"/>
                  <a:gd name="T93" fmla="*/ 138 h 154"/>
                  <a:gd name="T94" fmla="*/ 93 w 129"/>
                  <a:gd name="T95" fmla="*/ 146 h 154"/>
                  <a:gd name="T96" fmla="*/ 99 w 129"/>
                  <a:gd name="T97" fmla="*/ 150 h 154"/>
                  <a:gd name="T98" fmla="*/ 107 w 129"/>
                  <a:gd name="T99" fmla="*/ 150 h 154"/>
                  <a:gd name="T100" fmla="*/ 109 w 129"/>
                  <a:gd name="T101" fmla="*/ 144 h 154"/>
                  <a:gd name="T102" fmla="*/ 115 w 129"/>
                  <a:gd name="T103" fmla="*/ 144 h 154"/>
                  <a:gd name="T104" fmla="*/ 121 w 129"/>
                  <a:gd name="T105" fmla="*/ 144 h 154"/>
                  <a:gd name="T106" fmla="*/ 127 w 129"/>
                  <a:gd name="T107" fmla="*/ 142 h 154"/>
                  <a:gd name="T108" fmla="*/ 127 w 129"/>
                  <a:gd name="T109" fmla="*/ 13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9" h="154">
                    <a:moveTo>
                      <a:pt x="129" y="128"/>
                    </a:moveTo>
                    <a:lnTo>
                      <a:pt x="127" y="128"/>
                    </a:lnTo>
                    <a:lnTo>
                      <a:pt x="127" y="126"/>
                    </a:lnTo>
                    <a:lnTo>
                      <a:pt x="125" y="124"/>
                    </a:lnTo>
                    <a:lnTo>
                      <a:pt x="123" y="124"/>
                    </a:lnTo>
                    <a:lnTo>
                      <a:pt x="123" y="122"/>
                    </a:lnTo>
                    <a:lnTo>
                      <a:pt x="121" y="120"/>
                    </a:lnTo>
                    <a:lnTo>
                      <a:pt x="121" y="120"/>
                    </a:lnTo>
                    <a:lnTo>
                      <a:pt x="121" y="120"/>
                    </a:lnTo>
                    <a:lnTo>
                      <a:pt x="123" y="118"/>
                    </a:lnTo>
                    <a:lnTo>
                      <a:pt x="125" y="118"/>
                    </a:lnTo>
                    <a:lnTo>
                      <a:pt x="125" y="116"/>
                    </a:lnTo>
                    <a:lnTo>
                      <a:pt x="123" y="116"/>
                    </a:lnTo>
                    <a:lnTo>
                      <a:pt x="123" y="116"/>
                    </a:lnTo>
                    <a:lnTo>
                      <a:pt x="123" y="114"/>
                    </a:lnTo>
                    <a:lnTo>
                      <a:pt x="121" y="114"/>
                    </a:lnTo>
                    <a:lnTo>
                      <a:pt x="119" y="112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5" y="108"/>
                    </a:lnTo>
                    <a:lnTo>
                      <a:pt x="115" y="106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1" y="108"/>
                    </a:lnTo>
                    <a:lnTo>
                      <a:pt x="111" y="106"/>
                    </a:lnTo>
                    <a:lnTo>
                      <a:pt x="111" y="106"/>
                    </a:lnTo>
                    <a:lnTo>
                      <a:pt x="109" y="104"/>
                    </a:lnTo>
                    <a:lnTo>
                      <a:pt x="109" y="102"/>
                    </a:lnTo>
                    <a:lnTo>
                      <a:pt x="109" y="100"/>
                    </a:lnTo>
                    <a:lnTo>
                      <a:pt x="107" y="100"/>
                    </a:lnTo>
                    <a:lnTo>
                      <a:pt x="107" y="98"/>
                    </a:lnTo>
                    <a:lnTo>
                      <a:pt x="107" y="98"/>
                    </a:lnTo>
                    <a:lnTo>
                      <a:pt x="105" y="96"/>
                    </a:lnTo>
                    <a:lnTo>
                      <a:pt x="103" y="94"/>
                    </a:lnTo>
                    <a:lnTo>
                      <a:pt x="99" y="92"/>
                    </a:lnTo>
                    <a:lnTo>
                      <a:pt x="99" y="90"/>
                    </a:lnTo>
                    <a:lnTo>
                      <a:pt x="97" y="90"/>
                    </a:lnTo>
                    <a:lnTo>
                      <a:pt x="95" y="86"/>
                    </a:lnTo>
                    <a:lnTo>
                      <a:pt x="93" y="86"/>
                    </a:lnTo>
                    <a:lnTo>
                      <a:pt x="93" y="84"/>
                    </a:lnTo>
                    <a:lnTo>
                      <a:pt x="91" y="82"/>
                    </a:lnTo>
                    <a:lnTo>
                      <a:pt x="91" y="80"/>
                    </a:lnTo>
                    <a:lnTo>
                      <a:pt x="89" y="80"/>
                    </a:lnTo>
                    <a:lnTo>
                      <a:pt x="89" y="78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5" y="76"/>
                    </a:lnTo>
                    <a:lnTo>
                      <a:pt x="83" y="74"/>
                    </a:lnTo>
                    <a:lnTo>
                      <a:pt x="83" y="74"/>
                    </a:lnTo>
                    <a:lnTo>
                      <a:pt x="83" y="72"/>
                    </a:lnTo>
                    <a:lnTo>
                      <a:pt x="83" y="72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3" y="68"/>
                    </a:lnTo>
                    <a:lnTo>
                      <a:pt x="81" y="68"/>
                    </a:lnTo>
                    <a:lnTo>
                      <a:pt x="75" y="66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1" y="64"/>
                    </a:lnTo>
                    <a:lnTo>
                      <a:pt x="65" y="60"/>
                    </a:lnTo>
                    <a:lnTo>
                      <a:pt x="63" y="58"/>
                    </a:lnTo>
                    <a:lnTo>
                      <a:pt x="63" y="58"/>
                    </a:lnTo>
                    <a:lnTo>
                      <a:pt x="61" y="58"/>
                    </a:lnTo>
                    <a:lnTo>
                      <a:pt x="61" y="56"/>
                    </a:lnTo>
                    <a:lnTo>
                      <a:pt x="63" y="56"/>
                    </a:lnTo>
                    <a:lnTo>
                      <a:pt x="63" y="56"/>
                    </a:lnTo>
                    <a:lnTo>
                      <a:pt x="63" y="54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0"/>
                    </a:lnTo>
                    <a:lnTo>
                      <a:pt x="71" y="52"/>
                    </a:lnTo>
                    <a:lnTo>
                      <a:pt x="71" y="52"/>
                    </a:lnTo>
                    <a:lnTo>
                      <a:pt x="73" y="50"/>
                    </a:lnTo>
                    <a:lnTo>
                      <a:pt x="75" y="48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5" y="44"/>
                    </a:lnTo>
                    <a:lnTo>
                      <a:pt x="75" y="42"/>
                    </a:lnTo>
                    <a:lnTo>
                      <a:pt x="75" y="42"/>
                    </a:lnTo>
                    <a:lnTo>
                      <a:pt x="73" y="42"/>
                    </a:lnTo>
                    <a:lnTo>
                      <a:pt x="71" y="42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71" y="38"/>
                    </a:lnTo>
                    <a:lnTo>
                      <a:pt x="69" y="38"/>
                    </a:lnTo>
                    <a:lnTo>
                      <a:pt x="67" y="38"/>
                    </a:lnTo>
                    <a:lnTo>
                      <a:pt x="67" y="38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69" y="34"/>
                    </a:lnTo>
                    <a:lnTo>
                      <a:pt x="69" y="34"/>
                    </a:lnTo>
                    <a:lnTo>
                      <a:pt x="69" y="32"/>
                    </a:lnTo>
                    <a:lnTo>
                      <a:pt x="67" y="32"/>
                    </a:lnTo>
                    <a:lnTo>
                      <a:pt x="65" y="30"/>
                    </a:lnTo>
                    <a:lnTo>
                      <a:pt x="63" y="28"/>
                    </a:lnTo>
                    <a:lnTo>
                      <a:pt x="61" y="28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5" y="32"/>
                    </a:lnTo>
                    <a:lnTo>
                      <a:pt x="55" y="32"/>
                    </a:lnTo>
                    <a:lnTo>
                      <a:pt x="53" y="32"/>
                    </a:lnTo>
                    <a:lnTo>
                      <a:pt x="51" y="32"/>
                    </a:lnTo>
                    <a:lnTo>
                      <a:pt x="47" y="30"/>
                    </a:lnTo>
                    <a:lnTo>
                      <a:pt x="45" y="30"/>
                    </a:lnTo>
                    <a:lnTo>
                      <a:pt x="41" y="24"/>
                    </a:lnTo>
                    <a:lnTo>
                      <a:pt x="41" y="22"/>
                    </a:lnTo>
                    <a:lnTo>
                      <a:pt x="41" y="22"/>
                    </a:lnTo>
                    <a:lnTo>
                      <a:pt x="41" y="20"/>
                    </a:lnTo>
                    <a:lnTo>
                      <a:pt x="41" y="18"/>
                    </a:lnTo>
                    <a:lnTo>
                      <a:pt x="41" y="16"/>
                    </a:lnTo>
                    <a:lnTo>
                      <a:pt x="41" y="16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9" y="12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37" y="14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5" y="22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2" y="16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10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2" y="64"/>
                    </a:lnTo>
                    <a:lnTo>
                      <a:pt x="20" y="66"/>
                    </a:lnTo>
                    <a:lnTo>
                      <a:pt x="20" y="70"/>
                    </a:lnTo>
                    <a:lnTo>
                      <a:pt x="20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0" y="78"/>
                    </a:lnTo>
                    <a:lnTo>
                      <a:pt x="20" y="80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20" y="88"/>
                    </a:lnTo>
                    <a:lnTo>
                      <a:pt x="20" y="90"/>
                    </a:lnTo>
                    <a:lnTo>
                      <a:pt x="22" y="90"/>
                    </a:lnTo>
                    <a:lnTo>
                      <a:pt x="22" y="90"/>
                    </a:lnTo>
                    <a:lnTo>
                      <a:pt x="25" y="88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29" y="84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31" y="80"/>
                    </a:lnTo>
                    <a:lnTo>
                      <a:pt x="33" y="80"/>
                    </a:lnTo>
                    <a:lnTo>
                      <a:pt x="33" y="80"/>
                    </a:lnTo>
                    <a:lnTo>
                      <a:pt x="35" y="80"/>
                    </a:lnTo>
                    <a:lnTo>
                      <a:pt x="35" y="78"/>
                    </a:lnTo>
                    <a:lnTo>
                      <a:pt x="37" y="76"/>
                    </a:lnTo>
                    <a:lnTo>
                      <a:pt x="37" y="76"/>
                    </a:lnTo>
                    <a:lnTo>
                      <a:pt x="39" y="78"/>
                    </a:lnTo>
                    <a:lnTo>
                      <a:pt x="41" y="80"/>
                    </a:lnTo>
                    <a:lnTo>
                      <a:pt x="43" y="80"/>
                    </a:lnTo>
                    <a:lnTo>
                      <a:pt x="45" y="82"/>
                    </a:lnTo>
                    <a:lnTo>
                      <a:pt x="45" y="82"/>
                    </a:lnTo>
                    <a:lnTo>
                      <a:pt x="45" y="82"/>
                    </a:lnTo>
                    <a:lnTo>
                      <a:pt x="45" y="84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47" y="82"/>
                    </a:lnTo>
                    <a:lnTo>
                      <a:pt x="49" y="82"/>
                    </a:lnTo>
                    <a:lnTo>
                      <a:pt x="49" y="82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53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5" y="76"/>
                    </a:lnTo>
                    <a:lnTo>
                      <a:pt x="55" y="76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55" y="74"/>
                    </a:lnTo>
                    <a:lnTo>
                      <a:pt x="55" y="74"/>
                    </a:lnTo>
                    <a:lnTo>
                      <a:pt x="57" y="74"/>
                    </a:lnTo>
                    <a:lnTo>
                      <a:pt x="59" y="74"/>
                    </a:lnTo>
                    <a:lnTo>
                      <a:pt x="63" y="74"/>
                    </a:lnTo>
                    <a:lnTo>
                      <a:pt x="65" y="76"/>
                    </a:lnTo>
                    <a:lnTo>
                      <a:pt x="65" y="74"/>
                    </a:lnTo>
                    <a:lnTo>
                      <a:pt x="67" y="76"/>
                    </a:lnTo>
                    <a:lnTo>
                      <a:pt x="69" y="80"/>
                    </a:lnTo>
                    <a:lnTo>
                      <a:pt x="71" y="84"/>
                    </a:lnTo>
                    <a:lnTo>
                      <a:pt x="73" y="86"/>
                    </a:lnTo>
                    <a:lnTo>
                      <a:pt x="75" y="88"/>
                    </a:lnTo>
                    <a:lnTo>
                      <a:pt x="77" y="88"/>
                    </a:lnTo>
                    <a:lnTo>
                      <a:pt x="79" y="90"/>
                    </a:lnTo>
                    <a:lnTo>
                      <a:pt x="81" y="94"/>
                    </a:lnTo>
                    <a:lnTo>
                      <a:pt x="81" y="98"/>
                    </a:lnTo>
                    <a:lnTo>
                      <a:pt x="81" y="100"/>
                    </a:lnTo>
                    <a:lnTo>
                      <a:pt x="81" y="104"/>
                    </a:lnTo>
                    <a:lnTo>
                      <a:pt x="83" y="108"/>
                    </a:lnTo>
                    <a:lnTo>
                      <a:pt x="85" y="110"/>
                    </a:lnTo>
                    <a:lnTo>
                      <a:pt x="87" y="112"/>
                    </a:lnTo>
                    <a:lnTo>
                      <a:pt x="87" y="114"/>
                    </a:lnTo>
                    <a:lnTo>
                      <a:pt x="89" y="114"/>
                    </a:lnTo>
                    <a:lnTo>
                      <a:pt x="91" y="116"/>
                    </a:lnTo>
                    <a:lnTo>
                      <a:pt x="93" y="116"/>
                    </a:lnTo>
                    <a:lnTo>
                      <a:pt x="93" y="118"/>
                    </a:lnTo>
                    <a:lnTo>
                      <a:pt x="93" y="118"/>
                    </a:lnTo>
                    <a:lnTo>
                      <a:pt x="93" y="120"/>
                    </a:lnTo>
                    <a:lnTo>
                      <a:pt x="95" y="120"/>
                    </a:lnTo>
                    <a:lnTo>
                      <a:pt x="95" y="120"/>
                    </a:lnTo>
                    <a:lnTo>
                      <a:pt x="97" y="122"/>
                    </a:lnTo>
                    <a:lnTo>
                      <a:pt x="97" y="122"/>
                    </a:lnTo>
                    <a:lnTo>
                      <a:pt x="97" y="124"/>
                    </a:lnTo>
                    <a:lnTo>
                      <a:pt x="97" y="126"/>
                    </a:lnTo>
                    <a:lnTo>
                      <a:pt x="97" y="126"/>
                    </a:lnTo>
                    <a:lnTo>
                      <a:pt x="97" y="128"/>
                    </a:lnTo>
                    <a:lnTo>
                      <a:pt x="95" y="128"/>
                    </a:lnTo>
                    <a:lnTo>
                      <a:pt x="95" y="130"/>
                    </a:lnTo>
                    <a:lnTo>
                      <a:pt x="97" y="132"/>
                    </a:lnTo>
                    <a:lnTo>
                      <a:pt x="97" y="134"/>
                    </a:lnTo>
                    <a:lnTo>
                      <a:pt x="97" y="136"/>
                    </a:lnTo>
                    <a:lnTo>
                      <a:pt x="97" y="138"/>
                    </a:lnTo>
                    <a:lnTo>
                      <a:pt x="97" y="140"/>
                    </a:lnTo>
                    <a:lnTo>
                      <a:pt x="97" y="142"/>
                    </a:lnTo>
                    <a:lnTo>
                      <a:pt x="97" y="142"/>
                    </a:lnTo>
                    <a:lnTo>
                      <a:pt x="97" y="144"/>
                    </a:lnTo>
                    <a:lnTo>
                      <a:pt x="95" y="144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3" y="148"/>
                    </a:lnTo>
                    <a:lnTo>
                      <a:pt x="95" y="148"/>
                    </a:lnTo>
                    <a:lnTo>
                      <a:pt x="95" y="150"/>
                    </a:lnTo>
                    <a:lnTo>
                      <a:pt x="95" y="150"/>
                    </a:lnTo>
                    <a:lnTo>
                      <a:pt x="97" y="150"/>
                    </a:lnTo>
                    <a:lnTo>
                      <a:pt x="99" y="150"/>
                    </a:lnTo>
                    <a:lnTo>
                      <a:pt x="103" y="150"/>
                    </a:lnTo>
                    <a:lnTo>
                      <a:pt x="103" y="152"/>
                    </a:lnTo>
                    <a:lnTo>
                      <a:pt x="103" y="152"/>
                    </a:lnTo>
                    <a:lnTo>
                      <a:pt x="105" y="154"/>
                    </a:lnTo>
                    <a:lnTo>
                      <a:pt x="107" y="154"/>
                    </a:lnTo>
                    <a:lnTo>
                      <a:pt x="109" y="152"/>
                    </a:lnTo>
                    <a:lnTo>
                      <a:pt x="107" y="150"/>
                    </a:lnTo>
                    <a:lnTo>
                      <a:pt x="105" y="148"/>
                    </a:lnTo>
                    <a:lnTo>
                      <a:pt x="105" y="146"/>
                    </a:lnTo>
                    <a:lnTo>
                      <a:pt x="105" y="146"/>
                    </a:lnTo>
                    <a:lnTo>
                      <a:pt x="109" y="146"/>
                    </a:lnTo>
                    <a:lnTo>
                      <a:pt x="109" y="146"/>
                    </a:lnTo>
                    <a:lnTo>
                      <a:pt x="109" y="144"/>
                    </a:lnTo>
                    <a:lnTo>
                      <a:pt x="109" y="144"/>
                    </a:lnTo>
                    <a:lnTo>
                      <a:pt x="111" y="144"/>
                    </a:lnTo>
                    <a:lnTo>
                      <a:pt x="113" y="142"/>
                    </a:lnTo>
                    <a:lnTo>
                      <a:pt x="113" y="142"/>
                    </a:lnTo>
                    <a:lnTo>
                      <a:pt x="113" y="142"/>
                    </a:lnTo>
                    <a:lnTo>
                      <a:pt x="115" y="144"/>
                    </a:lnTo>
                    <a:lnTo>
                      <a:pt x="115" y="144"/>
                    </a:lnTo>
                    <a:lnTo>
                      <a:pt x="115" y="144"/>
                    </a:lnTo>
                    <a:lnTo>
                      <a:pt x="117" y="146"/>
                    </a:lnTo>
                    <a:lnTo>
                      <a:pt x="117" y="146"/>
                    </a:lnTo>
                    <a:lnTo>
                      <a:pt x="119" y="146"/>
                    </a:lnTo>
                    <a:lnTo>
                      <a:pt x="119" y="146"/>
                    </a:lnTo>
                    <a:lnTo>
                      <a:pt x="121" y="146"/>
                    </a:lnTo>
                    <a:lnTo>
                      <a:pt x="121" y="146"/>
                    </a:lnTo>
                    <a:lnTo>
                      <a:pt x="121" y="144"/>
                    </a:lnTo>
                    <a:lnTo>
                      <a:pt x="123" y="144"/>
                    </a:lnTo>
                    <a:lnTo>
                      <a:pt x="123" y="144"/>
                    </a:lnTo>
                    <a:lnTo>
                      <a:pt x="125" y="144"/>
                    </a:lnTo>
                    <a:lnTo>
                      <a:pt x="125" y="142"/>
                    </a:lnTo>
                    <a:lnTo>
                      <a:pt x="125" y="142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7" y="140"/>
                    </a:lnTo>
                    <a:lnTo>
                      <a:pt x="129" y="140"/>
                    </a:lnTo>
                    <a:lnTo>
                      <a:pt x="129" y="138"/>
                    </a:lnTo>
                    <a:lnTo>
                      <a:pt x="129" y="136"/>
                    </a:lnTo>
                    <a:lnTo>
                      <a:pt x="129" y="136"/>
                    </a:lnTo>
                    <a:lnTo>
                      <a:pt x="127" y="134"/>
                    </a:lnTo>
                    <a:lnTo>
                      <a:pt x="127" y="134"/>
                    </a:lnTo>
                    <a:lnTo>
                      <a:pt x="129" y="134"/>
                    </a:lnTo>
                    <a:lnTo>
                      <a:pt x="129" y="132"/>
                    </a:lnTo>
                    <a:lnTo>
                      <a:pt x="129" y="130"/>
                    </a:lnTo>
                    <a:lnTo>
                      <a:pt x="129" y="130"/>
                    </a:lnTo>
                    <a:lnTo>
                      <a:pt x="129" y="1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2">
                <a:extLst>
                  <a:ext uri="{FF2B5EF4-FFF2-40B4-BE49-F238E27FC236}">
                    <a16:creationId xmlns:a16="http://schemas.microsoft.com/office/drawing/2014/main" id="{771E2298-E317-4364-A433-DDE6896184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1" y="1538"/>
                <a:ext cx="30" cy="28"/>
              </a:xfrm>
              <a:custGeom>
                <a:avLst/>
                <a:gdLst>
                  <a:gd name="T0" fmla="*/ 24 w 30"/>
                  <a:gd name="T1" fmla="*/ 10 h 28"/>
                  <a:gd name="T2" fmla="*/ 24 w 30"/>
                  <a:gd name="T3" fmla="*/ 10 h 28"/>
                  <a:gd name="T4" fmla="*/ 26 w 30"/>
                  <a:gd name="T5" fmla="*/ 8 h 28"/>
                  <a:gd name="T6" fmla="*/ 24 w 30"/>
                  <a:gd name="T7" fmla="*/ 4 h 28"/>
                  <a:gd name="T8" fmla="*/ 22 w 30"/>
                  <a:gd name="T9" fmla="*/ 4 h 28"/>
                  <a:gd name="T10" fmla="*/ 22 w 30"/>
                  <a:gd name="T11" fmla="*/ 4 h 28"/>
                  <a:gd name="T12" fmla="*/ 22 w 30"/>
                  <a:gd name="T13" fmla="*/ 6 h 28"/>
                  <a:gd name="T14" fmla="*/ 22 w 30"/>
                  <a:gd name="T15" fmla="*/ 8 h 28"/>
                  <a:gd name="T16" fmla="*/ 28 w 30"/>
                  <a:gd name="T17" fmla="*/ 26 h 28"/>
                  <a:gd name="T18" fmla="*/ 26 w 30"/>
                  <a:gd name="T19" fmla="*/ 22 h 28"/>
                  <a:gd name="T20" fmla="*/ 22 w 30"/>
                  <a:gd name="T21" fmla="*/ 16 h 28"/>
                  <a:gd name="T22" fmla="*/ 22 w 30"/>
                  <a:gd name="T23" fmla="*/ 14 h 28"/>
                  <a:gd name="T24" fmla="*/ 20 w 30"/>
                  <a:gd name="T25" fmla="*/ 14 h 28"/>
                  <a:gd name="T26" fmla="*/ 16 w 30"/>
                  <a:gd name="T27" fmla="*/ 14 h 28"/>
                  <a:gd name="T28" fmla="*/ 18 w 30"/>
                  <a:gd name="T29" fmla="*/ 12 h 28"/>
                  <a:gd name="T30" fmla="*/ 22 w 30"/>
                  <a:gd name="T31" fmla="*/ 10 h 28"/>
                  <a:gd name="T32" fmla="*/ 22 w 30"/>
                  <a:gd name="T33" fmla="*/ 10 h 28"/>
                  <a:gd name="T34" fmla="*/ 22 w 30"/>
                  <a:gd name="T35" fmla="*/ 8 h 28"/>
                  <a:gd name="T36" fmla="*/ 20 w 30"/>
                  <a:gd name="T37" fmla="*/ 4 h 28"/>
                  <a:gd name="T38" fmla="*/ 16 w 30"/>
                  <a:gd name="T39" fmla="*/ 0 h 28"/>
                  <a:gd name="T40" fmla="*/ 14 w 30"/>
                  <a:gd name="T41" fmla="*/ 0 h 28"/>
                  <a:gd name="T42" fmla="*/ 10 w 30"/>
                  <a:gd name="T43" fmla="*/ 0 h 28"/>
                  <a:gd name="T44" fmla="*/ 6 w 30"/>
                  <a:gd name="T45" fmla="*/ 2 h 28"/>
                  <a:gd name="T46" fmla="*/ 6 w 30"/>
                  <a:gd name="T47" fmla="*/ 4 h 28"/>
                  <a:gd name="T48" fmla="*/ 4 w 30"/>
                  <a:gd name="T49" fmla="*/ 8 h 28"/>
                  <a:gd name="T50" fmla="*/ 2 w 30"/>
                  <a:gd name="T51" fmla="*/ 14 h 28"/>
                  <a:gd name="T52" fmla="*/ 0 w 30"/>
                  <a:gd name="T53" fmla="*/ 18 h 28"/>
                  <a:gd name="T54" fmla="*/ 6 w 30"/>
                  <a:gd name="T55" fmla="*/ 20 h 28"/>
                  <a:gd name="T56" fmla="*/ 14 w 30"/>
                  <a:gd name="T57" fmla="*/ 20 h 28"/>
                  <a:gd name="T58" fmla="*/ 16 w 30"/>
                  <a:gd name="T59" fmla="*/ 24 h 28"/>
                  <a:gd name="T60" fmla="*/ 18 w 30"/>
                  <a:gd name="T61" fmla="*/ 28 h 28"/>
                  <a:gd name="T62" fmla="*/ 24 w 30"/>
                  <a:gd name="T63" fmla="*/ 28 h 28"/>
                  <a:gd name="T64" fmla="*/ 30 w 30"/>
                  <a:gd name="T6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8">
                    <a:moveTo>
                      <a:pt x="22" y="8"/>
                    </a:move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close/>
                    <a:moveTo>
                      <a:pt x="28" y="26"/>
                    </a:moveTo>
                    <a:lnTo>
                      <a:pt x="28" y="26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20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4" y="20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28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33">
                <a:extLst>
                  <a:ext uri="{FF2B5EF4-FFF2-40B4-BE49-F238E27FC236}">
                    <a16:creationId xmlns:a16="http://schemas.microsoft.com/office/drawing/2014/main" id="{C92E656B-D886-4064-B0A5-3286740ED2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9" y="1305"/>
                <a:ext cx="148" cy="68"/>
              </a:xfrm>
              <a:custGeom>
                <a:avLst/>
                <a:gdLst>
                  <a:gd name="T0" fmla="*/ 146 w 148"/>
                  <a:gd name="T1" fmla="*/ 18 h 68"/>
                  <a:gd name="T2" fmla="*/ 132 w 148"/>
                  <a:gd name="T3" fmla="*/ 12 h 68"/>
                  <a:gd name="T4" fmla="*/ 124 w 148"/>
                  <a:gd name="T5" fmla="*/ 8 h 68"/>
                  <a:gd name="T6" fmla="*/ 108 w 148"/>
                  <a:gd name="T7" fmla="*/ 6 h 68"/>
                  <a:gd name="T8" fmla="*/ 96 w 148"/>
                  <a:gd name="T9" fmla="*/ 4 h 68"/>
                  <a:gd name="T10" fmla="*/ 78 w 148"/>
                  <a:gd name="T11" fmla="*/ 4 h 68"/>
                  <a:gd name="T12" fmla="*/ 58 w 148"/>
                  <a:gd name="T13" fmla="*/ 0 h 68"/>
                  <a:gd name="T14" fmla="*/ 48 w 148"/>
                  <a:gd name="T15" fmla="*/ 2 h 68"/>
                  <a:gd name="T16" fmla="*/ 46 w 148"/>
                  <a:gd name="T17" fmla="*/ 12 h 68"/>
                  <a:gd name="T18" fmla="*/ 34 w 148"/>
                  <a:gd name="T19" fmla="*/ 10 h 68"/>
                  <a:gd name="T20" fmla="*/ 18 w 148"/>
                  <a:gd name="T21" fmla="*/ 8 h 68"/>
                  <a:gd name="T22" fmla="*/ 12 w 148"/>
                  <a:gd name="T23" fmla="*/ 14 h 68"/>
                  <a:gd name="T24" fmla="*/ 16 w 148"/>
                  <a:gd name="T25" fmla="*/ 18 h 68"/>
                  <a:gd name="T26" fmla="*/ 12 w 148"/>
                  <a:gd name="T27" fmla="*/ 22 h 68"/>
                  <a:gd name="T28" fmla="*/ 6 w 148"/>
                  <a:gd name="T29" fmla="*/ 30 h 68"/>
                  <a:gd name="T30" fmla="*/ 16 w 148"/>
                  <a:gd name="T31" fmla="*/ 34 h 68"/>
                  <a:gd name="T32" fmla="*/ 24 w 148"/>
                  <a:gd name="T33" fmla="*/ 36 h 68"/>
                  <a:gd name="T34" fmla="*/ 26 w 148"/>
                  <a:gd name="T35" fmla="*/ 30 h 68"/>
                  <a:gd name="T36" fmla="*/ 28 w 148"/>
                  <a:gd name="T37" fmla="*/ 30 h 68"/>
                  <a:gd name="T38" fmla="*/ 34 w 148"/>
                  <a:gd name="T39" fmla="*/ 36 h 68"/>
                  <a:gd name="T40" fmla="*/ 38 w 148"/>
                  <a:gd name="T41" fmla="*/ 38 h 68"/>
                  <a:gd name="T42" fmla="*/ 48 w 148"/>
                  <a:gd name="T43" fmla="*/ 42 h 68"/>
                  <a:gd name="T44" fmla="*/ 46 w 148"/>
                  <a:gd name="T45" fmla="*/ 46 h 68"/>
                  <a:gd name="T46" fmla="*/ 42 w 148"/>
                  <a:gd name="T47" fmla="*/ 48 h 68"/>
                  <a:gd name="T48" fmla="*/ 38 w 148"/>
                  <a:gd name="T49" fmla="*/ 48 h 68"/>
                  <a:gd name="T50" fmla="*/ 34 w 148"/>
                  <a:gd name="T51" fmla="*/ 54 h 68"/>
                  <a:gd name="T52" fmla="*/ 28 w 148"/>
                  <a:gd name="T53" fmla="*/ 52 h 68"/>
                  <a:gd name="T54" fmla="*/ 20 w 148"/>
                  <a:gd name="T55" fmla="*/ 54 h 68"/>
                  <a:gd name="T56" fmla="*/ 14 w 148"/>
                  <a:gd name="T57" fmla="*/ 54 h 68"/>
                  <a:gd name="T58" fmla="*/ 2 w 148"/>
                  <a:gd name="T59" fmla="*/ 56 h 68"/>
                  <a:gd name="T60" fmla="*/ 0 w 148"/>
                  <a:gd name="T61" fmla="*/ 58 h 68"/>
                  <a:gd name="T62" fmla="*/ 8 w 148"/>
                  <a:gd name="T63" fmla="*/ 62 h 68"/>
                  <a:gd name="T64" fmla="*/ 16 w 148"/>
                  <a:gd name="T65" fmla="*/ 62 h 68"/>
                  <a:gd name="T66" fmla="*/ 26 w 148"/>
                  <a:gd name="T67" fmla="*/ 66 h 68"/>
                  <a:gd name="T68" fmla="*/ 32 w 148"/>
                  <a:gd name="T69" fmla="*/ 62 h 68"/>
                  <a:gd name="T70" fmla="*/ 38 w 148"/>
                  <a:gd name="T71" fmla="*/ 64 h 68"/>
                  <a:gd name="T72" fmla="*/ 42 w 148"/>
                  <a:gd name="T73" fmla="*/ 66 h 68"/>
                  <a:gd name="T74" fmla="*/ 50 w 148"/>
                  <a:gd name="T75" fmla="*/ 66 h 68"/>
                  <a:gd name="T76" fmla="*/ 62 w 148"/>
                  <a:gd name="T77" fmla="*/ 64 h 68"/>
                  <a:gd name="T78" fmla="*/ 68 w 148"/>
                  <a:gd name="T79" fmla="*/ 62 h 68"/>
                  <a:gd name="T80" fmla="*/ 66 w 148"/>
                  <a:gd name="T81" fmla="*/ 56 h 68"/>
                  <a:gd name="T82" fmla="*/ 76 w 148"/>
                  <a:gd name="T83" fmla="*/ 50 h 68"/>
                  <a:gd name="T84" fmla="*/ 78 w 148"/>
                  <a:gd name="T85" fmla="*/ 48 h 68"/>
                  <a:gd name="T86" fmla="*/ 88 w 148"/>
                  <a:gd name="T87" fmla="*/ 46 h 68"/>
                  <a:gd name="T88" fmla="*/ 98 w 148"/>
                  <a:gd name="T89" fmla="*/ 48 h 68"/>
                  <a:gd name="T90" fmla="*/ 102 w 148"/>
                  <a:gd name="T91" fmla="*/ 44 h 68"/>
                  <a:gd name="T92" fmla="*/ 108 w 148"/>
                  <a:gd name="T93" fmla="*/ 38 h 68"/>
                  <a:gd name="T94" fmla="*/ 124 w 148"/>
                  <a:gd name="T95" fmla="*/ 34 h 68"/>
                  <a:gd name="T96" fmla="*/ 136 w 148"/>
                  <a:gd name="T97" fmla="*/ 24 h 68"/>
                  <a:gd name="T98" fmla="*/ 148 w 148"/>
                  <a:gd name="T99" fmla="*/ 20 h 68"/>
                  <a:gd name="T100" fmla="*/ 16 w 148"/>
                  <a:gd name="T101" fmla="*/ 56 h 68"/>
                  <a:gd name="T102" fmla="*/ 28 w 148"/>
                  <a:gd name="T103" fmla="*/ 56 h 68"/>
                  <a:gd name="T104" fmla="*/ 24 w 148"/>
                  <a:gd name="T105" fmla="*/ 56 h 68"/>
                  <a:gd name="T106" fmla="*/ 26 w 148"/>
                  <a:gd name="T107" fmla="*/ 56 h 68"/>
                  <a:gd name="T108" fmla="*/ 36 w 148"/>
                  <a:gd name="T109" fmla="*/ 56 h 68"/>
                  <a:gd name="T110" fmla="*/ 36 w 148"/>
                  <a:gd name="T111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8" h="68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close/>
                    <a:moveTo>
                      <a:pt x="146" y="18"/>
                    </a:moveTo>
                    <a:lnTo>
                      <a:pt x="146" y="18"/>
                    </a:lnTo>
                    <a:lnTo>
                      <a:pt x="144" y="16"/>
                    </a:lnTo>
                    <a:lnTo>
                      <a:pt x="140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4" y="14"/>
                    </a:lnTo>
                    <a:lnTo>
                      <a:pt x="134" y="12"/>
                    </a:lnTo>
                    <a:lnTo>
                      <a:pt x="132" y="12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6" y="8"/>
                    </a:lnTo>
                    <a:lnTo>
                      <a:pt x="124" y="8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20" y="6"/>
                    </a:lnTo>
                    <a:lnTo>
                      <a:pt x="118" y="6"/>
                    </a:lnTo>
                    <a:lnTo>
                      <a:pt x="116" y="6"/>
                    </a:lnTo>
                    <a:lnTo>
                      <a:pt x="114" y="6"/>
                    </a:lnTo>
                    <a:lnTo>
                      <a:pt x="112" y="6"/>
                    </a:lnTo>
                    <a:lnTo>
                      <a:pt x="108" y="6"/>
                    </a:lnTo>
                    <a:lnTo>
                      <a:pt x="106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84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2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0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0" y="38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0" y="42"/>
                    </a:lnTo>
                    <a:lnTo>
                      <a:pt x="46" y="44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4" y="46"/>
                    </a:lnTo>
                    <a:lnTo>
                      <a:pt x="44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4" y="52"/>
                    </a:lnTo>
                    <a:lnTo>
                      <a:pt x="34" y="54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4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8" y="52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4"/>
                    </a:lnTo>
                    <a:lnTo>
                      <a:pt x="2" y="62"/>
                    </a:lnTo>
                    <a:lnTo>
                      <a:pt x="4" y="62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10" y="62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2" y="64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6" y="64"/>
                    </a:lnTo>
                    <a:lnTo>
                      <a:pt x="38" y="64"/>
                    </a:lnTo>
                    <a:lnTo>
                      <a:pt x="38" y="66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4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6" y="66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4" y="66"/>
                    </a:lnTo>
                    <a:lnTo>
                      <a:pt x="56" y="66"/>
                    </a:lnTo>
                    <a:lnTo>
                      <a:pt x="58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6" y="64"/>
                    </a:lnTo>
                    <a:lnTo>
                      <a:pt x="68" y="64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0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72" y="54"/>
                    </a:lnTo>
                    <a:lnTo>
                      <a:pt x="76" y="52"/>
                    </a:lnTo>
                    <a:lnTo>
                      <a:pt x="76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80" y="48"/>
                    </a:lnTo>
                    <a:lnTo>
                      <a:pt x="82" y="48"/>
                    </a:lnTo>
                    <a:lnTo>
                      <a:pt x="84" y="48"/>
                    </a:lnTo>
                    <a:lnTo>
                      <a:pt x="86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96" y="50"/>
                    </a:lnTo>
                    <a:lnTo>
                      <a:pt x="98" y="50"/>
                    </a:lnTo>
                    <a:lnTo>
                      <a:pt x="98" y="48"/>
                    </a:lnTo>
                    <a:lnTo>
                      <a:pt x="98" y="48"/>
                    </a:lnTo>
                    <a:lnTo>
                      <a:pt x="100" y="50"/>
                    </a:lnTo>
                    <a:lnTo>
                      <a:pt x="100" y="50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6" y="38"/>
                    </a:lnTo>
                    <a:lnTo>
                      <a:pt x="108" y="38"/>
                    </a:lnTo>
                    <a:lnTo>
                      <a:pt x="110" y="38"/>
                    </a:lnTo>
                    <a:lnTo>
                      <a:pt x="114" y="38"/>
                    </a:lnTo>
                    <a:lnTo>
                      <a:pt x="116" y="38"/>
                    </a:lnTo>
                    <a:lnTo>
                      <a:pt x="118" y="38"/>
                    </a:lnTo>
                    <a:lnTo>
                      <a:pt x="120" y="38"/>
                    </a:lnTo>
                    <a:lnTo>
                      <a:pt x="122" y="38"/>
                    </a:lnTo>
                    <a:lnTo>
                      <a:pt x="124" y="34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6" y="30"/>
                    </a:lnTo>
                    <a:lnTo>
                      <a:pt x="128" y="28"/>
                    </a:lnTo>
                    <a:lnTo>
                      <a:pt x="134" y="26"/>
                    </a:lnTo>
                    <a:lnTo>
                      <a:pt x="136" y="24"/>
                    </a:lnTo>
                    <a:lnTo>
                      <a:pt x="136" y="24"/>
                    </a:lnTo>
                    <a:lnTo>
                      <a:pt x="138" y="24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2" y="20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46" y="18"/>
                    </a:lnTo>
                    <a:close/>
                    <a:moveTo>
                      <a:pt x="20" y="58"/>
                    </a:moveTo>
                    <a:lnTo>
                      <a:pt x="18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58"/>
                    </a:lnTo>
                    <a:close/>
                    <a:moveTo>
                      <a:pt x="28" y="56"/>
                    </a:moveTo>
                    <a:lnTo>
                      <a:pt x="26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6"/>
                    </a:lnTo>
                    <a:close/>
                    <a:moveTo>
                      <a:pt x="36" y="56"/>
                    </a:moveTo>
                    <a:lnTo>
                      <a:pt x="34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34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6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34">
                <a:extLst>
                  <a:ext uri="{FF2B5EF4-FFF2-40B4-BE49-F238E27FC236}">
                    <a16:creationId xmlns:a16="http://schemas.microsoft.com/office/drawing/2014/main" id="{E26F51E6-920F-4F25-86BF-99B915C50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305"/>
                <a:ext cx="26" cy="24"/>
              </a:xfrm>
              <a:custGeom>
                <a:avLst/>
                <a:gdLst>
                  <a:gd name="T0" fmla="*/ 26 w 26"/>
                  <a:gd name="T1" fmla="*/ 10 h 24"/>
                  <a:gd name="T2" fmla="*/ 20 w 26"/>
                  <a:gd name="T3" fmla="*/ 8 h 24"/>
                  <a:gd name="T4" fmla="*/ 20 w 26"/>
                  <a:gd name="T5" fmla="*/ 6 h 24"/>
                  <a:gd name="T6" fmla="*/ 18 w 26"/>
                  <a:gd name="T7" fmla="*/ 4 h 24"/>
                  <a:gd name="T8" fmla="*/ 16 w 26"/>
                  <a:gd name="T9" fmla="*/ 2 h 24"/>
                  <a:gd name="T10" fmla="*/ 12 w 26"/>
                  <a:gd name="T11" fmla="*/ 2 h 24"/>
                  <a:gd name="T12" fmla="*/ 12 w 26"/>
                  <a:gd name="T13" fmla="*/ 0 h 24"/>
                  <a:gd name="T14" fmla="*/ 12 w 26"/>
                  <a:gd name="T15" fmla="*/ 0 h 24"/>
                  <a:gd name="T16" fmla="*/ 10 w 26"/>
                  <a:gd name="T17" fmla="*/ 0 h 24"/>
                  <a:gd name="T18" fmla="*/ 8 w 26"/>
                  <a:gd name="T19" fmla="*/ 0 h 24"/>
                  <a:gd name="T20" fmla="*/ 10 w 26"/>
                  <a:gd name="T21" fmla="*/ 2 h 24"/>
                  <a:gd name="T22" fmla="*/ 10 w 26"/>
                  <a:gd name="T23" fmla="*/ 4 h 24"/>
                  <a:gd name="T24" fmla="*/ 6 w 26"/>
                  <a:gd name="T25" fmla="*/ 6 h 24"/>
                  <a:gd name="T26" fmla="*/ 8 w 26"/>
                  <a:gd name="T27" fmla="*/ 6 h 24"/>
                  <a:gd name="T28" fmla="*/ 4 w 26"/>
                  <a:gd name="T29" fmla="*/ 8 h 24"/>
                  <a:gd name="T30" fmla="*/ 2 w 26"/>
                  <a:gd name="T31" fmla="*/ 8 h 24"/>
                  <a:gd name="T32" fmla="*/ 0 w 26"/>
                  <a:gd name="T33" fmla="*/ 8 h 24"/>
                  <a:gd name="T34" fmla="*/ 2 w 26"/>
                  <a:gd name="T35" fmla="*/ 10 h 24"/>
                  <a:gd name="T36" fmla="*/ 2 w 26"/>
                  <a:gd name="T37" fmla="*/ 12 h 24"/>
                  <a:gd name="T38" fmla="*/ 4 w 26"/>
                  <a:gd name="T39" fmla="*/ 14 h 24"/>
                  <a:gd name="T40" fmla="*/ 6 w 26"/>
                  <a:gd name="T41" fmla="*/ 16 h 24"/>
                  <a:gd name="T42" fmla="*/ 8 w 26"/>
                  <a:gd name="T43" fmla="*/ 18 h 24"/>
                  <a:gd name="T44" fmla="*/ 10 w 26"/>
                  <a:gd name="T45" fmla="*/ 20 h 24"/>
                  <a:gd name="T46" fmla="*/ 10 w 26"/>
                  <a:gd name="T47" fmla="*/ 24 h 24"/>
                  <a:gd name="T48" fmla="*/ 12 w 26"/>
                  <a:gd name="T49" fmla="*/ 24 h 24"/>
                  <a:gd name="T50" fmla="*/ 12 w 26"/>
                  <a:gd name="T51" fmla="*/ 22 h 24"/>
                  <a:gd name="T52" fmla="*/ 12 w 26"/>
                  <a:gd name="T53" fmla="*/ 20 h 24"/>
                  <a:gd name="T54" fmla="*/ 18 w 26"/>
                  <a:gd name="T55" fmla="*/ 18 h 24"/>
                  <a:gd name="T56" fmla="*/ 18 w 26"/>
                  <a:gd name="T57" fmla="*/ 20 h 24"/>
                  <a:gd name="T58" fmla="*/ 20 w 26"/>
                  <a:gd name="T59" fmla="*/ 18 h 24"/>
                  <a:gd name="T60" fmla="*/ 20 w 26"/>
                  <a:gd name="T61" fmla="*/ 18 h 24"/>
                  <a:gd name="T62" fmla="*/ 24 w 26"/>
                  <a:gd name="T63" fmla="*/ 16 h 24"/>
                  <a:gd name="T64" fmla="*/ 22 w 26"/>
                  <a:gd name="T65" fmla="*/ 16 h 24"/>
                  <a:gd name="T66" fmla="*/ 24 w 26"/>
                  <a:gd name="T67" fmla="*/ 14 h 24"/>
                  <a:gd name="T68" fmla="*/ 26 w 26"/>
                  <a:gd name="T69" fmla="*/ 10 h 24"/>
                  <a:gd name="T70" fmla="*/ 26 w 26"/>
                  <a:gd name="T7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24">
                    <a:moveTo>
                      <a:pt x="26" y="10"/>
                    </a:moveTo>
                    <a:lnTo>
                      <a:pt x="26" y="10"/>
                    </a:lnTo>
                    <a:lnTo>
                      <a:pt x="24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0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35">
                <a:extLst>
                  <a:ext uri="{FF2B5EF4-FFF2-40B4-BE49-F238E27FC236}">
                    <a16:creationId xmlns:a16="http://schemas.microsoft.com/office/drawing/2014/main" id="{30ACF888-D3D5-4B4C-A71B-00D91FC14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" y="2007"/>
                <a:ext cx="5492" cy="274"/>
              </a:xfrm>
              <a:custGeom>
                <a:avLst/>
                <a:gdLst>
                  <a:gd name="T0" fmla="*/ 132 w 5492"/>
                  <a:gd name="T1" fmla="*/ 274 h 274"/>
                  <a:gd name="T2" fmla="*/ 132 w 5492"/>
                  <a:gd name="T3" fmla="*/ 274 h 274"/>
                  <a:gd name="T4" fmla="*/ 56 w 5492"/>
                  <a:gd name="T5" fmla="*/ 170 h 274"/>
                  <a:gd name="T6" fmla="*/ 58 w 5492"/>
                  <a:gd name="T7" fmla="*/ 170 h 274"/>
                  <a:gd name="T8" fmla="*/ 5436 w 5492"/>
                  <a:gd name="T9" fmla="*/ 154 h 274"/>
                  <a:gd name="T10" fmla="*/ 5436 w 5492"/>
                  <a:gd name="T11" fmla="*/ 154 h 274"/>
                  <a:gd name="T12" fmla="*/ 5436 w 5492"/>
                  <a:gd name="T13" fmla="*/ 154 h 274"/>
                  <a:gd name="T14" fmla="*/ 5438 w 5492"/>
                  <a:gd name="T15" fmla="*/ 154 h 274"/>
                  <a:gd name="T16" fmla="*/ 5474 w 5492"/>
                  <a:gd name="T17" fmla="*/ 150 h 274"/>
                  <a:gd name="T18" fmla="*/ 5474 w 5492"/>
                  <a:gd name="T19" fmla="*/ 150 h 274"/>
                  <a:gd name="T20" fmla="*/ 5474 w 5492"/>
                  <a:gd name="T21" fmla="*/ 150 h 274"/>
                  <a:gd name="T22" fmla="*/ 5488 w 5492"/>
                  <a:gd name="T23" fmla="*/ 150 h 274"/>
                  <a:gd name="T24" fmla="*/ 5488 w 5492"/>
                  <a:gd name="T25" fmla="*/ 150 h 274"/>
                  <a:gd name="T26" fmla="*/ 5488 w 5492"/>
                  <a:gd name="T27" fmla="*/ 150 h 274"/>
                  <a:gd name="T28" fmla="*/ 68 w 5492"/>
                  <a:gd name="T29" fmla="*/ 142 h 274"/>
                  <a:gd name="T30" fmla="*/ 70 w 5492"/>
                  <a:gd name="T31" fmla="*/ 142 h 274"/>
                  <a:gd name="T32" fmla="*/ 5492 w 5492"/>
                  <a:gd name="T33" fmla="*/ 126 h 274"/>
                  <a:gd name="T34" fmla="*/ 5492 w 5492"/>
                  <a:gd name="T35" fmla="*/ 126 h 274"/>
                  <a:gd name="T36" fmla="*/ 5484 w 5492"/>
                  <a:gd name="T37" fmla="*/ 120 h 274"/>
                  <a:gd name="T38" fmla="*/ 5484 w 5492"/>
                  <a:gd name="T39" fmla="*/ 120 h 274"/>
                  <a:gd name="T40" fmla="*/ 5484 w 5492"/>
                  <a:gd name="T41" fmla="*/ 120 h 274"/>
                  <a:gd name="T42" fmla="*/ 5484 w 5492"/>
                  <a:gd name="T43" fmla="*/ 120 h 274"/>
                  <a:gd name="T44" fmla="*/ 5484 w 5492"/>
                  <a:gd name="T45" fmla="*/ 120 h 274"/>
                  <a:gd name="T46" fmla="*/ 5484 w 5492"/>
                  <a:gd name="T47" fmla="*/ 120 h 274"/>
                  <a:gd name="T48" fmla="*/ 5270 w 5492"/>
                  <a:gd name="T49" fmla="*/ 90 h 274"/>
                  <a:gd name="T50" fmla="*/ 5270 w 5492"/>
                  <a:gd name="T51" fmla="*/ 92 h 274"/>
                  <a:gd name="T52" fmla="*/ 5188 w 5492"/>
                  <a:gd name="T53" fmla="*/ 86 h 274"/>
                  <a:gd name="T54" fmla="*/ 5188 w 5492"/>
                  <a:gd name="T55" fmla="*/ 86 h 274"/>
                  <a:gd name="T56" fmla="*/ 5266 w 5492"/>
                  <a:gd name="T57" fmla="*/ 82 h 274"/>
                  <a:gd name="T58" fmla="*/ 5266 w 5492"/>
                  <a:gd name="T59" fmla="*/ 82 h 274"/>
                  <a:gd name="T60" fmla="*/ 5268 w 5492"/>
                  <a:gd name="T61" fmla="*/ 84 h 274"/>
                  <a:gd name="T62" fmla="*/ 5244 w 5492"/>
                  <a:gd name="T63" fmla="*/ 52 h 274"/>
                  <a:gd name="T64" fmla="*/ 5244 w 5492"/>
                  <a:gd name="T65" fmla="*/ 52 h 274"/>
                  <a:gd name="T66" fmla="*/ 5244 w 5492"/>
                  <a:gd name="T67" fmla="*/ 54 h 274"/>
                  <a:gd name="T68" fmla="*/ 5244 w 5492"/>
                  <a:gd name="T69" fmla="*/ 52 h 274"/>
                  <a:gd name="T70" fmla="*/ 5244 w 5492"/>
                  <a:gd name="T71" fmla="*/ 46 h 274"/>
                  <a:gd name="T72" fmla="*/ 5246 w 5492"/>
                  <a:gd name="T73" fmla="*/ 46 h 274"/>
                  <a:gd name="T74" fmla="*/ 5244 w 5492"/>
                  <a:gd name="T75" fmla="*/ 38 h 274"/>
                  <a:gd name="T76" fmla="*/ 5244 w 5492"/>
                  <a:gd name="T77" fmla="*/ 38 h 274"/>
                  <a:gd name="T78" fmla="*/ 5244 w 5492"/>
                  <a:gd name="T79" fmla="*/ 38 h 274"/>
                  <a:gd name="T80" fmla="*/ 5242 w 5492"/>
                  <a:gd name="T81" fmla="*/ 36 h 274"/>
                  <a:gd name="T82" fmla="*/ 5244 w 5492"/>
                  <a:gd name="T83" fmla="*/ 38 h 274"/>
                  <a:gd name="T84" fmla="*/ 28 w 5492"/>
                  <a:gd name="T85" fmla="*/ 34 h 274"/>
                  <a:gd name="T86" fmla="*/ 28 w 5492"/>
                  <a:gd name="T87" fmla="*/ 36 h 274"/>
                  <a:gd name="T88" fmla="*/ 32 w 5492"/>
                  <a:gd name="T89" fmla="*/ 40 h 274"/>
                  <a:gd name="T90" fmla="*/ 5238 w 5492"/>
                  <a:gd name="T91" fmla="*/ 16 h 274"/>
                  <a:gd name="T92" fmla="*/ 5240 w 5492"/>
                  <a:gd name="T93" fmla="*/ 16 h 274"/>
                  <a:gd name="T94" fmla="*/ 5242 w 5492"/>
                  <a:gd name="T95" fmla="*/ 14 h 274"/>
                  <a:gd name="T96" fmla="*/ 5242 w 5492"/>
                  <a:gd name="T97" fmla="*/ 14 h 274"/>
                  <a:gd name="T98" fmla="*/ 0 w 5492"/>
                  <a:gd name="T99" fmla="*/ 0 h 274"/>
                  <a:gd name="T100" fmla="*/ 0 w 5492"/>
                  <a:gd name="T101" fmla="*/ 2 h 274"/>
                  <a:gd name="T102" fmla="*/ 0 w 5492"/>
                  <a:gd name="T103" fmla="*/ 2 h 274"/>
                  <a:gd name="T104" fmla="*/ 0 w 5492"/>
                  <a:gd name="T10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92" h="274">
                    <a:moveTo>
                      <a:pt x="132" y="274"/>
                    </a:move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close/>
                    <a:moveTo>
                      <a:pt x="56" y="170"/>
                    </a:move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8" y="170"/>
                    </a:lnTo>
                    <a:lnTo>
                      <a:pt x="58" y="170"/>
                    </a:lnTo>
                    <a:lnTo>
                      <a:pt x="58" y="170"/>
                    </a:lnTo>
                    <a:lnTo>
                      <a:pt x="56" y="170"/>
                    </a:lnTo>
                    <a:close/>
                    <a:moveTo>
                      <a:pt x="5436" y="154"/>
                    </a:move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8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6" y="154"/>
                    </a:lnTo>
                    <a:close/>
                    <a:moveTo>
                      <a:pt x="5474" y="150"/>
                    </a:move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close/>
                    <a:moveTo>
                      <a:pt x="5488" y="150"/>
                    </a:moveTo>
                    <a:lnTo>
                      <a:pt x="5488" y="150"/>
                    </a:lnTo>
                    <a:lnTo>
                      <a:pt x="5488" y="150"/>
                    </a:lnTo>
                    <a:lnTo>
                      <a:pt x="5488" y="150"/>
                    </a:lnTo>
                    <a:lnTo>
                      <a:pt x="5488" y="150"/>
                    </a:lnTo>
                    <a:lnTo>
                      <a:pt x="5490" y="150"/>
                    </a:lnTo>
                    <a:lnTo>
                      <a:pt x="5490" y="150"/>
                    </a:lnTo>
                    <a:lnTo>
                      <a:pt x="5488" y="150"/>
                    </a:lnTo>
                    <a:lnTo>
                      <a:pt x="5488" y="150"/>
                    </a:lnTo>
                    <a:close/>
                    <a:moveTo>
                      <a:pt x="70" y="142"/>
                    </a:moveTo>
                    <a:lnTo>
                      <a:pt x="68" y="142"/>
                    </a:lnTo>
                    <a:lnTo>
                      <a:pt x="68" y="142"/>
                    </a:lnTo>
                    <a:lnTo>
                      <a:pt x="68" y="142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70" y="142"/>
                    </a:lnTo>
                    <a:close/>
                    <a:moveTo>
                      <a:pt x="5492" y="126"/>
                    </a:move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close/>
                    <a:moveTo>
                      <a:pt x="5484" y="120"/>
                    </a:move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2"/>
                    </a:lnTo>
                    <a:lnTo>
                      <a:pt x="5484" y="122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close/>
                    <a:moveTo>
                      <a:pt x="5272" y="92"/>
                    </a:moveTo>
                    <a:lnTo>
                      <a:pt x="5270" y="90"/>
                    </a:lnTo>
                    <a:lnTo>
                      <a:pt x="5270" y="90"/>
                    </a:lnTo>
                    <a:lnTo>
                      <a:pt x="5270" y="92"/>
                    </a:lnTo>
                    <a:lnTo>
                      <a:pt x="5270" y="92"/>
                    </a:lnTo>
                    <a:lnTo>
                      <a:pt x="5270" y="92"/>
                    </a:lnTo>
                    <a:lnTo>
                      <a:pt x="5272" y="92"/>
                    </a:lnTo>
                    <a:lnTo>
                      <a:pt x="5272" y="92"/>
                    </a:lnTo>
                    <a:lnTo>
                      <a:pt x="5272" y="92"/>
                    </a:lnTo>
                    <a:close/>
                    <a:moveTo>
                      <a:pt x="5188" y="86"/>
                    </a:move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close/>
                    <a:moveTo>
                      <a:pt x="5266" y="82"/>
                    </a:moveTo>
                    <a:lnTo>
                      <a:pt x="5266" y="82"/>
                    </a:lnTo>
                    <a:lnTo>
                      <a:pt x="5266" y="80"/>
                    </a:lnTo>
                    <a:lnTo>
                      <a:pt x="5266" y="80"/>
                    </a:lnTo>
                    <a:lnTo>
                      <a:pt x="5266" y="82"/>
                    </a:lnTo>
                    <a:lnTo>
                      <a:pt x="5266" y="82"/>
                    </a:lnTo>
                    <a:lnTo>
                      <a:pt x="5266" y="84"/>
                    </a:lnTo>
                    <a:lnTo>
                      <a:pt x="5266" y="84"/>
                    </a:lnTo>
                    <a:lnTo>
                      <a:pt x="5266" y="84"/>
                    </a:lnTo>
                    <a:lnTo>
                      <a:pt x="5268" y="84"/>
                    </a:lnTo>
                    <a:lnTo>
                      <a:pt x="5266" y="84"/>
                    </a:lnTo>
                    <a:lnTo>
                      <a:pt x="5266" y="82"/>
                    </a:lnTo>
                    <a:close/>
                    <a:moveTo>
                      <a:pt x="5244" y="52"/>
                    </a:move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4"/>
                    </a:lnTo>
                    <a:lnTo>
                      <a:pt x="5242" y="56"/>
                    </a:lnTo>
                    <a:lnTo>
                      <a:pt x="5244" y="56"/>
                    </a:lnTo>
                    <a:lnTo>
                      <a:pt x="5244" y="54"/>
                    </a:lnTo>
                    <a:lnTo>
                      <a:pt x="5244" y="54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close/>
                    <a:moveTo>
                      <a:pt x="5246" y="46"/>
                    </a:move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close/>
                    <a:moveTo>
                      <a:pt x="5244" y="38"/>
                    </a:move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40"/>
                    </a:lnTo>
                    <a:lnTo>
                      <a:pt x="5242" y="40"/>
                    </a:lnTo>
                    <a:lnTo>
                      <a:pt x="5244" y="40"/>
                    </a:lnTo>
                    <a:lnTo>
                      <a:pt x="5244" y="38"/>
                    </a:lnTo>
                    <a:close/>
                    <a:moveTo>
                      <a:pt x="5244" y="38"/>
                    </a:move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4" y="38"/>
                    </a:lnTo>
                    <a:lnTo>
                      <a:pt x="5244" y="38"/>
                    </a:lnTo>
                    <a:close/>
                    <a:moveTo>
                      <a:pt x="30" y="34"/>
                    </a:moveTo>
                    <a:lnTo>
                      <a:pt x="28" y="34"/>
                    </a:lnTo>
                    <a:lnTo>
                      <a:pt x="28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32" y="40"/>
                    </a:lnTo>
                    <a:lnTo>
                      <a:pt x="32" y="38"/>
                    </a:lnTo>
                    <a:lnTo>
                      <a:pt x="30" y="36"/>
                    </a:lnTo>
                    <a:lnTo>
                      <a:pt x="30" y="34"/>
                    </a:lnTo>
                    <a:close/>
                    <a:moveTo>
                      <a:pt x="5238" y="16"/>
                    </a:moveTo>
                    <a:lnTo>
                      <a:pt x="5238" y="16"/>
                    </a:lnTo>
                    <a:lnTo>
                      <a:pt x="5238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38" y="16"/>
                    </a:lnTo>
                    <a:close/>
                    <a:moveTo>
                      <a:pt x="5242" y="14"/>
                    </a:moveTo>
                    <a:lnTo>
                      <a:pt x="5240" y="14"/>
                    </a:lnTo>
                    <a:lnTo>
                      <a:pt x="5240" y="14"/>
                    </a:lnTo>
                    <a:lnTo>
                      <a:pt x="5242" y="14"/>
                    </a:lnTo>
                    <a:lnTo>
                      <a:pt x="5242" y="14"/>
                    </a:lnTo>
                    <a:lnTo>
                      <a:pt x="5242" y="1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36">
                <a:extLst>
                  <a:ext uri="{FF2B5EF4-FFF2-40B4-BE49-F238E27FC236}">
                    <a16:creationId xmlns:a16="http://schemas.microsoft.com/office/drawing/2014/main" id="{ADA4EADC-6AB9-4F65-B2AE-5B49C4FC5D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3" y="1093"/>
                <a:ext cx="560" cy="258"/>
              </a:xfrm>
              <a:custGeom>
                <a:avLst/>
                <a:gdLst>
                  <a:gd name="T0" fmla="*/ 64 w 560"/>
                  <a:gd name="T1" fmla="*/ 178 h 258"/>
                  <a:gd name="T2" fmla="*/ 546 w 560"/>
                  <a:gd name="T3" fmla="*/ 100 h 258"/>
                  <a:gd name="T4" fmla="*/ 528 w 560"/>
                  <a:gd name="T5" fmla="*/ 100 h 258"/>
                  <a:gd name="T6" fmla="*/ 506 w 560"/>
                  <a:gd name="T7" fmla="*/ 84 h 258"/>
                  <a:gd name="T8" fmla="*/ 478 w 560"/>
                  <a:gd name="T9" fmla="*/ 80 h 258"/>
                  <a:gd name="T10" fmla="*/ 460 w 560"/>
                  <a:gd name="T11" fmla="*/ 72 h 258"/>
                  <a:gd name="T12" fmla="*/ 450 w 560"/>
                  <a:gd name="T13" fmla="*/ 76 h 258"/>
                  <a:gd name="T14" fmla="*/ 398 w 560"/>
                  <a:gd name="T15" fmla="*/ 34 h 258"/>
                  <a:gd name="T16" fmla="*/ 372 w 560"/>
                  <a:gd name="T17" fmla="*/ 18 h 258"/>
                  <a:gd name="T18" fmla="*/ 354 w 560"/>
                  <a:gd name="T19" fmla="*/ 32 h 258"/>
                  <a:gd name="T20" fmla="*/ 340 w 560"/>
                  <a:gd name="T21" fmla="*/ 24 h 258"/>
                  <a:gd name="T22" fmla="*/ 324 w 560"/>
                  <a:gd name="T23" fmla="*/ 24 h 258"/>
                  <a:gd name="T24" fmla="*/ 304 w 560"/>
                  <a:gd name="T25" fmla="*/ 16 h 258"/>
                  <a:gd name="T26" fmla="*/ 268 w 560"/>
                  <a:gd name="T27" fmla="*/ 0 h 258"/>
                  <a:gd name="T28" fmla="*/ 244 w 560"/>
                  <a:gd name="T29" fmla="*/ 12 h 258"/>
                  <a:gd name="T30" fmla="*/ 216 w 560"/>
                  <a:gd name="T31" fmla="*/ 18 h 258"/>
                  <a:gd name="T32" fmla="*/ 186 w 560"/>
                  <a:gd name="T33" fmla="*/ 24 h 258"/>
                  <a:gd name="T34" fmla="*/ 180 w 560"/>
                  <a:gd name="T35" fmla="*/ 32 h 258"/>
                  <a:gd name="T36" fmla="*/ 192 w 560"/>
                  <a:gd name="T37" fmla="*/ 42 h 258"/>
                  <a:gd name="T38" fmla="*/ 178 w 560"/>
                  <a:gd name="T39" fmla="*/ 54 h 258"/>
                  <a:gd name="T40" fmla="*/ 194 w 560"/>
                  <a:gd name="T41" fmla="*/ 70 h 258"/>
                  <a:gd name="T42" fmla="*/ 172 w 560"/>
                  <a:gd name="T43" fmla="*/ 84 h 258"/>
                  <a:gd name="T44" fmla="*/ 144 w 560"/>
                  <a:gd name="T45" fmla="*/ 74 h 258"/>
                  <a:gd name="T46" fmla="*/ 120 w 560"/>
                  <a:gd name="T47" fmla="*/ 82 h 258"/>
                  <a:gd name="T48" fmla="*/ 102 w 560"/>
                  <a:gd name="T49" fmla="*/ 84 h 258"/>
                  <a:gd name="T50" fmla="*/ 76 w 560"/>
                  <a:gd name="T51" fmla="*/ 68 h 258"/>
                  <a:gd name="T52" fmla="*/ 54 w 560"/>
                  <a:gd name="T53" fmla="*/ 66 h 258"/>
                  <a:gd name="T54" fmla="*/ 30 w 560"/>
                  <a:gd name="T55" fmla="*/ 76 h 258"/>
                  <a:gd name="T56" fmla="*/ 20 w 560"/>
                  <a:gd name="T57" fmla="*/ 96 h 258"/>
                  <a:gd name="T58" fmla="*/ 0 w 560"/>
                  <a:gd name="T59" fmla="*/ 102 h 258"/>
                  <a:gd name="T60" fmla="*/ 10 w 560"/>
                  <a:gd name="T61" fmla="*/ 130 h 258"/>
                  <a:gd name="T62" fmla="*/ 36 w 560"/>
                  <a:gd name="T63" fmla="*/ 150 h 258"/>
                  <a:gd name="T64" fmla="*/ 44 w 560"/>
                  <a:gd name="T65" fmla="*/ 154 h 258"/>
                  <a:gd name="T66" fmla="*/ 70 w 560"/>
                  <a:gd name="T67" fmla="*/ 144 h 258"/>
                  <a:gd name="T68" fmla="*/ 98 w 560"/>
                  <a:gd name="T69" fmla="*/ 150 h 258"/>
                  <a:gd name="T70" fmla="*/ 82 w 560"/>
                  <a:gd name="T71" fmla="*/ 172 h 258"/>
                  <a:gd name="T72" fmla="*/ 80 w 560"/>
                  <a:gd name="T73" fmla="*/ 190 h 258"/>
                  <a:gd name="T74" fmla="*/ 78 w 560"/>
                  <a:gd name="T75" fmla="*/ 202 h 258"/>
                  <a:gd name="T76" fmla="*/ 94 w 560"/>
                  <a:gd name="T77" fmla="*/ 218 h 258"/>
                  <a:gd name="T78" fmla="*/ 110 w 560"/>
                  <a:gd name="T79" fmla="*/ 232 h 258"/>
                  <a:gd name="T80" fmla="*/ 144 w 560"/>
                  <a:gd name="T81" fmla="*/ 240 h 258"/>
                  <a:gd name="T82" fmla="*/ 150 w 560"/>
                  <a:gd name="T83" fmla="*/ 214 h 258"/>
                  <a:gd name="T84" fmla="*/ 166 w 560"/>
                  <a:gd name="T85" fmla="*/ 174 h 258"/>
                  <a:gd name="T86" fmla="*/ 206 w 560"/>
                  <a:gd name="T87" fmla="*/ 186 h 258"/>
                  <a:gd name="T88" fmla="*/ 242 w 560"/>
                  <a:gd name="T89" fmla="*/ 206 h 258"/>
                  <a:gd name="T90" fmla="*/ 278 w 560"/>
                  <a:gd name="T91" fmla="*/ 206 h 258"/>
                  <a:gd name="T92" fmla="*/ 298 w 560"/>
                  <a:gd name="T93" fmla="*/ 232 h 258"/>
                  <a:gd name="T94" fmla="*/ 328 w 560"/>
                  <a:gd name="T95" fmla="*/ 248 h 258"/>
                  <a:gd name="T96" fmla="*/ 342 w 560"/>
                  <a:gd name="T97" fmla="*/ 256 h 258"/>
                  <a:gd name="T98" fmla="*/ 358 w 560"/>
                  <a:gd name="T99" fmla="*/ 236 h 258"/>
                  <a:gd name="T100" fmla="*/ 370 w 560"/>
                  <a:gd name="T101" fmla="*/ 222 h 258"/>
                  <a:gd name="T102" fmla="*/ 402 w 560"/>
                  <a:gd name="T103" fmla="*/ 224 h 258"/>
                  <a:gd name="T104" fmla="*/ 430 w 560"/>
                  <a:gd name="T105" fmla="*/ 218 h 258"/>
                  <a:gd name="T106" fmla="*/ 468 w 560"/>
                  <a:gd name="T107" fmla="*/ 218 h 258"/>
                  <a:gd name="T108" fmla="*/ 496 w 560"/>
                  <a:gd name="T109" fmla="*/ 226 h 258"/>
                  <a:gd name="T110" fmla="*/ 500 w 560"/>
                  <a:gd name="T111" fmla="*/ 216 h 258"/>
                  <a:gd name="T112" fmla="*/ 494 w 560"/>
                  <a:gd name="T113" fmla="*/ 196 h 258"/>
                  <a:gd name="T114" fmla="*/ 482 w 560"/>
                  <a:gd name="T115" fmla="*/ 182 h 258"/>
                  <a:gd name="T116" fmla="*/ 514 w 560"/>
                  <a:gd name="T117" fmla="*/ 176 h 258"/>
                  <a:gd name="T118" fmla="*/ 512 w 560"/>
                  <a:gd name="T119" fmla="*/ 160 h 258"/>
                  <a:gd name="T120" fmla="*/ 536 w 560"/>
                  <a:gd name="T121" fmla="*/ 146 h 258"/>
                  <a:gd name="T122" fmla="*/ 544 w 560"/>
                  <a:gd name="T123" fmla="*/ 132 h 258"/>
                  <a:gd name="T124" fmla="*/ 552 w 560"/>
                  <a:gd name="T125" fmla="*/ 11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0" h="258">
                    <a:moveTo>
                      <a:pt x="60" y="182"/>
                    </a:moveTo>
                    <a:lnTo>
                      <a:pt x="60" y="180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80"/>
                    </a:lnTo>
                    <a:lnTo>
                      <a:pt x="60" y="182"/>
                    </a:lnTo>
                    <a:lnTo>
                      <a:pt x="60" y="184"/>
                    </a:lnTo>
                    <a:lnTo>
                      <a:pt x="62" y="184"/>
                    </a:lnTo>
                    <a:lnTo>
                      <a:pt x="62" y="184"/>
                    </a:lnTo>
                    <a:lnTo>
                      <a:pt x="60" y="184"/>
                    </a:lnTo>
                    <a:lnTo>
                      <a:pt x="60" y="182"/>
                    </a:lnTo>
                    <a:close/>
                    <a:moveTo>
                      <a:pt x="62" y="178"/>
                    </a:moveTo>
                    <a:lnTo>
                      <a:pt x="62" y="180"/>
                    </a:lnTo>
                    <a:lnTo>
                      <a:pt x="62" y="182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4" y="178"/>
                    </a:lnTo>
                    <a:lnTo>
                      <a:pt x="62" y="178"/>
                    </a:lnTo>
                    <a:close/>
                    <a:moveTo>
                      <a:pt x="96" y="172"/>
                    </a:moveTo>
                    <a:lnTo>
                      <a:pt x="96" y="172"/>
                    </a:lnTo>
                    <a:lnTo>
                      <a:pt x="94" y="170"/>
                    </a:lnTo>
                    <a:lnTo>
                      <a:pt x="94" y="170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72"/>
                    </a:lnTo>
                    <a:lnTo>
                      <a:pt x="96" y="172"/>
                    </a:lnTo>
                    <a:close/>
                    <a:moveTo>
                      <a:pt x="558" y="108"/>
                    </a:moveTo>
                    <a:lnTo>
                      <a:pt x="558" y="106"/>
                    </a:lnTo>
                    <a:lnTo>
                      <a:pt x="556" y="106"/>
                    </a:lnTo>
                    <a:lnTo>
                      <a:pt x="554" y="106"/>
                    </a:lnTo>
                    <a:lnTo>
                      <a:pt x="554" y="106"/>
                    </a:lnTo>
                    <a:lnTo>
                      <a:pt x="552" y="104"/>
                    </a:lnTo>
                    <a:lnTo>
                      <a:pt x="550" y="102"/>
                    </a:lnTo>
                    <a:lnTo>
                      <a:pt x="548" y="100"/>
                    </a:lnTo>
                    <a:lnTo>
                      <a:pt x="546" y="100"/>
                    </a:lnTo>
                    <a:lnTo>
                      <a:pt x="546" y="100"/>
                    </a:lnTo>
                    <a:lnTo>
                      <a:pt x="546" y="98"/>
                    </a:lnTo>
                    <a:lnTo>
                      <a:pt x="546" y="98"/>
                    </a:lnTo>
                    <a:lnTo>
                      <a:pt x="546" y="98"/>
                    </a:lnTo>
                    <a:lnTo>
                      <a:pt x="546" y="96"/>
                    </a:lnTo>
                    <a:lnTo>
                      <a:pt x="544" y="96"/>
                    </a:lnTo>
                    <a:lnTo>
                      <a:pt x="544" y="98"/>
                    </a:lnTo>
                    <a:lnTo>
                      <a:pt x="542" y="98"/>
                    </a:lnTo>
                    <a:lnTo>
                      <a:pt x="542" y="100"/>
                    </a:lnTo>
                    <a:lnTo>
                      <a:pt x="542" y="100"/>
                    </a:lnTo>
                    <a:lnTo>
                      <a:pt x="540" y="102"/>
                    </a:lnTo>
                    <a:lnTo>
                      <a:pt x="540" y="102"/>
                    </a:lnTo>
                    <a:lnTo>
                      <a:pt x="538" y="102"/>
                    </a:lnTo>
                    <a:lnTo>
                      <a:pt x="538" y="102"/>
                    </a:lnTo>
                    <a:lnTo>
                      <a:pt x="536" y="100"/>
                    </a:lnTo>
                    <a:lnTo>
                      <a:pt x="536" y="100"/>
                    </a:lnTo>
                    <a:lnTo>
                      <a:pt x="530" y="100"/>
                    </a:lnTo>
                    <a:lnTo>
                      <a:pt x="528" y="100"/>
                    </a:lnTo>
                    <a:lnTo>
                      <a:pt x="528" y="100"/>
                    </a:lnTo>
                    <a:lnTo>
                      <a:pt x="526" y="100"/>
                    </a:lnTo>
                    <a:lnTo>
                      <a:pt x="526" y="98"/>
                    </a:lnTo>
                    <a:lnTo>
                      <a:pt x="524" y="98"/>
                    </a:lnTo>
                    <a:lnTo>
                      <a:pt x="524" y="96"/>
                    </a:lnTo>
                    <a:lnTo>
                      <a:pt x="522" y="94"/>
                    </a:lnTo>
                    <a:lnTo>
                      <a:pt x="520" y="94"/>
                    </a:lnTo>
                    <a:lnTo>
                      <a:pt x="520" y="92"/>
                    </a:lnTo>
                    <a:lnTo>
                      <a:pt x="520" y="92"/>
                    </a:lnTo>
                    <a:lnTo>
                      <a:pt x="520" y="92"/>
                    </a:lnTo>
                    <a:lnTo>
                      <a:pt x="518" y="92"/>
                    </a:lnTo>
                    <a:lnTo>
                      <a:pt x="514" y="90"/>
                    </a:lnTo>
                    <a:lnTo>
                      <a:pt x="512" y="88"/>
                    </a:lnTo>
                    <a:lnTo>
                      <a:pt x="510" y="88"/>
                    </a:lnTo>
                    <a:lnTo>
                      <a:pt x="510" y="88"/>
                    </a:lnTo>
                    <a:lnTo>
                      <a:pt x="508" y="88"/>
                    </a:lnTo>
                    <a:lnTo>
                      <a:pt x="506" y="86"/>
                    </a:lnTo>
                    <a:lnTo>
                      <a:pt x="506" y="84"/>
                    </a:lnTo>
                    <a:lnTo>
                      <a:pt x="504" y="82"/>
                    </a:lnTo>
                    <a:lnTo>
                      <a:pt x="502" y="80"/>
                    </a:lnTo>
                    <a:lnTo>
                      <a:pt x="500" y="80"/>
                    </a:lnTo>
                    <a:lnTo>
                      <a:pt x="500" y="78"/>
                    </a:lnTo>
                    <a:lnTo>
                      <a:pt x="496" y="78"/>
                    </a:lnTo>
                    <a:lnTo>
                      <a:pt x="494" y="76"/>
                    </a:lnTo>
                    <a:lnTo>
                      <a:pt x="492" y="76"/>
                    </a:lnTo>
                    <a:lnTo>
                      <a:pt x="490" y="76"/>
                    </a:lnTo>
                    <a:lnTo>
                      <a:pt x="488" y="76"/>
                    </a:lnTo>
                    <a:lnTo>
                      <a:pt x="488" y="76"/>
                    </a:lnTo>
                    <a:lnTo>
                      <a:pt x="488" y="78"/>
                    </a:lnTo>
                    <a:lnTo>
                      <a:pt x="486" y="78"/>
                    </a:lnTo>
                    <a:lnTo>
                      <a:pt x="484" y="78"/>
                    </a:lnTo>
                    <a:lnTo>
                      <a:pt x="484" y="78"/>
                    </a:lnTo>
                    <a:lnTo>
                      <a:pt x="484" y="7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78" y="80"/>
                    </a:lnTo>
                    <a:lnTo>
                      <a:pt x="478" y="80"/>
                    </a:lnTo>
                    <a:lnTo>
                      <a:pt x="476" y="80"/>
                    </a:lnTo>
                    <a:lnTo>
                      <a:pt x="474" y="80"/>
                    </a:lnTo>
                    <a:lnTo>
                      <a:pt x="472" y="80"/>
                    </a:lnTo>
                    <a:lnTo>
                      <a:pt x="470" y="80"/>
                    </a:lnTo>
                    <a:lnTo>
                      <a:pt x="468" y="80"/>
                    </a:lnTo>
                    <a:lnTo>
                      <a:pt x="466" y="80"/>
                    </a:lnTo>
                    <a:lnTo>
                      <a:pt x="466" y="78"/>
                    </a:lnTo>
                    <a:lnTo>
                      <a:pt x="466" y="78"/>
                    </a:lnTo>
                    <a:lnTo>
                      <a:pt x="466" y="76"/>
                    </a:lnTo>
                    <a:lnTo>
                      <a:pt x="464" y="76"/>
                    </a:lnTo>
                    <a:lnTo>
                      <a:pt x="464" y="76"/>
                    </a:lnTo>
                    <a:lnTo>
                      <a:pt x="462" y="76"/>
                    </a:lnTo>
                    <a:lnTo>
                      <a:pt x="460" y="76"/>
                    </a:lnTo>
                    <a:lnTo>
                      <a:pt x="460" y="76"/>
                    </a:lnTo>
                    <a:lnTo>
                      <a:pt x="460" y="74"/>
                    </a:lnTo>
                    <a:lnTo>
                      <a:pt x="460" y="72"/>
                    </a:lnTo>
                    <a:lnTo>
                      <a:pt x="460" y="72"/>
                    </a:lnTo>
                    <a:lnTo>
                      <a:pt x="458" y="72"/>
                    </a:lnTo>
                    <a:lnTo>
                      <a:pt x="458" y="72"/>
                    </a:lnTo>
                    <a:lnTo>
                      <a:pt x="456" y="72"/>
                    </a:lnTo>
                    <a:lnTo>
                      <a:pt x="456" y="70"/>
                    </a:lnTo>
                    <a:lnTo>
                      <a:pt x="454" y="70"/>
                    </a:lnTo>
                    <a:lnTo>
                      <a:pt x="454" y="70"/>
                    </a:lnTo>
                    <a:lnTo>
                      <a:pt x="452" y="70"/>
                    </a:lnTo>
                    <a:lnTo>
                      <a:pt x="452" y="72"/>
                    </a:lnTo>
                    <a:lnTo>
                      <a:pt x="452" y="72"/>
                    </a:lnTo>
                    <a:lnTo>
                      <a:pt x="450" y="72"/>
                    </a:lnTo>
                    <a:lnTo>
                      <a:pt x="450" y="72"/>
                    </a:lnTo>
                    <a:lnTo>
                      <a:pt x="450" y="74"/>
                    </a:lnTo>
                    <a:lnTo>
                      <a:pt x="450" y="74"/>
                    </a:lnTo>
                    <a:lnTo>
                      <a:pt x="452" y="76"/>
                    </a:lnTo>
                    <a:lnTo>
                      <a:pt x="452" y="76"/>
                    </a:lnTo>
                    <a:lnTo>
                      <a:pt x="450" y="76"/>
                    </a:lnTo>
                    <a:lnTo>
                      <a:pt x="450" y="76"/>
                    </a:lnTo>
                    <a:lnTo>
                      <a:pt x="450" y="76"/>
                    </a:lnTo>
                    <a:lnTo>
                      <a:pt x="448" y="78"/>
                    </a:lnTo>
                    <a:lnTo>
                      <a:pt x="448" y="78"/>
                    </a:lnTo>
                    <a:lnTo>
                      <a:pt x="448" y="78"/>
                    </a:lnTo>
                    <a:lnTo>
                      <a:pt x="448" y="80"/>
                    </a:lnTo>
                    <a:lnTo>
                      <a:pt x="446" y="80"/>
                    </a:lnTo>
                    <a:lnTo>
                      <a:pt x="444" y="76"/>
                    </a:lnTo>
                    <a:lnTo>
                      <a:pt x="440" y="72"/>
                    </a:lnTo>
                    <a:lnTo>
                      <a:pt x="436" y="68"/>
                    </a:lnTo>
                    <a:lnTo>
                      <a:pt x="434" y="66"/>
                    </a:lnTo>
                    <a:lnTo>
                      <a:pt x="428" y="60"/>
                    </a:lnTo>
                    <a:lnTo>
                      <a:pt x="424" y="58"/>
                    </a:lnTo>
                    <a:lnTo>
                      <a:pt x="418" y="52"/>
                    </a:lnTo>
                    <a:lnTo>
                      <a:pt x="414" y="48"/>
                    </a:lnTo>
                    <a:lnTo>
                      <a:pt x="408" y="42"/>
                    </a:lnTo>
                    <a:lnTo>
                      <a:pt x="404" y="40"/>
                    </a:lnTo>
                    <a:lnTo>
                      <a:pt x="400" y="36"/>
                    </a:lnTo>
                    <a:lnTo>
                      <a:pt x="400" y="36"/>
                    </a:lnTo>
                    <a:lnTo>
                      <a:pt x="398" y="34"/>
                    </a:lnTo>
                    <a:lnTo>
                      <a:pt x="394" y="32"/>
                    </a:lnTo>
                    <a:lnTo>
                      <a:pt x="388" y="30"/>
                    </a:lnTo>
                    <a:lnTo>
                      <a:pt x="384" y="28"/>
                    </a:lnTo>
                    <a:lnTo>
                      <a:pt x="378" y="26"/>
                    </a:lnTo>
                    <a:lnTo>
                      <a:pt x="378" y="24"/>
                    </a:lnTo>
                    <a:lnTo>
                      <a:pt x="378" y="24"/>
                    </a:lnTo>
                    <a:lnTo>
                      <a:pt x="376" y="24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8" y="22"/>
                    </a:lnTo>
                    <a:lnTo>
                      <a:pt x="378" y="22"/>
                    </a:lnTo>
                    <a:lnTo>
                      <a:pt x="380" y="18"/>
                    </a:lnTo>
                    <a:lnTo>
                      <a:pt x="378" y="16"/>
                    </a:lnTo>
                    <a:lnTo>
                      <a:pt x="378" y="1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2" y="18"/>
                    </a:lnTo>
                    <a:lnTo>
                      <a:pt x="370" y="20"/>
                    </a:lnTo>
                    <a:lnTo>
                      <a:pt x="368" y="22"/>
                    </a:lnTo>
                    <a:lnTo>
                      <a:pt x="366" y="22"/>
                    </a:lnTo>
                    <a:lnTo>
                      <a:pt x="366" y="22"/>
                    </a:lnTo>
                    <a:lnTo>
                      <a:pt x="362" y="22"/>
                    </a:lnTo>
                    <a:lnTo>
                      <a:pt x="362" y="24"/>
                    </a:lnTo>
                    <a:lnTo>
                      <a:pt x="362" y="24"/>
                    </a:lnTo>
                    <a:lnTo>
                      <a:pt x="362" y="24"/>
                    </a:lnTo>
                    <a:lnTo>
                      <a:pt x="362" y="26"/>
                    </a:lnTo>
                    <a:lnTo>
                      <a:pt x="360" y="28"/>
                    </a:lnTo>
                    <a:lnTo>
                      <a:pt x="358" y="28"/>
                    </a:lnTo>
                    <a:lnTo>
                      <a:pt x="358" y="26"/>
                    </a:lnTo>
                    <a:lnTo>
                      <a:pt x="356" y="28"/>
                    </a:lnTo>
                    <a:lnTo>
                      <a:pt x="356" y="28"/>
                    </a:lnTo>
                    <a:lnTo>
                      <a:pt x="352" y="30"/>
                    </a:lnTo>
                    <a:lnTo>
                      <a:pt x="352" y="30"/>
                    </a:lnTo>
                    <a:lnTo>
                      <a:pt x="354" y="32"/>
                    </a:lnTo>
                    <a:lnTo>
                      <a:pt x="354" y="32"/>
                    </a:lnTo>
                    <a:lnTo>
                      <a:pt x="352" y="32"/>
                    </a:lnTo>
                    <a:lnTo>
                      <a:pt x="352" y="32"/>
                    </a:lnTo>
                    <a:lnTo>
                      <a:pt x="350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4" y="30"/>
                    </a:lnTo>
                    <a:lnTo>
                      <a:pt x="342" y="32"/>
                    </a:lnTo>
                    <a:lnTo>
                      <a:pt x="340" y="34"/>
                    </a:lnTo>
                    <a:lnTo>
                      <a:pt x="340" y="34"/>
                    </a:lnTo>
                    <a:lnTo>
                      <a:pt x="340" y="34"/>
                    </a:lnTo>
                    <a:lnTo>
                      <a:pt x="340" y="32"/>
                    </a:lnTo>
                    <a:lnTo>
                      <a:pt x="338" y="32"/>
                    </a:lnTo>
                    <a:lnTo>
                      <a:pt x="338" y="30"/>
                    </a:lnTo>
                    <a:lnTo>
                      <a:pt x="338" y="30"/>
                    </a:lnTo>
                    <a:lnTo>
                      <a:pt x="338" y="28"/>
                    </a:lnTo>
                    <a:lnTo>
                      <a:pt x="340" y="26"/>
                    </a:lnTo>
                    <a:lnTo>
                      <a:pt x="340" y="26"/>
                    </a:lnTo>
                    <a:lnTo>
                      <a:pt x="340" y="24"/>
                    </a:lnTo>
                    <a:lnTo>
                      <a:pt x="340" y="24"/>
                    </a:lnTo>
                    <a:lnTo>
                      <a:pt x="340" y="24"/>
                    </a:lnTo>
                    <a:lnTo>
                      <a:pt x="338" y="24"/>
                    </a:lnTo>
                    <a:lnTo>
                      <a:pt x="338" y="24"/>
                    </a:lnTo>
                    <a:lnTo>
                      <a:pt x="338" y="24"/>
                    </a:lnTo>
                    <a:lnTo>
                      <a:pt x="336" y="24"/>
                    </a:lnTo>
                    <a:lnTo>
                      <a:pt x="334" y="24"/>
                    </a:lnTo>
                    <a:lnTo>
                      <a:pt x="334" y="24"/>
                    </a:lnTo>
                    <a:lnTo>
                      <a:pt x="332" y="24"/>
                    </a:lnTo>
                    <a:lnTo>
                      <a:pt x="330" y="22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24" y="22"/>
                    </a:lnTo>
                    <a:lnTo>
                      <a:pt x="324" y="22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4" y="24"/>
                    </a:lnTo>
                    <a:lnTo>
                      <a:pt x="324" y="26"/>
                    </a:lnTo>
                    <a:lnTo>
                      <a:pt x="324" y="24"/>
                    </a:lnTo>
                    <a:lnTo>
                      <a:pt x="322" y="24"/>
                    </a:lnTo>
                    <a:lnTo>
                      <a:pt x="322" y="22"/>
                    </a:lnTo>
                    <a:lnTo>
                      <a:pt x="320" y="22"/>
                    </a:lnTo>
                    <a:lnTo>
                      <a:pt x="320" y="20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18" y="20"/>
                    </a:lnTo>
                    <a:lnTo>
                      <a:pt x="316" y="20"/>
                    </a:lnTo>
                    <a:lnTo>
                      <a:pt x="314" y="20"/>
                    </a:lnTo>
                    <a:lnTo>
                      <a:pt x="312" y="22"/>
                    </a:lnTo>
                    <a:lnTo>
                      <a:pt x="308" y="22"/>
                    </a:lnTo>
                    <a:lnTo>
                      <a:pt x="304" y="20"/>
                    </a:lnTo>
                    <a:lnTo>
                      <a:pt x="304" y="20"/>
                    </a:lnTo>
                    <a:lnTo>
                      <a:pt x="304" y="18"/>
                    </a:lnTo>
                    <a:lnTo>
                      <a:pt x="304" y="16"/>
                    </a:lnTo>
                    <a:lnTo>
                      <a:pt x="304" y="16"/>
                    </a:lnTo>
                    <a:lnTo>
                      <a:pt x="304" y="14"/>
                    </a:lnTo>
                    <a:lnTo>
                      <a:pt x="302" y="12"/>
                    </a:lnTo>
                    <a:lnTo>
                      <a:pt x="298" y="8"/>
                    </a:lnTo>
                    <a:lnTo>
                      <a:pt x="296" y="6"/>
                    </a:lnTo>
                    <a:lnTo>
                      <a:pt x="294" y="2"/>
                    </a:lnTo>
                    <a:lnTo>
                      <a:pt x="292" y="2"/>
                    </a:lnTo>
                    <a:lnTo>
                      <a:pt x="290" y="2"/>
                    </a:lnTo>
                    <a:lnTo>
                      <a:pt x="288" y="4"/>
                    </a:lnTo>
                    <a:lnTo>
                      <a:pt x="288" y="4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76" y="2"/>
                    </a:lnTo>
                    <a:lnTo>
                      <a:pt x="272" y="2"/>
                    </a:lnTo>
                    <a:lnTo>
                      <a:pt x="268" y="0"/>
                    </a:lnTo>
                    <a:lnTo>
                      <a:pt x="268" y="2"/>
                    </a:lnTo>
                    <a:lnTo>
                      <a:pt x="266" y="2"/>
                    </a:lnTo>
                    <a:lnTo>
                      <a:pt x="264" y="4"/>
                    </a:lnTo>
                    <a:lnTo>
                      <a:pt x="262" y="4"/>
                    </a:lnTo>
                    <a:lnTo>
                      <a:pt x="262" y="4"/>
                    </a:lnTo>
                    <a:lnTo>
                      <a:pt x="260" y="4"/>
                    </a:lnTo>
                    <a:lnTo>
                      <a:pt x="260" y="6"/>
                    </a:lnTo>
                    <a:lnTo>
                      <a:pt x="262" y="6"/>
                    </a:lnTo>
                    <a:lnTo>
                      <a:pt x="262" y="8"/>
                    </a:lnTo>
                    <a:lnTo>
                      <a:pt x="260" y="8"/>
                    </a:lnTo>
                    <a:lnTo>
                      <a:pt x="260" y="8"/>
                    </a:lnTo>
                    <a:lnTo>
                      <a:pt x="258" y="8"/>
                    </a:lnTo>
                    <a:lnTo>
                      <a:pt x="256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50" y="10"/>
                    </a:lnTo>
                    <a:lnTo>
                      <a:pt x="248" y="10"/>
                    </a:lnTo>
                    <a:lnTo>
                      <a:pt x="244" y="12"/>
                    </a:lnTo>
                    <a:lnTo>
                      <a:pt x="242" y="12"/>
                    </a:lnTo>
                    <a:lnTo>
                      <a:pt x="236" y="12"/>
                    </a:lnTo>
                    <a:lnTo>
                      <a:pt x="234" y="14"/>
                    </a:lnTo>
                    <a:lnTo>
                      <a:pt x="232" y="12"/>
                    </a:lnTo>
                    <a:lnTo>
                      <a:pt x="230" y="14"/>
                    </a:lnTo>
                    <a:lnTo>
                      <a:pt x="228" y="14"/>
                    </a:lnTo>
                    <a:lnTo>
                      <a:pt x="228" y="14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4" y="16"/>
                    </a:lnTo>
                    <a:lnTo>
                      <a:pt x="224" y="16"/>
                    </a:lnTo>
                    <a:lnTo>
                      <a:pt x="224" y="18"/>
                    </a:lnTo>
                    <a:lnTo>
                      <a:pt x="224" y="18"/>
                    </a:lnTo>
                    <a:lnTo>
                      <a:pt x="222" y="18"/>
                    </a:lnTo>
                    <a:lnTo>
                      <a:pt x="222" y="18"/>
                    </a:lnTo>
                    <a:lnTo>
                      <a:pt x="220" y="18"/>
                    </a:lnTo>
                    <a:lnTo>
                      <a:pt x="218" y="18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2" y="18"/>
                    </a:lnTo>
                    <a:lnTo>
                      <a:pt x="210" y="20"/>
                    </a:lnTo>
                    <a:lnTo>
                      <a:pt x="210" y="20"/>
                    </a:lnTo>
                    <a:lnTo>
                      <a:pt x="210" y="20"/>
                    </a:lnTo>
                    <a:lnTo>
                      <a:pt x="208" y="20"/>
                    </a:lnTo>
                    <a:lnTo>
                      <a:pt x="206" y="20"/>
                    </a:lnTo>
                    <a:lnTo>
                      <a:pt x="206" y="20"/>
                    </a:lnTo>
                    <a:lnTo>
                      <a:pt x="204" y="20"/>
                    </a:lnTo>
                    <a:lnTo>
                      <a:pt x="202" y="22"/>
                    </a:lnTo>
                    <a:lnTo>
                      <a:pt x="202" y="22"/>
                    </a:lnTo>
                    <a:lnTo>
                      <a:pt x="200" y="22"/>
                    </a:lnTo>
                    <a:lnTo>
                      <a:pt x="200" y="22"/>
                    </a:lnTo>
                    <a:lnTo>
                      <a:pt x="198" y="22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4" y="24"/>
                    </a:lnTo>
                    <a:lnTo>
                      <a:pt x="184" y="26"/>
                    </a:lnTo>
                    <a:lnTo>
                      <a:pt x="180" y="24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74" y="24"/>
                    </a:lnTo>
                    <a:lnTo>
                      <a:pt x="174" y="26"/>
                    </a:lnTo>
                    <a:lnTo>
                      <a:pt x="174" y="28"/>
                    </a:lnTo>
                    <a:lnTo>
                      <a:pt x="174" y="28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6" y="32"/>
                    </a:lnTo>
                    <a:lnTo>
                      <a:pt x="178" y="32"/>
                    </a:lnTo>
                    <a:lnTo>
                      <a:pt x="178" y="32"/>
                    </a:lnTo>
                    <a:lnTo>
                      <a:pt x="180" y="32"/>
                    </a:lnTo>
                    <a:lnTo>
                      <a:pt x="180" y="32"/>
                    </a:lnTo>
                    <a:lnTo>
                      <a:pt x="180" y="32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34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180" y="36"/>
                    </a:lnTo>
                    <a:lnTo>
                      <a:pt x="182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6" y="38"/>
                    </a:lnTo>
                    <a:lnTo>
                      <a:pt x="190" y="40"/>
                    </a:lnTo>
                    <a:lnTo>
                      <a:pt x="192" y="40"/>
                    </a:lnTo>
                    <a:lnTo>
                      <a:pt x="192" y="42"/>
                    </a:lnTo>
                    <a:lnTo>
                      <a:pt x="192" y="42"/>
                    </a:lnTo>
                    <a:lnTo>
                      <a:pt x="190" y="42"/>
                    </a:lnTo>
                    <a:lnTo>
                      <a:pt x="190" y="42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2" y="42"/>
                    </a:lnTo>
                    <a:lnTo>
                      <a:pt x="180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6" y="44"/>
                    </a:lnTo>
                    <a:lnTo>
                      <a:pt x="176" y="44"/>
                    </a:lnTo>
                    <a:lnTo>
                      <a:pt x="176" y="46"/>
                    </a:lnTo>
                    <a:lnTo>
                      <a:pt x="176" y="46"/>
                    </a:lnTo>
                    <a:lnTo>
                      <a:pt x="176" y="48"/>
                    </a:lnTo>
                    <a:lnTo>
                      <a:pt x="180" y="52"/>
                    </a:lnTo>
                    <a:lnTo>
                      <a:pt x="180" y="52"/>
                    </a:lnTo>
                    <a:lnTo>
                      <a:pt x="180" y="54"/>
                    </a:lnTo>
                    <a:lnTo>
                      <a:pt x="178" y="54"/>
                    </a:lnTo>
                    <a:lnTo>
                      <a:pt x="176" y="5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72" y="58"/>
                    </a:lnTo>
                    <a:lnTo>
                      <a:pt x="170" y="58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4" y="62"/>
                    </a:lnTo>
                    <a:lnTo>
                      <a:pt x="176" y="62"/>
                    </a:lnTo>
                    <a:lnTo>
                      <a:pt x="176" y="64"/>
                    </a:lnTo>
                    <a:lnTo>
                      <a:pt x="176" y="64"/>
                    </a:lnTo>
                    <a:lnTo>
                      <a:pt x="180" y="64"/>
                    </a:lnTo>
                    <a:lnTo>
                      <a:pt x="184" y="66"/>
                    </a:lnTo>
                    <a:lnTo>
                      <a:pt x="184" y="66"/>
                    </a:lnTo>
                    <a:lnTo>
                      <a:pt x="184" y="66"/>
                    </a:lnTo>
                    <a:lnTo>
                      <a:pt x="190" y="68"/>
                    </a:lnTo>
                    <a:lnTo>
                      <a:pt x="190" y="68"/>
                    </a:lnTo>
                    <a:lnTo>
                      <a:pt x="194" y="70"/>
                    </a:lnTo>
                    <a:lnTo>
                      <a:pt x="194" y="72"/>
                    </a:lnTo>
                    <a:lnTo>
                      <a:pt x="194" y="74"/>
                    </a:lnTo>
                    <a:lnTo>
                      <a:pt x="194" y="76"/>
                    </a:lnTo>
                    <a:lnTo>
                      <a:pt x="194" y="78"/>
                    </a:lnTo>
                    <a:lnTo>
                      <a:pt x="192" y="80"/>
                    </a:lnTo>
                    <a:lnTo>
                      <a:pt x="188" y="80"/>
                    </a:lnTo>
                    <a:lnTo>
                      <a:pt x="184" y="82"/>
                    </a:lnTo>
                    <a:lnTo>
                      <a:pt x="182" y="82"/>
                    </a:lnTo>
                    <a:lnTo>
                      <a:pt x="180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6" y="78"/>
                    </a:lnTo>
                    <a:lnTo>
                      <a:pt x="176" y="78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74" y="80"/>
                    </a:lnTo>
                    <a:lnTo>
                      <a:pt x="174" y="82"/>
                    </a:lnTo>
                    <a:lnTo>
                      <a:pt x="172" y="84"/>
                    </a:lnTo>
                    <a:lnTo>
                      <a:pt x="170" y="84"/>
                    </a:lnTo>
                    <a:lnTo>
                      <a:pt x="170" y="84"/>
                    </a:lnTo>
                    <a:lnTo>
                      <a:pt x="170" y="82"/>
                    </a:lnTo>
                    <a:lnTo>
                      <a:pt x="168" y="82"/>
                    </a:lnTo>
                    <a:lnTo>
                      <a:pt x="168" y="82"/>
                    </a:lnTo>
                    <a:lnTo>
                      <a:pt x="164" y="82"/>
                    </a:lnTo>
                    <a:lnTo>
                      <a:pt x="162" y="82"/>
                    </a:lnTo>
                    <a:lnTo>
                      <a:pt x="162" y="80"/>
                    </a:lnTo>
                    <a:lnTo>
                      <a:pt x="160" y="80"/>
                    </a:lnTo>
                    <a:lnTo>
                      <a:pt x="158" y="80"/>
                    </a:lnTo>
                    <a:lnTo>
                      <a:pt x="156" y="78"/>
                    </a:lnTo>
                    <a:lnTo>
                      <a:pt x="154" y="76"/>
                    </a:lnTo>
                    <a:lnTo>
                      <a:pt x="152" y="74"/>
                    </a:lnTo>
                    <a:lnTo>
                      <a:pt x="148" y="74"/>
                    </a:lnTo>
                    <a:lnTo>
                      <a:pt x="148" y="74"/>
                    </a:lnTo>
                    <a:lnTo>
                      <a:pt x="146" y="74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0" y="78"/>
                    </a:lnTo>
                    <a:lnTo>
                      <a:pt x="140" y="78"/>
                    </a:lnTo>
                    <a:lnTo>
                      <a:pt x="138" y="76"/>
                    </a:lnTo>
                    <a:lnTo>
                      <a:pt x="136" y="74"/>
                    </a:lnTo>
                    <a:lnTo>
                      <a:pt x="132" y="74"/>
                    </a:lnTo>
                    <a:lnTo>
                      <a:pt x="130" y="74"/>
                    </a:lnTo>
                    <a:lnTo>
                      <a:pt x="130" y="74"/>
                    </a:lnTo>
                    <a:lnTo>
                      <a:pt x="128" y="76"/>
                    </a:lnTo>
                    <a:lnTo>
                      <a:pt x="126" y="76"/>
                    </a:lnTo>
                    <a:lnTo>
                      <a:pt x="126" y="76"/>
                    </a:lnTo>
                    <a:lnTo>
                      <a:pt x="124" y="76"/>
                    </a:lnTo>
                    <a:lnTo>
                      <a:pt x="122" y="78"/>
                    </a:lnTo>
                    <a:lnTo>
                      <a:pt x="122" y="80"/>
                    </a:lnTo>
                    <a:lnTo>
                      <a:pt x="122" y="80"/>
                    </a:lnTo>
                    <a:lnTo>
                      <a:pt x="120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14" y="82"/>
                    </a:lnTo>
                    <a:lnTo>
                      <a:pt x="112" y="82"/>
                    </a:lnTo>
                    <a:lnTo>
                      <a:pt x="110" y="80"/>
                    </a:lnTo>
                    <a:lnTo>
                      <a:pt x="106" y="78"/>
                    </a:lnTo>
                    <a:lnTo>
                      <a:pt x="104" y="76"/>
                    </a:lnTo>
                    <a:lnTo>
                      <a:pt x="102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8"/>
                    </a:lnTo>
                    <a:lnTo>
                      <a:pt x="102" y="80"/>
                    </a:lnTo>
                    <a:lnTo>
                      <a:pt x="102" y="82"/>
                    </a:lnTo>
                    <a:lnTo>
                      <a:pt x="102" y="82"/>
                    </a:lnTo>
                    <a:lnTo>
                      <a:pt x="102" y="84"/>
                    </a:lnTo>
                    <a:lnTo>
                      <a:pt x="102" y="84"/>
                    </a:lnTo>
                    <a:lnTo>
                      <a:pt x="102" y="84"/>
                    </a:lnTo>
                    <a:lnTo>
                      <a:pt x="100" y="82"/>
                    </a:lnTo>
                    <a:lnTo>
                      <a:pt x="100" y="82"/>
                    </a:lnTo>
                    <a:lnTo>
                      <a:pt x="98" y="80"/>
                    </a:lnTo>
                    <a:lnTo>
                      <a:pt x="96" y="76"/>
                    </a:lnTo>
                    <a:lnTo>
                      <a:pt x="94" y="76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0" y="72"/>
                    </a:lnTo>
                    <a:lnTo>
                      <a:pt x="88" y="72"/>
                    </a:lnTo>
                    <a:lnTo>
                      <a:pt x="86" y="72"/>
                    </a:lnTo>
                    <a:lnTo>
                      <a:pt x="84" y="68"/>
                    </a:lnTo>
                    <a:lnTo>
                      <a:pt x="82" y="68"/>
                    </a:lnTo>
                    <a:lnTo>
                      <a:pt x="82" y="68"/>
                    </a:lnTo>
                    <a:lnTo>
                      <a:pt x="80" y="66"/>
                    </a:lnTo>
                    <a:lnTo>
                      <a:pt x="80" y="68"/>
                    </a:lnTo>
                    <a:lnTo>
                      <a:pt x="78" y="68"/>
                    </a:lnTo>
                    <a:lnTo>
                      <a:pt x="76" y="68"/>
                    </a:lnTo>
                    <a:lnTo>
                      <a:pt x="74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68" y="66"/>
                    </a:lnTo>
                    <a:lnTo>
                      <a:pt x="66" y="64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60" y="66"/>
                    </a:lnTo>
                    <a:lnTo>
                      <a:pt x="58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2" y="66"/>
                    </a:lnTo>
                    <a:lnTo>
                      <a:pt x="50" y="64"/>
                    </a:lnTo>
                    <a:lnTo>
                      <a:pt x="48" y="64"/>
                    </a:lnTo>
                    <a:lnTo>
                      <a:pt x="46" y="64"/>
                    </a:lnTo>
                    <a:lnTo>
                      <a:pt x="46" y="62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2"/>
                    </a:lnTo>
                    <a:lnTo>
                      <a:pt x="36" y="72"/>
                    </a:lnTo>
                    <a:lnTo>
                      <a:pt x="34" y="74"/>
                    </a:lnTo>
                    <a:lnTo>
                      <a:pt x="32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26" y="80"/>
                    </a:lnTo>
                    <a:lnTo>
                      <a:pt x="24" y="82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22" y="84"/>
                    </a:lnTo>
                    <a:lnTo>
                      <a:pt x="22" y="86"/>
                    </a:lnTo>
                    <a:lnTo>
                      <a:pt x="24" y="8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6" y="92"/>
                    </a:lnTo>
                    <a:lnTo>
                      <a:pt x="26" y="94"/>
                    </a:lnTo>
                    <a:lnTo>
                      <a:pt x="24" y="94"/>
                    </a:lnTo>
                    <a:lnTo>
                      <a:pt x="22" y="94"/>
                    </a:lnTo>
                    <a:lnTo>
                      <a:pt x="20" y="96"/>
                    </a:lnTo>
                    <a:lnTo>
                      <a:pt x="20" y="96"/>
                    </a:lnTo>
                    <a:lnTo>
                      <a:pt x="18" y="94"/>
                    </a:lnTo>
                    <a:lnTo>
                      <a:pt x="16" y="94"/>
                    </a:lnTo>
                    <a:lnTo>
                      <a:pt x="14" y="92"/>
                    </a:lnTo>
                    <a:lnTo>
                      <a:pt x="12" y="88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2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06"/>
                    </a:lnTo>
                    <a:lnTo>
                      <a:pt x="4" y="106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4" y="110"/>
                    </a:lnTo>
                    <a:lnTo>
                      <a:pt x="2" y="110"/>
                    </a:lnTo>
                    <a:lnTo>
                      <a:pt x="0" y="114"/>
                    </a:lnTo>
                    <a:lnTo>
                      <a:pt x="0" y="118"/>
                    </a:lnTo>
                    <a:lnTo>
                      <a:pt x="2" y="120"/>
                    </a:lnTo>
                    <a:lnTo>
                      <a:pt x="4" y="122"/>
                    </a:lnTo>
                    <a:lnTo>
                      <a:pt x="6" y="122"/>
                    </a:lnTo>
                    <a:lnTo>
                      <a:pt x="8" y="124"/>
                    </a:lnTo>
                    <a:lnTo>
                      <a:pt x="8" y="126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10" y="130"/>
                    </a:lnTo>
                    <a:lnTo>
                      <a:pt x="10" y="132"/>
                    </a:lnTo>
                    <a:lnTo>
                      <a:pt x="12" y="132"/>
                    </a:lnTo>
                    <a:lnTo>
                      <a:pt x="14" y="132"/>
                    </a:lnTo>
                    <a:lnTo>
                      <a:pt x="14" y="130"/>
                    </a:lnTo>
                    <a:lnTo>
                      <a:pt x="16" y="132"/>
                    </a:lnTo>
                    <a:lnTo>
                      <a:pt x="20" y="132"/>
                    </a:lnTo>
                    <a:lnTo>
                      <a:pt x="24" y="132"/>
                    </a:lnTo>
                    <a:lnTo>
                      <a:pt x="24" y="132"/>
                    </a:lnTo>
                    <a:lnTo>
                      <a:pt x="26" y="134"/>
                    </a:lnTo>
                    <a:lnTo>
                      <a:pt x="28" y="138"/>
                    </a:lnTo>
                    <a:lnTo>
                      <a:pt x="30" y="140"/>
                    </a:lnTo>
                    <a:lnTo>
                      <a:pt x="32" y="140"/>
                    </a:lnTo>
                    <a:lnTo>
                      <a:pt x="34" y="144"/>
                    </a:lnTo>
                    <a:lnTo>
                      <a:pt x="36" y="146"/>
                    </a:lnTo>
                    <a:lnTo>
                      <a:pt x="38" y="148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36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2" y="152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4"/>
                    </a:lnTo>
                    <a:lnTo>
                      <a:pt x="40" y="154"/>
                    </a:lnTo>
                    <a:lnTo>
                      <a:pt x="42" y="156"/>
                    </a:lnTo>
                    <a:lnTo>
                      <a:pt x="44" y="156"/>
                    </a:lnTo>
                    <a:lnTo>
                      <a:pt x="44" y="156"/>
                    </a:lnTo>
                    <a:lnTo>
                      <a:pt x="44" y="154"/>
                    </a:lnTo>
                    <a:lnTo>
                      <a:pt x="46" y="156"/>
                    </a:lnTo>
                    <a:lnTo>
                      <a:pt x="44" y="154"/>
                    </a:lnTo>
                    <a:lnTo>
                      <a:pt x="44" y="154"/>
                    </a:lnTo>
                    <a:lnTo>
                      <a:pt x="46" y="154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0" y="152"/>
                    </a:lnTo>
                    <a:lnTo>
                      <a:pt x="52" y="152"/>
                    </a:lnTo>
                    <a:lnTo>
                      <a:pt x="54" y="152"/>
                    </a:lnTo>
                    <a:lnTo>
                      <a:pt x="54" y="150"/>
                    </a:lnTo>
                    <a:lnTo>
                      <a:pt x="58" y="148"/>
                    </a:lnTo>
                    <a:lnTo>
                      <a:pt x="58" y="148"/>
                    </a:lnTo>
                    <a:lnTo>
                      <a:pt x="60" y="148"/>
                    </a:lnTo>
                    <a:lnTo>
                      <a:pt x="60" y="148"/>
                    </a:lnTo>
                    <a:lnTo>
                      <a:pt x="60" y="148"/>
                    </a:lnTo>
                    <a:lnTo>
                      <a:pt x="62" y="146"/>
                    </a:lnTo>
                    <a:lnTo>
                      <a:pt x="62" y="146"/>
                    </a:lnTo>
                    <a:lnTo>
                      <a:pt x="64" y="144"/>
                    </a:lnTo>
                    <a:lnTo>
                      <a:pt x="68" y="144"/>
                    </a:lnTo>
                    <a:lnTo>
                      <a:pt x="70" y="144"/>
                    </a:lnTo>
                    <a:lnTo>
                      <a:pt x="74" y="144"/>
                    </a:lnTo>
                    <a:lnTo>
                      <a:pt x="76" y="144"/>
                    </a:lnTo>
                    <a:lnTo>
                      <a:pt x="76" y="146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90" y="146"/>
                    </a:lnTo>
                    <a:lnTo>
                      <a:pt x="94" y="146"/>
                    </a:lnTo>
                    <a:lnTo>
                      <a:pt x="94" y="146"/>
                    </a:lnTo>
                    <a:lnTo>
                      <a:pt x="96" y="148"/>
                    </a:lnTo>
                    <a:lnTo>
                      <a:pt x="96" y="150"/>
                    </a:lnTo>
                    <a:lnTo>
                      <a:pt x="98" y="150"/>
                    </a:lnTo>
                    <a:lnTo>
                      <a:pt x="98" y="152"/>
                    </a:lnTo>
                    <a:lnTo>
                      <a:pt x="96" y="152"/>
                    </a:lnTo>
                    <a:lnTo>
                      <a:pt x="96" y="154"/>
                    </a:lnTo>
                    <a:lnTo>
                      <a:pt x="98" y="156"/>
                    </a:lnTo>
                    <a:lnTo>
                      <a:pt x="98" y="160"/>
                    </a:lnTo>
                    <a:lnTo>
                      <a:pt x="98" y="162"/>
                    </a:lnTo>
                    <a:lnTo>
                      <a:pt x="96" y="166"/>
                    </a:lnTo>
                    <a:lnTo>
                      <a:pt x="96" y="170"/>
                    </a:lnTo>
                    <a:lnTo>
                      <a:pt x="98" y="172"/>
                    </a:lnTo>
                    <a:lnTo>
                      <a:pt x="102" y="17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98" y="174"/>
                    </a:lnTo>
                    <a:lnTo>
                      <a:pt x="96" y="174"/>
                    </a:lnTo>
                    <a:lnTo>
                      <a:pt x="94" y="172"/>
                    </a:lnTo>
                    <a:lnTo>
                      <a:pt x="92" y="172"/>
                    </a:lnTo>
                    <a:lnTo>
                      <a:pt x="86" y="174"/>
                    </a:lnTo>
                    <a:lnTo>
                      <a:pt x="82" y="172"/>
                    </a:lnTo>
                    <a:lnTo>
                      <a:pt x="80" y="174"/>
                    </a:lnTo>
                    <a:lnTo>
                      <a:pt x="78" y="174"/>
                    </a:lnTo>
                    <a:lnTo>
                      <a:pt x="76" y="174"/>
                    </a:lnTo>
                    <a:lnTo>
                      <a:pt x="76" y="176"/>
                    </a:lnTo>
                    <a:lnTo>
                      <a:pt x="76" y="178"/>
                    </a:lnTo>
                    <a:lnTo>
                      <a:pt x="76" y="180"/>
                    </a:lnTo>
                    <a:lnTo>
                      <a:pt x="74" y="182"/>
                    </a:lnTo>
                    <a:lnTo>
                      <a:pt x="74" y="182"/>
                    </a:lnTo>
                    <a:lnTo>
                      <a:pt x="74" y="184"/>
                    </a:lnTo>
                    <a:lnTo>
                      <a:pt x="74" y="184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78" y="190"/>
                    </a:lnTo>
                    <a:lnTo>
                      <a:pt x="76" y="190"/>
                    </a:lnTo>
                    <a:lnTo>
                      <a:pt x="76" y="190"/>
                    </a:lnTo>
                    <a:lnTo>
                      <a:pt x="72" y="188"/>
                    </a:lnTo>
                    <a:lnTo>
                      <a:pt x="70" y="188"/>
                    </a:lnTo>
                    <a:lnTo>
                      <a:pt x="66" y="188"/>
                    </a:lnTo>
                    <a:lnTo>
                      <a:pt x="64" y="188"/>
                    </a:lnTo>
                    <a:lnTo>
                      <a:pt x="64" y="190"/>
                    </a:lnTo>
                    <a:lnTo>
                      <a:pt x="64" y="190"/>
                    </a:lnTo>
                    <a:lnTo>
                      <a:pt x="64" y="192"/>
                    </a:lnTo>
                    <a:lnTo>
                      <a:pt x="64" y="192"/>
                    </a:lnTo>
                    <a:lnTo>
                      <a:pt x="66" y="192"/>
                    </a:lnTo>
                    <a:lnTo>
                      <a:pt x="68" y="194"/>
                    </a:lnTo>
                    <a:lnTo>
                      <a:pt x="72" y="194"/>
                    </a:lnTo>
                    <a:lnTo>
                      <a:pt x="72" y="194"/>
                    </a:lnTo>
                    <a:lnTo>
                      <a:pt x="74" y="196"/>
                    </a:lnTo>
                    <a:lnTo>
                      <a:pt x="76" y="200"/>
                    </a:lnTo>
                    <a:lnTo>
                      <a:pt x="78" y="202"/>
                    </a:lnTo>
                    <a:lnTo>
                      <a:pt x="80" y="204"/>
                    </a:lnTo>
                    <a:lnTo>
                      <a:pt x="82" y="206"/>
                    </a:lnTo>
                    <a:lnTo>
                      <a:pt x="82" y="206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4" y="210"/>
                    </a:lnTo>
                    <a:lnTo>
                      <a:pt x="84" y="212"/>
                    </a:lnTo>
                    <a:lnTo>
                      <a:pt x="84" y="212"/>
                    </a:lnTo>
                    <a:lnTo>
                      <a:pt x="84" y="212"/>
                    </a:lnTo>
                    <a:lnTo>
                      <a:pt x="86" y="212"/>
                    </a:lnTo>
                    <a:lnTo>
                      <a:pt x="88" y="214"/>
                    </a:lnTo>
                    <a:lnTo>
                      <a:pt x="90" y="214"/>
                    </a:lnTo>
                    <a:lnTo>
                      <a:pt x="90" y="216"/>
                    </a:lnTo>
                    <a:lnTo>
                      <a:pt x="92" y="216"/>
                    </a:lnTo>
                    <a:lnTo>
                      <a:pt x="92" y="218"/>
                    </a:lnTo>
                    <a:lnTo>
                      <a:pt x="92" y="218"/>
                    </a:lnTo>
                    <a:lnTo>
                      <a:pt x="94" y="218"/>
                    </a:lnTo>
                    <a:lnTo>
                      <a:pt x="94" y="218"/>
                    </a:lnTo>
                    <a:lnTo>
                      <a:pt x="96" y="218"/>
                    </a:lnTo>
                    <a:lnTo>
                      <a:pt x="98" y="218"/>
                    </a:lnTo>
                    <a:lnTo>
                      <a:pt x="98" y="220"/>
                    </a:lnTo>
                    <a:lnTo>
                      <a:pt x="100" y="218"/>
                    </a:lnTo>
                    <a:lnTo>
                      <a:pt x="100" y="218"/>
                    </a:lnTo>
                    <a:lnTo>
                      <a:pt x="102" y="218"/>
                    </a:lnTo>
                    <a:lnTo>
                      <a:pt x="102" y="220"/>
                    </a:lnTo>
                    <a:lnTo>
                      <a:pt x="104" y="220"/>
                    </a:lnTo>
                    <a:lnTo>
                      <a:pt x="104" y="224"/>
                    </a:lnTo>
                    <a:lnTo>
                      <a:pt x="104" y="226"/>
                    </a:lnTo>
                    <a:lnTo>
                      <a:pt x="104" y="228"/>
                    </a:lnTo>
                    <a:lnTo>
                      <a:pt x="104" y="228"/>
                    </a:lnTo>
                    <a:lnTo>
                      <a:pt x="104" y="232"/>
                    </a:lnTo>
                    <a:lnTo>
                      <a:pt x="104" y="232"/>
                    </a:lnTo>
                    <a:lnTo>
                      <a:pt x="104" y="236"/>
                    </a:lnTo>
                    <a:lnTo>
                      <a:pt x="106" y="236"/>
                    </a:lnTo>
                    <a:lnTo>
                      <a:pt x="108" y="234"/>
                    </a:lnTo>
                    <a:lnTo>
                      <a:pt x="110" y="232"/>
                    </a:lnTo>
                    <a:lnTo>
                      <a:pt x="112" y="230"/>
                    </a:lnTo>
                    <a:lnTo>
                      <a:pt x="112" y="230"/>
                    </a:lnTo>
                    <a:lnTo>
                      <a:pt x="114" y="230"/>
                    </a:lnTo>
                    <a:lnTo>
                      <a:pt x="118" y="228"/>
                    </a:lnTo>
                    <a:lnTo>
                      <a:pt x="120" y="228"/>
                    </a:lnTo>
                    <a:lnTo>
                      <a:pt x="124" y="228"/>
                    </a:lnTo>
                    <a:lnTo>
                      <a:pt x="126" y="228"/>
                    </a:lnTo>
                    <a:lnTo>
                      <a:pt x="126" y="228"/>
                    </a:lnTo>
                    <a:lnTo>
                      <a:pt x="128" y="228"/>
                    </a:lnTo>
                    <a:lnTo>
                      <a:pt x="130" y="228"/>
                    </a:lnTo>
                    <a:lnTo>
                      <a:pt x="132" y="230"/>
                    </a:lnTo>
                    <a:lnTo>
                      <a:pt x="136" y="232"/>
                    </a:lnTo>
                    <a:lnTo>
                      <a:pt x="138" y="234"/>
                    </a:lnTo>
                    <a:lnTo>
                      <a:pt x="140" y="234"/>
                    </a:lnTo>
                    <a:lnTo>
                      <a:pt x="140" y="236"/>
                    </a:lnTo>
                    <a:lnTo>
                      <a:pt x="140" y="236"/>
                    </a:lnTo>
                    <a:lnTo>
                      <a:pt x="144" y="240"/>
                    </a:lnTo>
                    <a:lnTo>
                      <a:pt x="144" y="240"/>
                    </a:lnTo>
                    <a:lnTo>
                      <a:pt x="146" y="242"/>
                    </a:lnTo>
                    <a:lnTo>
                      <a:pt x="148" y="244"/>
                    </a:lnTo>
                    <a:lnTo>
                      <a:pt x="148" y="244"/>
                    </a:lnTo>
                    <a:lnTo>
                      <a:pt x="150" y="246"/>
                    </a:lnTo>
                    <a:lnTo>
                      <a:pt x="150" y="246"/>
                    </a:lnTo>
                    <a:lnTo>
                      <a:pt x="150" y="246"/>
                    </a:lnTo>
                    <a:lnTo>
                      <a:pt x="152" y="246"/>
                    </a:lnTo>
                    <a:lnTo>
                      <a:pt x="154" y="246"/>
                    </a:lnTo>
                    <a:lnTo>
                      <a:pt x="156" y="244"/>
                    </a:lnTo>
                    <a:lnTo>
                      <a:pt x="156" y="244"/>
                    </a:lnTo>
                    <a:lnTo>
                      <a:pt x="156" y="240"/>
                    </a:lnTo>
                    <a:lnTo>
                      <a:pt x="156" y="236"/>
                    </a:lnTo>
                    <a:lnTo>
                      <a:pt x="154" y="232"/>
                    </a:lnTo>
                    <a:lnTo>
                      <a:pt x="154" y="228"/>
                    </a:lnTo>
                    <a:lnTo>
                      <a:pt x="152" y="224"/>
                    </a:lnTo>
                    <a:lnTo>
                      <a:pt x="152" y="220"/>
                    </a:lnTo>
                    <a:lnTo>
                      <a:pt x="152" y="216"/>
                    </a:lnTo>
                    <a:lnTo>
                      <a:pt x="150" y="214"/>
                    </a:lnTo>
                    <a:lnTo>
                      <a:pt x="150" y="210"/>
                    </a:lnTo>
                    <a:lnTo>
                      <a:pt x="148" y="206"/>
                    </a:lnTo>
                    <a:lnTo>
                      <a:pt x="148" y="202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6" y="190"/>
                    </a:lnTo>
                    <a:lnTo>
                      <a:pt x="144" y="186"/>
                    </a:lnTo>
                    <a:lnTo>
                      <a:pt x="144" y="182"/>
                    </a:lnTo>
                    <a:lnTo>
                      <a:pt x="146" y="180"/>
                    </a:lnTo>
                    <a:lnTo>
                      <a:pt x="148" y="178"/>
                    </a:lnTo>
                    <a:lnTo>
                      <a:pt x="150" y="178"/>
                    </a:lnTo>
                    <a:lnTo>
                      <a:pt x="152" y="178"/>
                    </a:lnTo>
                    <a:lnTo>
                      <a:pt x="154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2" y="174"/>
                    </a:lnTo>
                    <a:lnTo>
                      <a:pt x="164" y="174"/>
                    </a:lnTo>
                    <a:lnTo>
                      <a:pt x="166" y="174"/>
                    </a:lnTo>
                    <a:lnTo>
                      <a:pt x="170" y="172"/>
                    </a:lnTo>
                    <a:lnTo>
                      <a:pt x="172" y="172"/>
                    </a:lnTo>
                    <a:lnTo>
                      <a:pt x="174" y="170"/>
                    </a:lnTo>
                    <a:lnTo>
                      <a:pt x="176" y="170"/>
                    </a:lnTo>
                    <a:lnTo>
                      <a:pt x="178" y="170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4" y="174"/>
                    </a:lnTo>
                    <a:lnTo>
                      <a:pt x="186" y="174"/>
                    </a:lnTo>
                    <a:lnTo>
                      <a:pt x="188" y="176"/>
                    </a:lnTo>
                    <a:lnTo>
                      <a:pt x="190" y="176"/>
                    </a:lnTo>
                    <a:lnTo>
                      <a:pt x="192" y="178"/>
                    </a:lnTo>
                    <a:lnTo>
                      <a:pt x="194" y="178"/>
                    </a:lnTo>
                    <a:lnTo>
                      <a:pt x="198" y="182"/>
                    </a:lnTo>
                    <a:lnTo>
                      <a:pt x="200" y="182"/>
                    </a:lnTo>
                    <a:lnTo>
                      <a:pt x="202" y="184"/>
                    </a:lnTo>
                    <a:lnTo>
                      <a:pt x="204" y="184"/>
                    </a:lnTo>
                    <a:lnTo>
                      <a:pt x="206" y="186"/>
                    </a:lnTo>
                    <a:lnTo>
                      <a:pt x="208" y="188"/>
                    </a:lnTo>
                    <a:lnTo>
                      <a:pt x="210" y="188"/>
                    </a:lnTo>
                    <a:lnTo>
                      <a:pt x="212" y="190"/>
                    </a:lnTo>
                    <a:lnTo>
                      <a:pt x="216" y="190"/>
                    </a:lnTo>
                    <a:lnTo>
                      <a:pt x="218" y="192"/>
                    </a:lnTo>
                    <a:lnTo>
                      <a:pt x="218" y="192"/>
                    </a:lnTo>
                    <a:lnTo>
                      <a:pt x="218" y="194"/>
                    </a:lnTo>
                    <a:lnTo>
                      <a:pt x="220" y="196"/>
                    </a:lnTo>
                    <a:lnTo>
                      <a:pt x="222" y="198"/>
                    </a:lnTo>
                    <a:lnTo>
                      <a:pt x="224" y="198"/>
                    </a:lnTo>
                    <a:lnTo>
                      <a:pt x="226" y="200"/>
                    </a:lnTo>
                    <a:lnTo>
                      <a:pt x="228" y="202"/>
                    </a:lnTo>
                    <a:lnTo>
                      <a:pt x="230" y="204"/>
                    </a:lnTo>
                    <a:lnTo>
                      <a:pt x="234" y="206"/>
                    </a:lnTo>
                    <a:lnTo>
                      <a:pt x="234" y="208"/>
                    </a:lnTo>
                    <a:lnTo>
                      <a:pt x="236" y="208"/>
                    </a:lnTo>
                    <a:lnTo>
                      <a:pt x="238" y="206"/>
                    </a:lnTo>
                    <a:lnTo>
                      <a:pt x="242" y="206"/>
                    </a:lnTo>
                    <a:lnTo>
                      <a:pt x="244" y="206"/>
                    </a:lnTo>
                    <a:lnTo>
                      <a:pt x="246" y="206"/>
                    </a:lnTo>
                    <a:lnTo>
                      <a:pt x="250" y="206"/>
                    </a:lnTo>
                    <a:lnTo>
                      <a:pt x="252" y="204"/>
                    </a:lnTo>
                    <a:lnTo>
                      <a:pt x="256" y="206"/>
                    </a:lnTo>
                    <a:lnTo>
                      <a:pt x="258" y="206"/>
                    </a:lnTo>
                    <a:lnTo>
                      <a:pt x="260" y="206"/>
                    </a:lnTo>
                    <a:lnTo>
                      <a:pt x="264" y="206"/>
                    </a:lnTo>
                    <a:lnTo>
                      <a:pt x="266" y="206"/>
                    </a:lnTo>
                    <a:lnTo>
                      <a:pt x="268" y="206"/>
                    </a:lnTo>
                    <a:lnTo>
                      <a:pt x="270" y="206"/>
                    </a:lnTo>
                    <a:lnTo>
                      <a:pt x="270" y="206"/>
                    </a:lnTo>
                    <a:lnTo>
                      <a:pt x="272" y="206"/>
                    </a:lnTo>
                    <a:lnTo>
                      <a:pt x="272" y="204"/>
                    </a:lnTo>
                    <a:lnTo>
                      <a:pt x="274" y="204"/>
                    </a:lnTo>
                    <a:lnTo>
                      <a:pt x="276" y="204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80" y="208"/>
                    </a:lnTo>
                    <a:lnTo>
                      <a:pt x="282" y="208"/>
                    </a:lnTo>
                    <a:lnTo>
                      <a:pt x="284" y="210"/>
                    </a:lnTo>
                    <a:lnTo>
                      <a:pt x="286" y="210"/>
                    </a:lnTo>
                    <a:lnTo>
                      <a:pt x="288" y="212"/>
                    </a:lnTo>
                    <a:lnTo>
                      <a:pt x="290" y="214"/>
                    </a:lnTo>
                    <a:lnTo>
                      <a:pt x="290" y="216"/>
                    </a:lnTo>
                    <a:lnTo>
                      <a:pt x="292" y="218"/>
                    </a:lnTo>
                    <a:lnTo>
                      <a:pt x="294" y="218"/>
                    </a:lnTo>
                    <a:lnTo>
                      <a:pt x="294" y="216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20"/>
                    </a:lnTo>
                    <a:lnTo>
                      <a:pt x="296" y="222"/>
                    </a:lnTo>
                    <a:lnTo>
                      <a:pt x="298" y="224"/>
                    </a:lnTo>
                    <a:lnTo>
                      <a:pt x="298" y="228"/>
                    </a:lnTo>
                    <a:lnTo>
                      <a:pt x="298" y="230"/>
                    </a:lnTo>
                    <a:lnTo>
                      <a:pt x="298" y="232"/>
                    </a:lnTo>
                    <a:lnTo>
                      <a:pt x="298" y="232"/>
                    </a:lnTo>
                    <a:lnTo>
                      <a:pt x="302" y="234"/>
                    </a:lnTo>
                    <a:lnTo>
                      <a:pt x="304" y="234"/>
                    </a:lnTo>
                    <a:lnTo>
                      <a:pt x="306" y="234"/>
                    </a:lnTo>
                    <a:lnTo>
                      <a:pt x="306" y="234"/>
                    </a:lnTo>
                    <a:lnTo>
                      <a:pt x="308" y="238"/>
                    </a:lnTo>
                    <a:lnTo>
                      <a:pt x="308" y="240"/>
                    </a:lnTo>
                    <a:lnTo>
                      <a:pt x="310" y="242"/>
                    </a:lnTo>
                    <a:lnTo>
                      <a:pt x="310" y="244"/>
                    </a:lnTo>
                    <a:lnTo>
                      <a:pt x="312" y="246"/>
                    </a:lnTo>
                    <a:lnTo>
                      <a:pt x="312" y="248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8" y="248"/>
                    </a:lnTo>
                    <a:lnTo>
                      <a:pt x="320" y="248"/>
                    </a:lnTo>
                    <a:lnTo>
                      <a:pt x="322" y="248"/>
                    </a:lnTo>
                    <a:lnTo>
                      <a:pt x="324" y="248"/>
                    </a:lnTo>
                    <a:lnTo>
                      <a:pt x="328" y="248"/>
                    </a:lnTo>
                    <a:lnTo>
                      <a:pt x="328" y="248"/>
                    </a:lnTo>
                    <a:lnTo>
                      <a:pt x="330" y="248"/>
                    </a:lnTo>
                    <a:lnTo>
                      <a:pt x="330" y="248"/>
                    </a:lnTo>
                    <a:lnTo>
                      <a:pt x="332" y="248"/>
                    </a:lnTo>
                    <a:lnTo>
                      <a:pt x="332" y="248"/>
                    </a:lnTo>
                    <a:lnTo>
                      <a:pt x="332" y="250"/>
                    </a:lnTo>
                    <a:lnTo>
                      <a:pt x="334" y="250"/>
                    </a:lnTo>
                    <a:lnTo>
                      <a:pt x="334" y="252"/>
                    </a:lnTo>
                    <a:lnTo>
                      <a:pt x="334" y="252"/>
                    </a:lnTo>
                    <a:lnTo>
                      <a:pt x="334" y="254"/>
                    </a:lnTo>
                    <a:lnTo>
                      <a:pt x="334" y="254"/>
                    </a:lnTo>
                    <a:lnTo>
                      <a:pt x="336" y="256"/>
                    </a:lnTo>
                    <a:lnTo>
                      <a:pt x="338" y="256"/>
                    </a:lnTo>
                    <a:lnTo>
                      <a:pt x="340" y="258"/>
                    </a:lnTo>
                    <a:lnTo>
                      <a:pt x="340" y="258"/>
                    </a:lnTo>
                    <a:lnTo>
                      <a:pt x="342" y="258"/>
                    </a:lnTo>
                    <a:lnTo>
                      <a:pt x="342" y="256"/>
                    </a:lnTo>
                    <a:lnTo>
                      <a:pt x="342" y="256"/>
                    </a:lnTo>
                    <a:lnTo>
                      <a:pt x="342" y="254"/>
                    </a:lnTo>
                    <a:lnTo>
                      <a:pt x="340" y="254"/>
                    </a:lnTo>
                    <a:lnTo>
                      <a:pt x="340" y="252"/>
                    </a:lnTo>
                    <a:lnTo>
                      <a:pt x="342" y="252"/>
                    </a:lnTo>
                    <a:lnTo>
                      <a:pt x="342" y="250"/>
                    </a:lnTo>
                    <a:lnTo>
                      <a:pt x="344" y="248"/>
                    </a:lnTo>
                    <a:lnTo>
                      <a:pt x="346" y="246"/>
                    </a:lnTo>
                    <a:lnTo>
                      <a:pt x="346" y="246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48" y="242"/>
                    </a:lnTo>
                    <a:lnTo>
                      <a:pt x="350" y="242"/>
                    </a:lnTo>
                    <a:lnTo>
                      <a:pt x="350" y="242"/>
                    </a:lnTo>
                    <a:lnTo>
                      <a:pt x="352" y="240"/>
                    </a:lnTo>
                    <a:lnTo>
                      <a:pt x="352" y="238"/>
                    </a:lnTo>
                    <a:lnTo>
                      <a:pt x="354" y="238"/>
                    </a:lnTo>
                    <a:lnTo>
                      <a:pt x="356" y="238"/>
                    </a:lnTo>
                    <a:lnTo>
                      <a:pt x="358" y="236"/>
                    </a:lnTo>
                    <a:lnTo>
                      <a:pt x="360" y="234"/>
                    </a:lnTo>
                    <a:lnTo>
                      <a:pt x="360" y="232"/>
                    </a:lnTo>
                    <a:lnTo>
                      <a:pt x="362" y="232"/>
                    </a:lnTo>
                    <a:lnTo>
                      <a:pt x="362" y="232"/>
                    </a:lnTo>
                    <a:lnTo>
                      <a:pt x="364" y="232"/>
                    </a:lnTo>
                    <a:lnTo>
                      <a:pt x="364" y="232"/>
                    </a:lnTo>
                    <a:lnTo>
                      <a:pt x="364" y="232"/>
                    </a:lnTo>
                    <a:lnTo>
                      <a:pt x="366" y="232"/>
                    </a:lnTo>
                    <a:lnTo>
                      <a:pt x="366" y="230"/>
                    </a:lnTo>
                    <a:lnTo>
                      <a:pt x="366" y="230"/>
                    </a:lnTo>
                    <a:lnTo>
                      <a:pt x="368" y="230"/>
                    </a:lnTo>
                    <a:lnTo>
                      <a:pt x="368" y="228"/>
                    </a:lnTo>
                    <a:lnTo>
                      <a:pt x="368" y="228"/>
                    </a:lnTo>
                    <a:lnTo>
                      <a:pt x="368" y="228"/>
                    </a:lnTo>
                    <a:lnTo>
                      <a:pt x="368" y="226"/>
                    </a:lnTo>
                    <a:lnTo>
                      <a:pt x="368" y="226"/>
                    </a:lnTo>
                    <a:lnTo>
                      <a:pt x="368" y="224"/>
                    </a:lnTo>
                    <a:lnTo>
                      <a:pt x="370" y="222"/>
                    </a:lnTo>
                    <a:lnTo>
                      <a:pt x="370" y="222"/>
                    </a:lnTo>
                    <a:lnTo>
                      <a:pt x="370" y="220"/>
                    </a:lnTo>
                    <a:lnTo>
                      <a:pt x="372" y="220"/>
                    </a:lnTo>
                    <a:lnTo>
                      <a:pt x="374" y="220"/>
                    </a:lnTo>
                    <a:lnTo>
                      <a:pt x="376" y="220"/>
                    </a:lnTo>
                    <a:lnTo>
                      <a:pt x="378" y="218"/>
                    </a:lnTo>
                    <a:lnTo>
                      <a:pt x="378" y="218"/>
                    </a:lnTo>
                    <a:lnTo>
                      <a:pt x="378" y="218"/>
                    </a:lnTo>
                    <a:lnTo>
                      <a:pt x="384" y="220"/>
                    </a:lnTo>
                    <a:lnTo>
                      <a:pt x="386" y="220"/>
                    </a:lnTo>
                    <a:lnTo>
                      <a:pt x="390" y="222"/>
                    </a:lnTo>
                    <a:lnTo>
                      <a:pt x="392" y="222"/>
                    </a:lnTo>
                    <a:lnTo>
                      <a:pt x="392" y="222"/>
                    </a:lnTo>
                    <a:lnTo>
                      <a:pt x="394" y="222"/>
                    </a:lnTo>
                    <a:lnTo>
                      <a:pt x="394" y="224"/>
                    </a:lnTo>
                    <a:lnTo>
                      <a:pt x="400" y="224"/>
                    </a:lnTo>
                    <a:lnTo>
                      <a:pt x="402" y="224"/>
                    </a:lnTo>
                    <a:lnTo>
                      <a:pt x="402" y="224"/>
                    </a:lnTo>
                    <a:lnTo>
                      <a:pt x="404" y="226"/>
                    </a:lnTo>
                    <a:lnTo>
                      <a:pt x="404" y="226"/>
                    </a:lnTo>
                    <a:lnTo>
                      <a:pt x="402" y="222"/>
                    </a:lnTo>
                    <a:lnTo>
                      <a:pt x="402" y="220"/>
                    </a:lnTo>
                    <a:lnTo>
                      <a:pt x="402" y="216"/>
                    </a:lnTo>
                    <a:lnTo>
                      <a:pt x="402" y="214"/>
                    </a:lnTo>
                    <a:lnTo>
                      <a:pt x="404" y="214"/>
                    </a:lnTo>
                    <a:lnTo>
                      <a:pt x="406" y="214"/>
                    </a:lnTo>
                    <a:lnTo>
                      <a:pt x="408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4" y="212"/>
                    </a:lnTo>
                    <a:lnTo>
                      <a:pt x="418" y="214"/>
                    </a:lnTo>
                    <a:lnTo>
                      <a:pt x="420" y="216"/>
                    </a:lnTo>
                    <a:lnTo>
                      <a:pt x="424" y="218"/>
                    </a:lnTo>
                    <a:lnTo>
                      <a:pt x="430" y="218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4" y="216"/>
                    </a:lnTo>
                    <a:lnTo>
                      <a:pt x="436" y="216"/>
                    </a:lnTo>
                    <a:lnTo>
                      <a:pt x="436" y="218"/>
                    </a:lnTo>
                    <a:lnTo>
                      <a:pt x="440" y="218"/>
                    </a:lnTo>
                    <a:lnTo>
                      <a:pt x="446" y="218"/>
                    </a:lnTo>
                    <a:lnTo>
                      <a:pt x="448" y="218"/>
                    </a:lnTo>
                    <a:lnTo>
                      <a:pt x="452" y="216"/>
                    </a:lnTo>
                    <a:lnTo>
                      <a:pt x="452" y="216"/>
                    </a:lnTo>
                    <a:lnTo>
                      <a:pt x="452" y="216"/>
                    </a:lnTo>
                    <a:lnTo>
                      <a:pt x="456" y="218"/>
                    </a:lnTo>
                    <a:lnTo>
                      <a:pt x="458" y="218"/>
                    </a:lnTo>
                    <a:lnTo>
                      <a:pt x="458" y="218"/>
                    </a:lnTo>
                    <a:lnTo>
                      <a:pt x="460" y="218"/>
                    </a:lnTo>
                    <a:lnTo>
                      <a:pt x="462" y="218"/>
                    </a:lnTo>
                    <a:lnTo>
                      <a:pt x="464" y="218"/>
                    </a:lnTo>
                    <a:lnTo>
                      <a:pt x="468" y="218"/>
                    </a:lnTo>
                    <a:lnTo>
                      <a:pt x="470" y="218"/>
                    </a:lnTo>
                    <a:lnTo>
                      <a:pt x="472" y="218"/>
                    </a:lnTo>
                    <a:lnTo>
                      <a:pt x="474" y="218"/>
                    </a:lnTo>
                    <a:lnTo>
                      <a:pt x="476" y="218"/>
                    </a:lnTo>
                    <a:lnTo>
                      <a:pt x="478" y="220"/>
                    </a:lnTo>
                    <a:lnTo>
                      <a:pt x="480" y="220"/>
                    </a:lnTo>
                    <a:lnTo>
                      <a:pt x="480" y="220"/>
                    </a:lnTo>
                    <a:lnTo>
                      <a:pt x="482" y="220"/>
                    </a:lnTo>
                    <a:lnTo>
                      <a:pt x="484" y="220"/>
                    </a:lnTo>
                    <a:lnTo>
                      <a:pt x="484" y="220"/>
                    </a:lnTo>
                    <a:lnTo>
                      <a:pt x="486" y="222"/>
                    </a:lnTo>
                    <a:lnTo>
                      <a:pt x="486" y="222"/>
                    </a:lnTo>
                    <a:lnTo>
                      <a:pt x="488" y="224"/>
                    </a:lnTo>
                    <a:lnTo>
                      <a:pt x="490" y="224"/>
                    </a:lnTo>
                    <a:lnTo>
                      <a:pt x="490" y="226"/>
                    </a:lnTo>
                    <a:lnTo>
                      <a:pt x="492" y="226"/>
                    </a:lnTo>
                    <a:lnTo>
                      <a:pt x="494" y="226"/>
                    </a:lnTo>
                    <a:lnTo>
                      <a:pt x="496" y="226"/>
                    </a:lnTo>
                    <a:lnTo>
                      <a:pt x="500" y="228"/>
                    </a:lnTo>
                    <a:lnTo>
                      <a:pt x="502" y="230"/>
                    </a:lnTo>
                    <a:lnTo>
                      <a:pt x="502" y="230"/>
                    </a:lnTo>
                    <a:lnTo>
                      <a:pt x="502" y="228"/>
                    </a:lnTo>
                    <a:lnTo>
                      <a:pt x="502" y="228"/>
                    </a:lnTo>
                    <a:lnTo>
                      <a:pt x="500" y="226"/>
                    </a:lnTo>
                    <a:lnTo>
                      <a:pt x="500" y="224"/>
                    </a:lnTo>
                    <a:lnTo>
                      <a:pt x="500" y="222"/>
                    </a:lnTo>
                    <a:lnTo>
                      <a:pt x="498" y="222"/>
                    </a:lnTo>
                    <a:lnTo>
                      <a:pt x="498" y="220"/>
                    </a:lnTo>
                    <a:lnTo>
                      <a:pt x="500" y="220"/>
                    </a:lnTo>
                    <a:lnTo>
                      <a:pt x="502" y="218"/>
                    </a:lnTo>
                    <a:lnTo>
                      <a:pt x="504" y="218"/>
                    </a:lnTo>
                    <a:lnTo>
                      <a:pt x="502" y="218"/>
                    </a:lnTo>
                    <a:lnTo>
                      <a:pt x="502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2" y="214"/>
                    </a:lnTo>
                    <a:lnTo>
                      <a:pt x="502" y="214"/>
                    </a:lnTo>
                    <a:lnTo>
                      <a:pt x="504" y="214"/>
                    </a:lnTo>
                    <a:lnTo>
                      <a:pt x="506" y="214"/>
                    </a:lnTo>
                    <a:lnTo>
                      <a:pt x="504" y="212"/>
                    </a:lnTo>
                    <a:lnTo>
                      <a:pt x="504" y="212"/>
                    </a:lnTo>
                    <a:lnTo>
                      <a:pt x="504" y="212"/>
                    </a:lnTo>
                    <a:lnTo>
                      <a:pt x="502" y="210"/>
                    </a:lnTo>
                    <a:lnTo>
                      <a:pt x="502" y="210"/>
                    </a:lnTo>
                    <a:lnTo>
                      <a:pt x="502" y="208"/>
                    </a:lnTo>
                    <a:lnTo>
                      <a:pt x="500" y="206"/>
                    </a:lnTo>
                    <a:lnTo>
                      <a:pt x="500" y="204"/>
                    </a:lnTo>
                    <a:lnTo>
                      <a:pt x="496" y="200"/>
                    </a:lnTo>
                    <a:lnTo>
                      <a:pt x="496" y="200"/>
                    </a:lnTo>
                    <a:lnTo>
                      <a:pt x="494" y="198"/>
                    </a:lnTo>
                    <a:lnTo>
                      <a:pt x="494" y="196"/>
                    </a:lnTo>
                    <a:lnTo>
                      <a:pt x="494" y="196"/>
                    </a:lnTo>
                    <a:lnTo>
                      <a:pt x="492" y="194"/>
                    </a:lnTo>
                    <a:lnTo>
                      <a:pt x="492" y="192"/>
                    </a:lnTo>
                    <a:lnTo>
                      <a:pt x="492" y="190"/>
                    </a:lnTo>
                    <a:lnTo>
                      <a:pt x="490" y="188"/>
                    </a:lnTo>
                    <a:lnTo>
                      <a:pt x="490" y="188"/>
                    </a:lnTo>
                    <a:lnTo>
                      <a:pt x="490" y="188"/>
                    </a:lnTo>
                    <a:lnTo>
                      <a:pt x="490" y="186"/>
                    </a:lnTo>
                    <a:lnTo>
                      <a:pt x="492" y="186"/>
                    </a:lnTo>
                    <a:lnTo>
                      <a:pt x="492" y="186"/>
                    </a:lnTo>
                    <a:lnTo>
                      <a:pt x="492" y="186"/>
                    </a:lnTo>
                    <a:lnTo>
                      <a:pt x="490" y="186"/>
                    </a:lnTo>
                    <a:lnTo>
                      <a:pt x="488" y="184"/>
                    </a:lnTo>
                    <a:lnTo>
                      <a:pt x="486" y="184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482" y="184"/>
                    </a:lnTo>
                    <a:lnTo>
                      <a:pt x="482" y="184"/>
                    </a:lnTo>
                    <a:lnTo>
                      <a:pt x="482" y="182"/>
                    </a:lnTo>
                    <a:lnTo>
                      <a:pt x="484" y="180"/>
                    </a:lnTo>
                    <a:lnTo>
                      <a:pt x="486" y="180"/>
                    </a:lnTo>
                    <a:lnTo>
                      <a:pt x="488" y="178"/>
                    </a:lnTo>
                    <a:lnTo>
                      <a:pt x="490" y="178"/>
                    </a:lnTo>
                    <a:lnTo>
                      <a:pt x="492" y="178"/>
                    </a:lnTo>
                    <a:lnTo>
                      <a:pt x="494" y="178"/>
                    </a:lnTo>
                    <a:lnTo>
                      <a:pt x="494" y="178"/>
                    </a:lnTo>
                    <a:lnTo>
                      <a:pt x="496" y="176"/>
                    </a:lnTo>
                    <a:lnTo>
                      <a:pt x="500" y="176"/>
                    </a:lnTo>
                    <a:lnTo>
                      <a:pt x="504" y="174"/>
                    </a:lnTo>
                    <a:lnTo>
                      <a:pt x="504" y="174"/>
                    </a:lnTo>
                    <a:lnTo>
                      <a:pt x="506" y="174"/>
                    </a:lnTo>
                    <a:lnTo>
                      <a:pt x="508" y="176"/>
                    </a:lnTo>
                    <a:lnTo>
                      <a:pt x="508" y="176"/>
                    </a:lnTo>
                    <a:lnTo>
                      <a:pt x="510" y="178"/>
                    </a:lnTo>
                    <a:lnTo>
                      <a:pt x="510" y="178"/>
                    </a:lnTo>
                    <a:lnTo>
                      <a:pt x="512" y="176"/>
                    </a:lnTo>
                    <a:lnTo>
                      <a:pt x="514" y="176"/>
                    </a:lnTo>
                    <a:lnTo>
                      <a:pt x="514" y="176"/>
                    </a:lnTo>
                    <a:lnTo>
                      <a:pt x="516" y="176"/>
                    </a:lnTo>
                    <a:lnTo>
                      <a:pt x="518" y="178"/>
                    </a:lnTo>
                    <a:lnTo>
                      <a:pt x="518" y="178"/>
                    </a:lnTo>
                    <a:lnTo>
                      <a:pt x="518" y="178"/>
                    </a:lnTo>
                    <a:lnTo>
                      <a:pt x="518" y="176"/>
                    </a:lnTo>
                    <a:lnTo>
                      <a:pt x="518" y="174"/>
                    </a:lnTo>
                    <a:lnTo>
                      <a:pt x="518" y="174"/>
                    </a:lnTo>
                    <a:lnTo>
                      <a:pt x="518" y="172"/>
                    </a:lnTo>
                    <a:lnTo>
                      <a:pt x="516" y="172"/>
                    </a:lnTo>
                    <a:lnTo>
                      <a:pt x="514" y="172"/>
                    </a:lnTo>
                    <a:lnTo>
                      <a:pt x="512" y="170"/>
                    </a:lnTo>
                    <a:lnTo>
                      <a:pt x="512" y="170"/>
                    </a:lnTo>
                    <a:lnTo>
                      <a:pt x="512" y="170"/>
                    </a:lnTo>
                    <a:lnTo>
                      <a:pt x="512" y="168"/>
                    </a:lnTo>
                    <a:lnTo>
                      <a:pt x="512" y="166"/>
                    </a:lnTo>
                    <a:lnTo>
                      <a:pt x="512" y="162"/>
                    </a:lnTo>
                    <a:lnTo>
                      <a:pt x="512" y="160"/>
                    </a:lnTo>
                    <a:lnTo>
                      <a:pt x="512" y="156"/>
                    </a:lnTo>
                    <a:lnTo>
                      <a:pt x="512" y="152"/>
                    </a:lnTo>
                    <a:lnTo>
                      <a:pt x="514" y="146"/>
                    </a:lnTo>
                    <a:lnTo>
                      <a:pt x="512" y="144"/>
                    </a:lnTo>
                    <a:lnTo>
                      <a:pt x="512" y="142"/>
                    </a:lnTo>
                    <a:lnTo>
                      <a:pt x="512" y="142"/>
                    </a:lnTo>
                    <a:lnTo>
                      <a:pt x="514" y="142"/>
                    </a:lnTo>
                    <a:lnTo>
                      <a:pt x="514" y="142"/>
                    </a:lnTo>
                    <a:lnTo>
                      <a:pt x="518" y="144"/>
                    </a:lnTo>
                    <a:lnTo>
                      <a:pt x="522" y="144"/>
                    </a:lnTo>
                    <a:lnTo>
                      <a:pt x="522" y="144"/>
                    </a:lnTo>
                    <a:lnTo>
                      <a:pt x="524" y="146"/>
                    </a:lnTo>
                    <a:lnTo>
                      <a:pt x="528" y="146"/>
                    </a:lnTo>
                    <a:lnTo>
                      <a:pt x="528" y="146"/>
                    </a:lnTo>
                    <a:lnTo>
                      <a:pt x="530" y="146"/>
                    </a:lnTo>
                    <a:lnTo>
                      <a:pt x="532" y="146"/>
                    </a:lnTo>
                    <a:lnTo>
                      <a:pt x="534" y="146"/>
                    </a:lnTo>
                    <a:lnTo>
                      <a:pt x="536" y="146"/>
                    </a:lnTo>
                    <a:lnTo>
                      <a:pt x="536" y="146"/>
                    </a:lnTo>
                    <a:lnTo>
                      <a:pt x="538" y="146"/>
                    </a:lnTo>
                    <a:lnTo>
                      <a:pt x="538" y="148"/>
                    </a:lnTo>
                    <a:lnTo>
                      <a:pt x="540" y="148"/>
                    </a:lnTo>
                    <a:lnTo>
                      <a:pt x="540" y="148"/>
                    </a:lnTo>
                    <a:lnTo>
                      <a:pt x="542" y="146"/>
                    </a:lnTo>
                    <a:lnTo>
                      <a:pt x="542" y="146"/>
                    </a:lnTo>
                    <a:lnTo>
                      <a:pt x="544" y="144"/>
                    </a:lnTo>
                    <a:lnTo>
                      <a:pt x="546" y="144"/>
                    </a:lnTo>
                    <a:lnTo>
                      <a:pt x="548" y="144"/>
                    </a:lnTo>
                    <a:lnTo>
                      <a:pt x="548" y="144"/>
                    </a:lnTo>
                    <a:lnTo>
                      <a:pt x="548" y="142"/>
                    </a:lnTo>
                    <a:lnTo>
                      <a:pt x="548" y="140"/>
                    </a:lnTo>
                    <a:lnTo>
                      <a:pt x="548" y="140"/>
                    </a:lnTo>
                    <a:lnTo>
                      <a:pt x="548" y="138"/>
                    </a:lnTo>
                    <a:lnTo>
                      <a:pt x="546" y="136"/>
                    </a:lnTo>
                    <a:lnTo>
                      <a:pt x="546" y="136"/>
                    </a:lnTo>
                    <a:lnTo>
                      <a:pt x="544" y="132"/>
                    </a:lnTo>
                    <a:lnTo>
                      <a:pt x="542" y="128"/>
                    </a:lnTo>
                    <a:lnTo>
                      <a:pt x="542" y="126"/>
                    </a:lnTo>
                    <a:lnTo>
                      <a:pt x="542" y="124"/>
                    </a:lnTo>
                    <a:lnTo>
                      <a:pt x="542" y="124"/>
                    </a:lnTo>
                    <a:lnTo>
                      <a:pt x="542" y="122"/>
                    </a:lnTo>
                    <a:lnTo>
                      <a:pt x="542" y="120"/>
                    </a:lnTo>
                    <a:lnTo>
                      <a:pt x="544" y="120"/>
                    </a:lnTo>
                    <a:lnTo>
                      <a:pt x="546" y="120"/>
                    </a:lnTo>
                    <a:lnTo>
                      <a:pt x="548" y="120"/>
                    </a:lnTo>
                    <a:lnTo>
                      <a:pt x="550" y="120"/>
                    </a:lnTo>
                    <a:lnTo>
                      <a:pt x="552" y="118"/>
                    </a:lnTo>
                    <a:lnTo>
                      <a:pt x="552" y="118"/>
                    </a:lnTo>
                    <a:lnTo>
                      <a:pt x="554" y="116"/>
                    </a:lnTo>
                    <a:lnTo>
                      <a:pt x="554" y="116"/>
                    </a:lnTo>
                    <a:lnTo>
                      <a:pt x="552" y="112"/>
                    </a:lnTo>
                    <a:lnTo>
                      <a:pt x="552" y="112"/>
                    </a:lnTo>
                    <a:lnTo>
                      <a:pt x="552" y="110"/>
                    </a:lnTo>
                    <a:lnTo>
                      <a:pt x="552" y="110"/>
                    </a:lnTo>
                    <a:lnTo>
                      <a:pt x="554" y="108"/>
                    </a:lnTo>
                    <a:lnTo>
                      <a:pt x="554" y="108"/>
                    </a:lnTo>
                    <a:lnTo>
                      <a:pt x="556" y="108"/>
                    </a:lnTo>
                    <a:lnTo>
                      <a:pt x="558" y="108"/>
                    </a:lnTo>
                    <a:lnTo>
                      <a:pt x="560" y="108"/>
                    </a:lnTo>
                    <a:lnTo>
                      <a:pt x="558" y="10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37">
                <a:extLst>
                  <a:ext uri="{FF2B5EF4-FFF2-40B4-BE49-F238E27FC236}">
                    <a16:creationId xmlns:a16="http://schemas.microsoft.com/office/drawing/2014/main" id="{7759DF39-D409-4191-9A67-FE2380C25D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1" y="1979"/>
                <a:ext cx="126" cy="182"/>
              </a:xfrm>
              <a:custGeom>
                <a:avLst/>
                <a:gdLst>
                  <a:gd name="T0" fmla="*/ 112 w 126"/>
                  <a:gd name="T1" fmla="*/ 136 h 182"/>
                  <a:gd name="T2" fmla="*/ 114 w 126"/>
                  <a:gd name="T3" fmla="*/ 134 h 182"/>
                  <a:gd name="T4" fmla="*/ 118 w 126"/>
                  <a:gd name="T5" fmla="*/ 28 h 182"/>
                  <a:gd name="T6" fmla="*/ 114 w 126"/>
                  <a:gd name="T7" fmla="*/ 26 h 182"/>
                  <a:gd name="T8" fmla="*/ 104 w 126"/>
                  <a:gd name="T9" fmla="*/ 24 h 182"/>
                  <a:gd name="T10" fmla="*/ 94 w 126"/>
                  <a:gd name="T11" fmla="*/ 32 h 182"/>
                  <a:gd name="T12" fmla="*/ 84 w 126"/>
                  <a:gd name="T13" fmla="*/ 36 h 182"/>
                  <a:gd name="T14" fmla="*/ 74 w 126"/>
                  <a:gd name="T15" fmla="*/ 34 h 182"/>
                  <a:gd name="T16" fmla="*/ 64 w 126"/>
                  <a:gd name="T17" fmla="*/ 32 h 182"/>
                  <a:gd name="T18" fmla="*/ 52 w 126"/>
                  <a:gd name="T19" fmla="*/ 22 h 182"/>
                  <a:gd name="T20" fmla="*/ 42 w 126"/>
                  <a:gd name="T21" fmla="*/ 18 h 182"/>
                  <a:gd name="T22" fmla="*/ 34 w 126"/>
                  <a:gd name="T23" fmla="*/ 18 h 182"/>
                  <a:gd name="T24" fmla="*/ 30 w 126"/>
                  <a:gd name="T25" fmla="*/ 10 h 182"/>
                  <a:gd name="T26" fmla="*/ 30 w 126"/>
                  <a:gd name="T27" fmla="*/ 4 h 182"/>
                  <a:gd name="T28" fmla="*/ 24 w 126"/>
                  <a:gd name="T29" fmla="*/ 2 h 182"/>
                  <a:gd name="T30" fmla="*/ 22 w 126"/>
                  <a:gd name="T31" fmla="*/ 0 h 182"/>
                  <a:gd name="T32" fmla="*/ 12 w 126"/>
                  <a:gd name="T33" fmla="*/ 12 h 182"/>
                  <a:gd name="T34" fmla="*/ 4 w 126"/>
                  <a:gd name="T35" fmla="*/ 28 h 182"/>
                  <a:gd name="T36" fmla="*/ 6 w 126"/>
                  <a:gd name="T37" fmla="*/ 32 h 182"/>
                  <a:gd name="T38" fmla="*/ 8 w 126"/>
                  <a:gd name="T39" fmla="*/ 38 h 182"/>
                  <a:gd name="T40" fmla="*/ 12 w 126"/>
                  <a:gd name="T41" fmla="*/ 46 h 182"/>
                  <a:gd name="T42" fmla="*/ 16 w 126"/>
                  <a:gd name="T43" fmla="*/ 52 h 182"/>
                  <a:gd name="T44" fmla="*/ 16 w 126"/>
                  <a:gd name="T45" fmla="*/ 54 h 182"/>
                  <a:gd name="T46" fmla="*/ 18 w 126"/>
                  <a:gd name="T47" fmla="*/ 66 h 182"/>
                  <a:gd name="T48" fmla="*/ 16 w 126"/>
                  <a:gd name="T49" fmla="*/ 70 h 182"/>
                  <a:gd name="T50" fmla="*/ 14 w 126"/>
                  <a:gd name="T51" fmla="*/ 76 h 182"/>
                  <a:gd name="T52" fmla="*/ 12 w 126"/>
                  <a:gd name="T53" fmla="*/ 76 h 182"/>
                  <a:gd name="T54" fmla="*/ 8 w 126"/>
                  <a:gd name="T55" fmla="*/ 82 h 182"/>
                  <a:gd name="T56" fmla="*/ 4 w 126"/>
                  <a:gd name="T57" fmla="*/ 90 h 182"/>
                  <a:gd name="T58" fmla="*/ 2 w 126"/>
                  <a:gd name="T59" fmla="*/ 98 h 182"/>
                  <a:gd name="T60" fmla="*/ 2 w 126"/>
                  <a:gd name="T61" fmla="*/ 116 h 182"/>
                  <a:gd name="T62" fmla="*/ 12 w 126"/>
                  <a:gd name="T63" fmla="*/ 122 h 182"/>
                  <a:gd name="T64" fmla="*/ 24 w 126"/>
                  <a:gd name="T65" fmla="*/ 130 h 182"/>
                  <a:gd name="T66" fmla="*/ 38 w 126"/>
                  <a:gd name="T67" fmla="*/ 138 h 182"/>
                  <a:gd name="T68" fmla="*/ 52 w 126"/>
                  <a:gd name="T69" fmla="*/ 148 h 182"/>
                  <a:gd name="T70" fmla="*/ 60 w 126"/>
                  <a:gd name="T71" fmla="*/ 152 h 182"/>
                  <a:gd name="T72" fmla="*/ 60 w 126"/>
                  <a:gd name="T73" fmla="*/ 158 h 182"/>
                  <a:gd name="T74" fmla="*/ 60 w 126"/>
                  <a:gd name="T75" fmla="*/ 160 h 182"/>
                  <a:gd name="T76" fmla="*/ 62 w 126"/>
                  <a:gd name="T77" fmla="*/ 164 h 182"/>
                  <a:gd name="T78" fmla="*/ 72 w 126"/>
                  <a:gd name="T79" fmla="*/ 172 h 182"/>
                  <a:gd name="T80" fmla="*/ 82 w 126"/>
                  <a:gd name="T81" fmla="*/ 180 h 182"/>
                  <a:gd name="T82" fmla="*/ 86 w 126"/>
                  <a:gd name="T83" fmla="*/ 180 h 182"/>
                  <a:gd name="T84" fmla="*/ 92 w 126"/>
                  <a:gd name="T85" fmla="*/ 172 h 182"/>
                  <a:gd name="T86" fmla="*/ 92 w 126"/>
                  <a:gd name="T87" fmla="*/ 168 h 182"/>
                  <a:gd name="T88" fmla="*/ 96 w 126"/>
                  <a:gd name="T89" fmla="*/ 160 h 182"/>
                  <a:gd name="T90" fmla="*/ 100 w 126"/>
                  <a:gd name="T91" fmla="*/ 152 h 182"/>
                  <a:gd name="T92" fmla="*/ 104 w 126"/>
                  <a:gd name="T93" fmla="*/ 144 h 182"/>
                  <a:gd name="T94" fmla="*/ 112 w 126"/>
                  <a:gd name="T95" fmla="*/ 138 h 182"/>
                  <a:gd name="T96" fmla="*/ 112 w 126"/>
                  <a:gd name="T97" fmla="*/ 134 h 182"/>
                  <a:gd name="T98" fmla="*/ 114 w 126"/>
                  <a:gd name="T99" fmla="*/ 134 h 182"/>
                  <a:gd name="T100" fmla="*/ 122 w 126"/>
                  <a:gd name="T101" fmla="*/ 128 h 182"/>
                  <a:gd name="T102" fmla="*/ 116 w 126"/>
                  <a:gd name="T103" fmla="*/ 120 h 182"/>
                  <a:gd name="T104" fmla="*/ 112 w 126"/>
                  <a:gd name="T105" fmla="*/ 104 h 182"/>
                  <a:gd name="T106" fmla="*/ 112 w 126"/>
                  <a:gd name="T107" fmla="*/ 50 h 182"/>
                  <a:gd name="T108" fmla="*/ 118 w 126"/>
                  <a:gd name="T109" fmla="*/ 40 h 182"/>
                  <a:gd name="T110" fmla="*/ 124 w 126"/>
                  <a:gd name="T111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82">
                    <a:moveTo>
                      <a:pt x="114" y="134"/>
                    </a:moveTo>
                    <a:lnTo>
                      <a:pt x="112" y="136"/>
                    </a:lnTo>
                    <a:lnTo>
                      <a:pt x="112" y="136"/>
                    </a:lnTo>
                    <a:lnTo>
                      <a:pt x="112" y="136"/>
                    </a:lnTo>
                    <a:lnTo>
                      <a:pt x="114" y="136"/>
                    </a:lnTo>
                    <a:lnTo>
                      <a:pt x="114" y="136"/>
                    </a:lnTo>
                    <a:lnTo>
                      <a:pt x="114" y="136"/>
                    </a:lnTo>
                    <a:lnTo>
                      <a:pt x="114" y="134"/>
                    </a:lnTo>
                    <a:lnTo>
                      <a:pt x="114" y="134"/>
                    </a:lnTo>
                    <a:close/>
                    <a:moveTo>
                      <a:pt x="124" y="28"/>
                    </a:moveTo>
                    <a:lnTo>
                      <a:pt x="120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6" y="28"/>
                    </a:lnTo>
                    <a:lnTo>
                      <a:pt x="114" y="28"/>
                    </a:lnTo>
                    <a:lnTo>
                      <a:pt x="114" y="26"/>
                    </a:lnTo>
                    <a:lnTo>
                      <a:pt x="112" y="26"/>
                    </a:lnTo>
                    <a:lnTo>
                      <a:pt x="110" y="24"/>
                    </a:lnTo>
                    <a:lnTo>
                      <a:pt x="108" y="22"/>
                    </a:lnTo>
                    <a:lnTo>
                      <a:pt x="104" y="24"/>
                    </a:lnTo>
                    <a:lnTo>
                      <a:pt x="102" y="26"/>
                    </a:lnTo>
                    <a:lnTo>
                      <a:pt x="96" y="28"/>
                    </a:lnTo>
                    <a:lnTo>
                      <a:pt x="94" y="30"/>
                    </a:lnTo>
                    <a:lnTo>
                      <a:pt x="94" y="32"/>
                    </a:lnTo>
                    <a:lnTo>
                      <a:pt x="92" y="34"/>
                    </a:lnTo>
                    <a:lnTo>
                      <a:pt x="90" y="36"/>
                    </a:lnTo>
                    <a:lnTo>
                      <a:pt x="88" y="36"/>
                    </a:lnTo>
                    <a:lnTo>
                      <a:pt x="84" y="36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4" y="32"/>
                    </a:lnTo>
                    <a:lnTo>
                      <a:pt x="62" y="30"/>
                    </a:lnTo>
                    <a:lnTo>
                      <a:pt x="58" y="26"/>
                    </a:lnTo>
                    <a:lnTo>
                      <a:pt x="56" y="24"/>
                    </a:lnTo>
                    <a:lnTo>
                      <a:pt x="52" y="22"/>
                    </a:lnTo>
                    <a:lnTo>
                      <a:pt x="48" y="20"/>
                    </a:lnTo>
                    <a:lnTo>
                      <a:pt x="46" y="20"/>
                    </a:lnTo>
                    <a:lnTo>
                      <a:pt x="46" y="18"/>
                    </a:lnTo>
                    <a:lnTo>
                      <a:pt x="42" y="18"/>
                    </a:lnTo>
                    <a:lnTo>
                      <a:pt x="38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16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2" y="46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4" y="50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8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18" y="70"/>
                    </a:lnTo>
                    <a:lnTo>
                      <a:pt x="16" y="7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4" y="74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80"/>
                    </a:lnTo>
                    <a:lnTo>
                      <a:pt x="8" y="82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2" y="94"/>
                    </a:lnTo>
                    <a:lnTo>
                      <a:pt x="2" y="98"/>
                    </a:lnTo>
                    <a:lnTo>
                      <a:pt x="2" y="106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2" y="116"/>
                    </a:lnTo>
                    <a:lnTo>
                      <a:pt x="4" y="116"/>
                    </a:lnTo>
                    <a:lnTo>
                      <a:pt x="4" y="118"/>
                    </a:lnTo>
                    <a:lnTo>
                      <a:pt x="8" y="120"/>
                    </a:lnTo>
                    <a:lnTo>
                      <a:pt x="12" y="122"/>
                    </a:lnTo>
                    <a:lnTo>
                      <a:pt x="14" y="124"/>
                    </a:lnTo>
                    <a:lnTo>
                      <a:pt x="18" y="126"/>
                    </a:lnTo>
                    <a:lnTo>
                      <a:pt x="22" y="128"/>
                    </a:lnTo>
                    <a:lnTo>
                      <a:pt x="24" y="130"/>
                    </a:lnTo>
                    <a:lnTo>
                      <a:pt x="28" y="132"/>
                    </a:lnTo>
                    <a:lnTo>
                      <a:pt x="32" y="134"/>
                    </a:lnTo>
                    <a:lnTo>
                      <a:pt x="34" y="136"/>
                    </a:lnTo>
                    <a:lnTo>
                      <a:pt x="38" y="138"/>
                    </a:lnTo>
                    <a:lnTo>
                      <a:pt x="42" y="140"/>
                    </a:lnTo>
                    <a:lnTo>
                      <a:pt x="44" y="142"/>
                    </a:lnTo>
                    <a:lnTo>
                      <a:pt x="48" y="146"/>
                    </a:lnTo>
                    <a:lnTo>
                      <a:pt x="52" y="148"/>
                    </a:lnTo>
                    <a:lnTo>
                      <a:pt x="54" y="150"/>
                    </a:lnTo>
                    <a:lnTo>
                      <a:pt x="58" y="152"/>
                    </a:lnTo>
                    <a:lnTo>
                      <a:pt x="60" y="152"/>
                    </a:lnTo>
                    <a:lnTo>
                      <a:pt x="60" y="152"/>
                    </a:lnTo>
                    <a:lnTo>
                      <a:pt x="60" y="154"/>
                    </a:lnTo>
                    <a:lnTo>
                      <a:pt x="60" y="156"/>
                    </a:lnTo>
                    <a:lnTo>
                      <a:pt x="60" y="158"/>
                    </a:lnTo>
                    <a:lnTo>
                      <a:pt x="60" y="158"/>
                    </a:lnTo>
                    <a:lnTo>
                      <a:pt x="58" y="160"/>
                    </a:lnTo>
                    <a:lnTo>
                      <a:pt x="58" y="160"/>
                    </a:lnTo>
                    <a:lnTo>
                      <a:pt x="60" y="160"/>
                    </a:lnTo>
                    <a:lnTo>
                      <a:pt x="60" y="160"/>
                    </a:lnTo>
                    <a:lnTo>
                      <a:pt x="60" y="162"/>
                    </a:lnTo>
                    <a:lnTo>
                      <a:pt x="60" y="162"/>
                    </a:lnTo>
                    <a:lnTo>
                      <a:pt x="62" y="162"/>
                    </a:lnTo>
                    <a:lnTo>
                      <a:pt x="62" y="164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70" y="170"/>
                    </a:lnTo>
                    <a:lnTo>
                      <a:pt x="72" y="172"/>
                    </a:lnTo>
                    <a:lnTo>
                      <a:pt x="76" y="174"/>
                    </a:lnTo>
                    <a:lnTo>
                      <a:pt x="78" y="176"/>
                    </a:lnTo>
                    <a:lnTo>
                      <a:pt x="80" y="178"/>
                    </a:lnTo>
                    <a:lnTo>
                      <a:pt x="82" y="180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8" y="178"/>
                    </a:lnTo>
                    <a:lnTo>
                      <a:pt x="90" y="172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8"/>
                    </a:lnTo>
                    <a:lnTo>
                      <a:pt x="94" y="166"/>
                    </a:lnTo>
                    <a:lnTo>
                      <a:pt x="94" y="162"/>
                    </a:lnTo>
                    <a:lnTo>
                      <a:pt x="96" y="162"/>
                    </a:lnTo>
                    <a:lnTo>
                      <a:pt x="96" y="160"/>
                    </a:lnTo>
                    <a:lnTo>
                      <a:pt x="96" y="158"/>
                    </a:lnTo>
                    <a:lnTo>
                      <a:pt x="98" y="156"/>
                    </a:lnTo>
                    <a:lnTo>
                      <a:pt x="98" y="154"/>
                    </a:lnTo>
                    <a:lnTo>
                      <a:pt x="100" y="152"/>
                    </a:lnTo>
                    <a:lnTo>
                      <a:pt x="100" y="148"/>
                    </a:lnTo>
                    <a:lnTo>
                      <a:pt x="100" y="146"/>
                    </a:lnTo>
                    <a:lnTo>
                      <a:pt x="102" y="144"/>
                    </a:lnTo>
                    <a:lnTo>
                      <a:pt x="104" y="144"/>
                    </a:lnTo>
                    <a:lnTo>
                      <a:pt x="106" y="144"/>
                    </a:lnTo>
                    <a:lnTo>
                      <a:pt x="110" y="140"/>
                    </a:lnTo>
                    <a:lnTo>
                      <a:pt x="110" y="140"/>
                    </a:lnTo>
                    <a:lnTo>
                      <a:pt x="112" y="138"/>
                    </a:lnTo>
                    <a:lnTo>
                      <a:pt x="112" y="138"/>
                    </a:lnTo>
                    <a:lnTo>
                      <a:pt x="112" y="136"/>
                    </a:lnTo>
                    <a:lnTo>
                      <a:pt x="110" y="134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2" y="132"/>
                    </a:lnTo>
                    <a:lnTo>
                      <a:pt x="114" y="134"/>
                    </a:lnTo>
                    <a:lnTo>
                      <a:pt x="114" y="134"/>
                    </a:lnTo>
                    <a:lnTo>
                      <a:pt x="116" y="132"/>
                    </a:lnTo>
                    <a:lnTo>
                      <a:pt x="118" y="132"/>
                    </a:lnTo>
                    <a:lnTo>
                      <a:pt x="122" y="128"/>
                    </a:lnTo>
                    <a:lnTo>
                      <a:pt x="122" y="126"/>
                    </a:lnTo>
                    <a:lnTo>
                      <a:pt x="120" y="126"/>
                    </a:lnTo>
                    <a:lnTo>
                      <a:pt x="120" y="124"/>
                    </a:lnTo>
                    <a:lnTo>
                      <a:pt x="116" y="120"/>
                    </a:lnTo>
                    <a:lnTo>
                      <a:pt x="114" y="116"/>
                    </a:lnTo>
                    <a:lnTo>
                      <a:pt x="112" y="114"/>
                    </a:lnTo>
                    <a:lnTo>
                      <a:pt x="112" y="112"/>
                    </a:lnTo>
                    <a:lnTo>
                      <a:pt x="112" y="104"/>
                    </a:lnTo>
                    <a:lnTo>
                      <a:pt x="112" y="88"/>
                    </a:lnTo>
                    <a:lnTo>
                      <a:pt x="112" y="74"/>
                    </a:lnTo>
                    <a:lnTo>
                      <a:pt x="112" y="58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2" y="48"/>
                    </a:lnTo>
                    <a:lnTo>
                      <a:pt x="114" y="44"/>
                    </a:lnTo>
                    <a:lnTo>
                      <a:pt x="118" y="40"/>
                    </a:lnTo>
                    <a:lnTo>
                      <a:pt x="122" y="34"/>
                    </a:lnTo>
                    <a:lnTo>
                      <a:pt x="124" y="30"/>
                    </a:lnTo>
                    <a:lnTo>
                      <a:pt x="126" y="28"/>
                    </a:lnTo>
                    <a:lnTo>
                      <a:pt x="124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38">
                <a:extLst>
                  <a:ext uri="{FF2B5EF4-FFF2-40B4-BE49-F238E27FC236}">
                    <a16:creationId xmlns:a16="http://schemas.microsoft.com/office/drawing/2014/main" id="{97D98FDD-86E7-4F48-85CE-3C4F6F66E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480"/>
                <a:ext cx="62" cy="74"/>
              </a:xfrm>
              <a:custGeom>
                <a:avLst/>
                <a:gdLst>
                  <a:gd name="T0" fmla="*/ 60 w 62"/>
                  <a:gd name="T1" fmla="*/ 18 h 74"/>
                  <a:gd name="T2" fmla="*/ 58 w 62"/>
                  <a:gd name="T3" fmla="*/ 16 h 74"/>
                  <a:gd name="T4" fmla="*/ 58 w 62"/>
                  <a:gd name="T5" fmla="*/ 12 h 74"/>
                  <a:gd name="T6" fmla="*/ 54 w 62"/>
                  <a:gd name="T7" fmla="*/ 4 h 74"/>
                  <a:gd name="T8" fmla="*/ 50 w 62"/>
                  <a:gd name="T9" fmla="*/ 2 h 74"/>
                  <a:gd name="T10" fmla="*/ 44 w 62"/>
                  <a:gd name="T11" fmla="*/ 8 h 74"/>
                  <a:gd name="T12" fmla="*/ 36 w 62"/>
                  <a:gd name="T13" fmla="*/ 12 h 74"/>
                  <a:gd name="T14" fmla="*/ 30 w 62"/>
                  <a:gd name="T15" fmla="*/ 16 h 74"/>
                  <a:gd name="T16" fmla="*/ 20 w 62"/>
                  <a:gd name="T17" fmla="*/ 18 h 74"/>
                  <a:gd name="T18" fmla="*/ 18 w 62"/>
                  <a:gd name="T19" fmla="*/ 16 h 74"/>
                  <a:gd name="T20" fmla="*/ 14 w 62"/>
                  <a:gd name="T21" fmla="*/ 16 h 74"/>
                  <a:gd name="T22" fmla="*/ 12 w 62"/>
                  <a:gd name="T23" fmla="*/ 12 h 74"/>
                  <a:gd name="T24" fmla="*/ 8 w 62"/>
                  <a:gd name="T25" fmla="*/ 12 h 74"/>
                  <a:gd name="T26" fmla="*/ 6 w 62"/>
                  <a:gd name="T27" fmla="*/ 12 h 74"/>
                  <a:gd name="T28" fmla="*/ 6 w 62"/>
                  <a:gd name="T29" fmla="*/ 14 h 74"/>
                  <a:gd name="T30" fmla="*/ 6 w 62"/>
                  <a:gd name="T31" fmla="*/ 20 h 74"/>
                  <a:gd name="T32" fmla="*/ 6 w 62"/>
                  <a:gd name="T33" fmla="*/ 26 h 74"/>
                  <a:gd name="T34" fmla="*/ 6 w 62"/>
                  <a:gd name="T35" fmla="*/ 30 h 74"/>
                  <a:gd name="T36" fmla="*/ 6 w 62"/>
                  <a:gd name="T37" fmla="*/ 34 h 74"/>
                  <a:gd name="T38" fmla="*/ 6 w 62"/>
                  <a:gd name="T39" fmla="*/ 36 h 74"/>
                  <a:gd name="T40" fmla="*/ 6 w 62"/>
                  <a:gd name="T41" fmla="*/ 38 h 74"/>
                  <a:gd name="T42" fmla="*/ 6 w 62"/>
                  <a:gd name="T43" fmla="*/ 42 h 74"/>
                  <a:gd name="T44" fmla="*/ 4 w 62"/>
                  <a:gd name="T45" fmla="*/ 46 h 74"/>
                  <a:gd name="T46" fmla="*/ 2 w 62"/>
                  <a:gd name="T47" fmla="*/ 52 h 74"/>
                  <a:gd name="T48" fmla="*/ 2 w 62"/>
                  <a:gd name="T49" fmla="*/ 54 h 74"/>
                  <a:gd name="T50" fmla="*/ 2 w 62"/>
                  <a:gd name="T51" fmla="*/ 58 h 74"/>
                  <a:gd name="T52" fmla="*/ 2 w 62"/>
                  <a:gd name="T53" fmla="*/ 62 h 74"/>
                  <a:gd name="T54" fmla="*/ 2 w 62"/>
                  <a:gd name="T55" fmla="*/ 68 h 74"/>
                  <a:gd name="T56" fmla="*/ 0 w 62"/>
                  <a:gd name="T57" fmla="*/ 72 h 74"/>
                  <a:gd name="T58" fmla="*/ 6 w 62"/>
                  <a:gd name="T59" fmla="*/ 72 h 74"/>
                  <a:gd name="T60" fmla="*/ 14 w 62"/>
                  <a:gd name="T61" fmla="*/ 74 h 74"/>
                  <a:gd name="T62" fmla="*/ 18 w 62"/>
                  <a:gd name="T63" fmla="*/ 74 h 74"/>
                  <a:gd name="T64" fmla="*/ 24 w 62"/>
                  <a:gd name="T65" fmla="*/ 70 h 74"/>
                  <a:gd name="T66" fmla="*/ 26 w 62"/>
                  <a:gd name="T67" fmla="*/ 64 h 74"/>
                  <a:gd name="T68" fmla="*/ 30 w 62"/>
                  <a:gd name="T69" fmla="*/ 62 h 74"/>
                  <a:gd name="T70" fmla="*/ 38 w 62"/>
                  <a:gd name="T71" fmla="*/ 60 h 74"/>
                  <a:gd name="T72" fmla="*/ 40 w 62"/>
                  <a:gd name="T73" fmla="*/ 58 h 74"/>
                  <a:gd name="T74" fmla="*/ 40 w 62"/>
                  <a:gd name="T75" fmla="*/ 54 h 74"/>
                  <a:gd name="T76" fmla="*/ 44 w 62"/>
                  <a:gd name="T77" fmla="*/ 52 h 74"/>
                  <a:gd name="T78" fmla="*/ 42 w 62"/>
                  <a:gd name="T79" fmla="*/ 48 h 74"/>
                  <a:gd name="T80" fmla="*/ 38 w 62"/>
                  <a:gd name="T81" fmla="*/ 42 h 74"/>
                  <a:gd name="T82" fmla="*/ 32 w 62"/>
                  <a:gd name="T83" fmla="*/ 36 h 74"/>
                  <a:gd name="T84" fmla="*/ 32 w 62"/>
                  <a:gd name="T85" fmla="*/ 32 h 74"/>
                  <a:gd name="T86" fmla="*/ 40 w 62"/>
                  <a:gd name="T87" fmla="*/ 30 h 74"/>
                  <a:gd name="T88" fmla="*/ 50 w 62"/>
                  <a:gd name="T89" fmla="*/ 28 h 74"/>
                  <a:gd name="T90" fmla="*/ 58 w 62"/>
                  <a:gd name="T91" fmla="*/ 24 h 74"/>
                  <a:gd name="T92" fmla="*/ 60 w 62"/>
                  <a:gd name="T93" fmla="*/ 22 h 74"/>
                  <a:gd name="T94" fmla="*/ 62 w 62"/>
                  <a:gd name="T95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" h="74">
                    <a:moveTo>
                      <a:pt x="62" y="18"/>
                    </a:moveTo>
                    <a:lnTo>
                      <a:pt x="60" y="18"/>
                    </a:lnTo>
                    <a:lnTo>
                      <a:pt x="58" y="20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2"/>
                    </a:lnTo>
                    <a:lnTo>
                      <a:pt x="56" y="8"/>
                    </a:lnTo>
                    <a:lnTo>
                      <a:pt x="54" y="4"/>
                    </a:lnTo>
                    <a:lnTo>
                      <a:pt x="54" y="0"/>
                    </a:lnTo>
                    <a:lnTo>
                      <a:pt x="50" y="2"/>
                    </a:lnTo>
                    <a:lnTo>
                      <a:pt x="46" y="6"/>
                    </a:lnTo>
                    <a:lnTo>
                      <a:pt x="44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26" y="20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0" y="72"/>
                    </a:lnTo>
                    <a:lnTo>
                      <a:pt x="4" y="72"/>
                    </a:lnTo>
                    <a:lnTo>
                      <a:pt x="6" y="72"/>
                    </a:lnTo>
                    <a:lnTo>
                      <a:pt x="10" y="74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18" y="74"/>
                    </a:lnTo>
                    <a:lnTo>
                      <a:pt x="22" y="72"/>
                    </a:lnTo>
                    <a:lnTo>
                      <a:pt x="24" y="70"/>
                    </a:lnTo>
                    <a:lnTo>
                      <a:pt x="26" y="66"/>
                    </a:lnTo>
                    <a:lnTo>
                      <a:pt x="26" y="64"/>
                    </a:lnTo>
                    <a:lnTo>
                      <a:pt x="28" y="62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40" y="58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4" y="52"/>
                    </a:lnTo>
                    <a:lnTo>
                      <a:pt x="46" y="52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2"/>
                    </a:lnTo>
                    <a:lnTo>
                      <a:pt x="34" y="40"/>
                    </a:lnTo>
                    <a:lnTo>
                      <a:pt x="32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32"/>
                    </a:lnTo>
                    <a:lnTo>
                      <a:pt x="40" y="30"/>
                    </a:lnTo>
                    <a:lnTo>
                      <a:pt x="46" y="28"/>
                    </a:lnTo>
                    <a:lnTo>
                      <a:pt x="50" y="28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20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39">
                <a:extLst>
                  <a:ext uri="{FF2B5EF4-FFF2-40B4-BE49-F238E27FC236}">
                    <a16:creationId xmlns:a16="http://schemas.microsoft.com/office/drawing/2014/main" id="{6A3A0BED-D38F-498D-92BE-14F70FA0A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119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1">
                <a:extLst>
                  <a:ext uri="{FF2B5EF4-FFF2-40B4-BE49-F238E27FC236}">
                    <a16:creationId xmlns:a16="http://schemas.microsoft.com/office/drawing/2014/main" id="{9D9729FE-A2AF-488B-A6E9-A7774C3C7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0" y="1746"/>
                <a:ext cx="34" cy="14"/>
              </a:xfrm>
              <a:custGeom>
                <a:avLst/>
                <a:gdLst>
                  <a:gd name="T0" fmla="*/ 32 w 34"/>
                  <a:gd name="T1" fmla="*/ 10 h 14"/>
                  <a:gd name="T2" fmla="*/ 32 w 34"/>
                  <a:gd name="T3" fmla="*/ 6 h 14"/>
                  <a:gd name="T4" fmla="*/ 26 w 34"/>
                  <a:gd name="T5" fmla="*/ 4 h 14"/>
                  <a:gd name="T6" fmla="*/ 26 w 34"/>
                  <a:gd name="T7" fmla="*/ 4 h 14"/>
                  <a:gd name="T8" fmla="*/ 24 w 34"/>
                  <a:gd name="T9" fmla="*/ 2 h 14"/>
                  <a:gd name="T10" fmla="*/ 22 w 34"/>
                  <a:gd name="T11" fmla="*/ 2 h 14"/>
                  <a:gd name="T12" fmla="*/ 22 w 34"/>
                  <a:gd name="T13" fmla="*/ 2 h 14"/>
                  <a:gd name="T14" fmla="*/ 20 w 34"/>
                  <a:gd name="T15" fmla="*/ 2 h 14"/>
                  <a:gd name="T16" fmla="*/ 18 w 34"/>
                  <a:gd name="T17" fmla="*/ 0 h 14"/>
                  <a:gd name="T18" fmla="*/ 16 w 34"/>
                  <a:gd name="T19" fmla="*/ 0 h 14"/>
                  <a:gd name="T20" fmla="*/ 16 w 34"/>
                  <a:gd name="T21" fmla="*/ 0 h 14"/>
                  <a:gd name="T22" fmla="*/ 8 w 34"/>
                  <a:gd name="T23" fmla="*/ 0 h 14"/>
                  <a:gd name="T24" fmla="*/ 8 w 34"/>
                  <a:gd name="T25" fmla="*/ 0 h 14"/>
                  <a:gd name="T26" fmla="*/ 6 w 34"/>
                  <a:gd name="T27" fmla="*/ 0 h 14"/>
                  <a:gd name="T28" fmla="*/ 6 w 34"/>
                  <a:gd name="T29" fmla="*/ 0 h 14"/>
                  <a:gd name="T30" fmla="*/ 4 w 34"/>
                  <a:gd name="T31" fmla="*/ 0 h 14"/>
                  <a:gd name="T32" fmla="*/ 2 w 34"/>
                  <a:gd name="T33" fmla="*/ 2 h 14"/>
                  <a:gd name="T34" fmla="*/ 2 w 34"/>
                  <a:gd name="T35" fmla="*/ 2 h 14"/>
                  <a:gd name="T36" fmla="*/ 0 w 34"/>
                  <a:gd name="T37" fmla="*/ 4 h 14"/>
                  <a:gd name="T38" fmla="*/ 2 w 34"/>
                  <a:gd name="T39" fmla="*/ 4 h 14"/>
                  <a:gd name="T40" fmla="*/ 4 w 34"/>
                  <a:gd name="T41" fmla="*/ 6 h 14"/>
                  <a:gd name="T42" fmla="*/ 6 w 34"/>
                  <a:gd name="T43" fmla="*/ 6 h 14"/>
                  <a:gd name="T44" fmla="*/ 6 w 34"/>
                  <a:gd name="T45" fmla="*/ 8 h 14"/>
                  <a:gd name="T46" fmla="*/ 8 w 34"/>
                  <a:gd name="T47" fmla="*/ 8 h 14"/>
                  <a:gd name="T48" fmla="*/ 8 w 34"/>
                  <a:gd name="T49" fmla="*/ 8 h 14"/>
                  <a:gd name="T50" fmla="*/ 8 w 34"/>
                  <a:gd name="T51" fmla="*/ 10 h 14"/>
                  <a:gd name="T52" fmla="*/ 10 w 34"/>
                  <a:gd name="T53" fmla="*/ 12 h 14"/>
                  <a:gd name="T54" fmla="*/ 14 w 34"/>
                  <a:gd name="T55" fmla="*/ 12 h 14"/>
                  <a:gd name="T56" fmla="*/ 16 w 34"/>
                  <a:gd name="T57" fmla="*/ 12 h 14"/>
                  <a:gd name="T58" fmla="*/ 16 w 34"/>
                  <a:gd name="T59" fmla="*/ 12 h 14"/>
                  <a:gd name="T60" fmla="*/ 18 w 34"/>
                  <a:gd name="T61" fmla="*/ 14 h 14"/>
                  <a:gd name="T62" fmla="*/ 18 w 34"/>
                  <a:gd name="T63" fmla="*/ 12 h 14"/>
                  <a:gd name="T64" fmla="*/ 18 w 34"/>
                  <a:gd name="T65" fmla="*/ 10 h 14"/>
                  <a:gd name="T66" fmla="*/ 20 w 34"/>
                  <a:gd name="T67" fmla="*/ 10 h 14"/>
                  <a:gd name="T68" fmla="*/ 20 w 34"/>
                  <a:gd name="T69" fmla="*/ 12 h 14"/>
                  <a:gd name="T70" fmla="*/ 22 w 34"/>
                  <a:gd name="T71" fmla="*/ 12 h 14"/>
                  <a:gd name="T72" fmla="*/ 22 w 34"/>
                  <a:gd name="T73" fmla="*/ 10 h 14"/>
                  <a:gd name="T74" fmla="*/ 24 w 34"/>
                  <a:gd name="T75" fmla="*/ 10 h 14"/>
                  <a:gd name="T76" fmla="*/ 24 w 34"/>
                  <a:gd name="T77" fmla="*/ 10 h 14"/>
                  <a:gd name="T78" fmla="*/ 24 w 34"/>
                  <a:gd name="T79" fmla="*/ 10 h 14"/>
                  <a:gd name="T80" fmla="*/ 24 w 34"/>
                  <a:gd name="T81" fmla="*/ 10 h 14"/>
                  <a:gd name="T82" fmla="*/ 26 w 34"/>
                  <a:gd name="T83" fmla="*/ 10 h 14"/>
                  <a:gd name="T84" fmla="*/ 26 w 34"/>
                  <a:gd name="T85" fmla="*/ 10 h 14"/>
                  <a:gd name="T86" fmla="*/ 28 w 34"/>
                  <a:gd name="T87" fmla="*/ 12 h 14"/>
                  <a:gd name="T88" fmla="*/ 30 w 34"/>
                  <a:gd name="T89" fmla="*/ 10 h 14"/>
                  <a:gd name="T90" fmla="*/ 32 w 34"/>
                  <a:gd name="T91" fmla="*/ 10 h 14"/>
                  <a:gd name="T92" fmla="*/ 34 w 34"/>
                  <a:gd name="T93" fmla="*/ 10 h 14"/>
                  <a:gd name="T94" fmla="*/ 32 w 34"/>
                  <a:gd name="T9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14">
                    <a:moveTo>
                      <a:pt x="32" y="10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2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42">
                <a:extLst>
                  <a:ext uri="{FF2B5EF4-FFF2-40B4-BE49-F238E27FC236}">
                    <a16:creationId xmlns:a16="http://schemas.microsoft.com/office/drawing/2014/main" id="{2745146B-092D-4F13-8203-60DBA1389A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1" y="1884"/>
                <a:ext cx="98" cy="115"/>
              </a:xfrm>
              <a:custGeom>
                <a:avLst/>
                <a:gdLst>
                  <a:gd name="T0" fmla="*/ 84 w 98"/>
                  <a:gd name="T1" fmla="*/ 101 h 115"/>
                  <a:gd name="T2" fmla="*/ 94 w 98"/>
                  <a:gd name="T3" fmla="*/ 33 h 115"/>
                  <a:gd name="T4" fmla="*/ 94 w 98"/>
                  <a:gd name="T5" fmla="*/ 27 h 115"/>
                  <a:gd name="T6" fmla="*/ 94 w 98"/>
                  <a:gd name="T7" fmla="*/ 25 h 115"/>
                  <a:gd name="T8" fmla="*/ 90 w 98"/>
                  <a:gd name="T9" fmla="*/ 21 h 115"/>
                  <a:gd name="T10" fmla="*/ 86 w 98"/>
                  <a:gd name="T11" fmla="*/ 16 h 115"/>
                  <a:gd name="T12" fmla="*/ 76 w 98"/>
                  <a:gd name="T13" fmla="*/ 16 h 115"/>
                  <a:gd name="T14" fmla="*/ 68 w 98"/>
                  <a:gd name="T15" fmla="*/ 21 h 115"/>
                  <a:gd name="T16" fmla="*/ 62 w 98"/>
                  <a:gd name="T17" fmla="*/ 16 h 115"/>
                  <a:gd name="T18" fmla="*/ 56 w 98"/>
                  <a:gd name="T19" fmla="*/ 10 h 115"/>
                  <a:gd name="T20" fmla="*/ 50 w 98"/>
                  <a:gd name="T21" fmla="*/ 6 h 115"/>
                  <a:gd name="T22" fmla="*/ 44 w 98"/>
                  <a:gd name="T23" fmla="*/ 8 h 115"/>
                  <a:gd name="T24" fmla="*/ 40 w 98"/>
                  <a:gd name="T25" fmla="*/ 10 h 115"/>
                  <a:gd name="T26" fmla="*/ 40 w 98"/>
                  <a:gd name="T27" fmla="*/ 6 h 115"/>
                  <a:gd name="T28" fmla="*/ 38 w 98"/>
                  <a:gd name="T29" fmla="*/ 0 h 115"/>
                  <a:gd name="T30" fmla="*/ 36 w 98"/>
                  <a:gd name="T31" fmla="*/ 4 h 115"/>
                  <a:gd name="T32" fmla="*/ 32 w 98"/>
                  <a:gd name="T33" fmla="*/ 2 h 115"/>
                  <a:gd name="T34" fmla="*/ 30 w 98"/>
                  <a:gd name="T35" fmla="*/ 8 h 115"/>
                  <a:gd name="T36" fmla="*/ 26 w 98"/>
                  <a:gd name="T37" fmla="*/ 8 h 115"/>
                  <a:gd name="T38" fmla="*/ 26 w 98"/>
                  <a:gd name="T39" fmla="*/ 10 h 115"/>
                  <a:gd name="T40" fmla="*/ 20 w 98"/>
                  <a:gd name="T41" fmla="*/ 8 h 115"/>
                  <a:gd name="T42" fmla="*/ 16 w 98"/>
                  <a:gd name="T43" fmla="*/ 6 h 115"/>
                  <a:gd name="T44" fmla="*/ 12 w 98"/>
                  <a:gd name="T45" fmla="*/ 10 h 115"/>
                  <a:gd name="T46" fmla="*/ 8 w 98"/>
                  <a:gd name="T47" fmla="*/ 16 h 115"/>
                  <a:gd name="T48" fmla="*/ 12 w 98"/>
                  <a:gd name="T49" fmla="*/ 25 h 115"/>
                  <a:gd name="T50" fmla="*/ 14 w 98"/>
                  <a:gd name="T51" fmla="*/ 31 h 115"/>
                  <a:gd name="T52" fmla="*/ 12 w 98"/>
                  <a:gd name="T53" fmla="*/ 37 h 115"/>
                  <a:gd name="T54" fmla="*/ 16 w 98"/>
                  <a:gd name="T55" fmla="*/ 43 h 115"/>
                  <a:gd name="T56" fmla="*/ 12 w 98"/>
                  <a:gd name="T57" fmla="*/ 41 h 115"/>
                  <a:gd name="T58" fmla="*/ 6 w 98"/>
                  <a:gd name="T59" fmla="*/ 43 h 115"/>
                  <a:gd name="T60" fmla="*/ 10 w 98"/>
                  <a:gd name="T61" fmla="*/ 47 h 115"/>
                  <a:gd name="T62" fmla="*/ 8 w 98"/>
                  <a:gd name="T63" fmla="*/ 53 h 115"/>
                  <a:gd name="T64" fmla="*/ 4 w 98"/>
                  <a:gd name="T65" fmla="*/ 57 h 115"/>
                  <a:gd name="T66" fmla="*/ 4 w 98"/>
                  <a:gd name="T67" fmla="*/ 61 h 115"/>
                  <a:gd name="T68" fmla="*/ 6 w 98"/>
                  <a:gd name="T69" fmla="*/ 71 h 115"/>
                  <a:gd name="T70" fmla="*/ 2 w 98"/>
                  <a:gd name="T71" fmla="*/ 77 h 115"/>
                  <a:gd name="T72" fmla="*/ 8 w 98"/>
                  <a:gd name="T73" fmla="*/ 81 h 115"/>
                  <a:gd name="T74" fmla="*/ 12 w 98"/>
                  <a:gd name="T75" fmla="*/ 83 h 115"/>
                  <a:gd name="T76" fmla="*/ 16 w 98"/>
                  <a:gd name="T77" fmla="*/ 87 h 115"/>
                  <a:gd name="T78" fmla="*/ 20 w 98"/>
                  <a:gd name="T79" fmla="*/ 93 h 115"/>
                  <a:gd name="T80" fmla="*/ 18 w 98"/>
                  <a:gd name="T81" fmla="*/ 99 h 115"/>
                  <a:gd name="T82" fmla="*/ 16 w 98"/>
                  <a:gd name="T83" fmla="*/ 105 h 115"/>
                  <a:gd name="T84" fmla="*/ 20 w 98"/>
                  <a:gd name="T85" fmla="*/ 115 h 115"/>
                  <a:gd name="T86" fmla="*/ 32 w 98"/>
                  <a:gd name="T87" fmla="*/ 109 h 115"/>
                  <a:gd name="T88" fmla="*/ 56 w 98"/>
                  <a:gd name="T89" fmla="*/ 101 h 115"/>
                  <a:gd name="T90" fmla="*/ 56 w 98"/>
                  <a:gd name="T91" fmla="*/ 101 h 115"/>
                  <a:gd name="T92" fmla="*/ 72 w 98"/>
                  <a:gd name="T93" fmla="*/ 99 h 115"/>
                  <a:gd name="T94" fmla="*/ 72 w 98"/>
                  <a:gd name="T95" fmla="*/ 99 h 115"/>
                  <a:gd name="T96" fmla="*/ 86 w 98"/>
                  <a:gd name="T97" fmla="*/ 97 h 115"/>
                  <a:gd name="T98" fmla="*/ 88 w 98"/>
                  <a:gd name="T99" fmla="*/ 101 h 115"/>
                  <a:gd name="T100" fmla="*/ 92 w 98"/>
                  <a:gd name="T101" fmla="*/ 101 h 115"/>
                  <a:gd name="T102" fmla="*/ 92 w 98"/>
                  <a:gd name="T103" fmla="*/ 93 h 115"/>
                  <a:gd name="T104" fmla="*/ 88 w 98"/>
                  <a:gd name="T105" fmla="*/ 89 h 115"/>
                  <a:gd name="T106" fmla="*/ 86 w 98"/>
                  <a:gd name="T107" fmla="*/ 77 h 115"/>
                  <a:gd name="T108" fmla="*/ 86 w 98"/>
                  <a:gd name="T109" fmla="*/ 69 h 115"/>
                  <a:gd name="T110" fmla="*/ 90 w 98"/>
                  <a:gd name="T111" fmla="*/ 59 h 115"/>
                  <a:gd name="T112" fmla="*/ 92 w 98"/>
                  <a:gd name="T113" fmla="*/ 51 h 115"/>
                  <a:gd name="T114" fmla="*/ 96 w 98"/>
                  <a:gd name="T115" fmla="*/ 4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115">
                    <a:moveTo>
                      <a:pt x="84" y="101"/>
                    </a:moveTo>
                    <a:lnTo>
                      <a:pt x="88" y="103"/>
                    </a:lnTo>
                    <a:lnTo>
                      <a:pt x="88" y="101"/>
                    </a:lnTo>
                    <a:lnTo>
                      <a:pt x="86" y="101"/>
                    </a:lnTo>
                    <a:lnTo>
                      <a:pt x="84" y="101"/>
                    </a:lnTo>
                    <a:close/>
                    <a:moveTo>
                      <a:pt x="96" y="41"/>
                    </a:moveTo>
                    <a:lnTo>
                      <a:pt x="96" y="37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94" y="33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29"/>
                    </a:lnTo>
                    <a:lnTo>
                      <a:pt x="94" y="27"/>
                    </a:lnTo>
                    <a:lnTo>
                      <a:pt x="94" y="27"/>
                    </a:lnTo>
                    <a:lnTo>
                      <a:pt x="94" y="27"/>
                    </a:lnTo>
                    <a:lnTo>
                      <a:pt x="94" y="25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2" y="23"/>
                    </a:lnTo>
                    <a:lnTo>
                      <a:pt x="90" y="21"/>
                    </a:lnTo>
                    <a:lnTo>
                      <a:pt x="90" y="21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6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0" y="14"/>
                    </a:lnTo>
                    <a:lnTo>
                      <a:pt x="78" y="14"/>
                    </a:lnTo>
                    <a:lnTo>
                      <a:pt x="76" y="16"/>
                    </a:lnTo>
                    <a:lnTo>
                      <a:pt x="74" y="16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8" y="21"/>
                    </a:lnTo>
                    <a:lnTo>
                      <a:pt x="68" y="21"/>
                    </a:lnTo>
                    <a:lnTo>
                      <a:pt x="66" y="21"/>
                    </a:lnTo>
                    <a:lnTo>
                      <a:pt x="66" y="19"/>
                    </a:lnTo>
                    <a:lnTo>
                      <a:pt x="64" y="19"/>
                    </a:lnTo>
                    <a:lnTo>
                      <a:pt x="62" y="19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4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9"/>
                    </a:lnTo>
                    <a:lnTo>
                      <a:pt x="16" y="41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0" y="41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6" y="4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49"/>
                    </a:lnTo>
                    <a:lnTo>
                      <a:pt x="10" y="51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4" y="57"/>
                    </a:lnTo>
                    <a:lnTo>
                      <a:pt x="4" y="57"/>
                    </a:lnTo>
                    <a:lnTo>
                      <a:pt x="2" y="59"/>
                    </a:lnTo>
                    <a:lnTo>
                      <a:pt x="4" y="59"/>
                    </a:lnTo>
                    <a:lnTo>
                      <a:pt x="4" y="59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71"/>
                    </a:lnTo>
                    <a:lnTo>
                      <a:pt x="6" y="71"/>
                    </a:lnTo>
                    <a:lnTo>
                      <a:pt x="4" y="73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4" y="77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81"/>
                    </a:lnTo>
                    <a:lnTo>
                      <a:pt x="8" y="81"/>
                    </a:lnTo>
                    <a:lnTo>
                      <a:pt x="8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4" y="87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20" y="93"/>
                    </a:lnTo>
                    <a:lnTo>
                      <a:pt x="20" y="93"/>
                    </a:lnTo>
                    <a:lnTo>
                      <a:pt x="20" y="95"/>
                    </a:lnTo>
                    <a:lnTo>
                      <a:pt x="20" y="95"/>
                    </a:lnTo>
                    <a:lnTo>
                      <a:pt x="20" y="97"/>
                    </a:lnTo>
                    <a:lnTo>
                      <a:pt x="18" y="99"/>
                    </a:lnTo>
                    <a:lnTo>
                      <a:pt x="18" y="101"/>
                    </a:lnTo>
                    <a:lnTo>
                      <a:pt x="18" y="101"/>
                    </a:lnTo>
                    <a:lnTo>
                      <a:pt x="16" y="103"/>
                    </a:lnTo>
                    <a:lnTo>
                      <a:pt x="16" y="103"/>
                    </a:lnTo>
                    <a:lnTo>
                      <a:pt x="16" y="105"/>
                    </a:lnTo>
                    <a:lnTo>
                      <a:pt x="16" y="107"/>
                    </a:lnTo>
                    <a:lnTo>
                      <a:pt x="16" y="111"/>
                    </a:lnTo>
                    <a:lnTo>
                      <a:pt x="16" y="115"/>
                    </a:lnTo>
                    <a:lnTo>
                      <a:pt x="18" y="115"/>
                    </a:lnTo>
                    <a:lnTo>
                      <a:pt x="20" y="115"/>
                    </a:lnTo>
                    <a:lnTo>
                      <a:pt x="22" y="113"/>
                    </a:lnTo>
                    <a:lnTo>
                      <a:pt x="24" y="111"/>
                    </a:lnTo>
                    <a:lnTo>
                      <a:pt x="26" y="111"/>
                    </a:lnTo>
                    <a:lnTo>
                      <a:pt x="28" y="109"/>
                    </a:lnTo>
                    <a:lnTo>
                      <a:pt x="32" y="109"/>
                    </a:lnTo>
                    <a:lnTo>
                      <a:pt x="40" y="105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6" y="101"/>
                    </a:lnTo>
                    <a:lnTo>
                      <a:pt x="56" y="101"/>
                    </a:lnTo>
                    <a:lnTo>
                      <a:pt x="54" y="101"/>
                    </a:lnTo>
                    <a:lnTo>
                      <a:pt x="52" y="101"/>
                    </a:lnTo>
                    <a:lnTo>
                      <a:pt x="52" y="101"/>
                    </a:lnTo>
                    <a:lnTo>
                      <a:pt x="52" y="101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lnTo>
                      <a:pt x="62" y="101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68" y="99"/>
                    </a:lnTo>
                    <a:lnTo>
                      <a:pt x="72" y="99"/>
                    </a:lnTo>
                    <a:lnTo>
                      <a:pt x="74" y="99"/>
                    </a:lnTo>
                    <a:lnTo>
                      <a:pt x="76" y="99"/>
                    </a:lnTo>
                    <a:lnTo>
                      <a:pt x="84" y="101"/>
                    </a:lnTo>
                    <a:lnTo>
                      <a:pt x="84" y="101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6" y="101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90" y="101"/>
                    </a:lnTo>
                    <a:lnTo>
                      <a:pt x="90" y="101"/>
                    </a:lnTo>
                    <a:lnTo>
                      <a:pt x="92" y="101"/>
                    </a:lnTo>
                    <a:lnTo>
                      <a:pt x="92" y="101"/>
                    </a:lnTo>
                    <a:lnTo>
                      <a:pt x="92" y="99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90" y="93"/>
                    </a:lnTo>
                    <a:lnTo>
                      <a:pt x="90" y="91"/>
                    </a:lnTo>
                    <a:lnTo>
                      <a:pt x="88" y="91"/>
                    </a:lnTo>
                    <a:lnTo>
                      <a:pt x="88" y="89"/>
                    </a:lnTo>
                    <a:lnTo>
                      <a:pt x="88" y="87"/>
                    </a:lnTo>
                    <a:lnTo>
                      <a:pt x="88" y="85"/>
                    </a:lnTo>
                    <a:lnTo>
                      <a:pt x="86" y="79"/>
                    </a:lnTo>
                    <a:lnTo>
                      <a:pt x="86" y="79"/>
                    </a:lnTo>
                    <a:lnTo>
                      <a:pt x="86" y="77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8" y="67"/>
                    </a:lnTo>
                    <a:lnTo>
                      <a:pt x="88" y="65"/>
                    </a:lnTo>
                    <a:lnTo>
                      <a:pt x="90" y="65"/>
                    </a:lnTo>
                    <a:lnTo>
                      <a:pt x="90" y="63"/>
                    </a:lnTo>
                    <a:lnTo>
                      <a:pt x="90" y="59"/>
                    </a:lnTo>
                    <a:lnTo>
                      <a:pt x="90" y="55"/>
                    </a:lnTo>
                    <a:lnTo>
                      <a:pt x="92" y="55"/>
                    </a:lnTo>
                    <a:lnTo>
                      <a:pt x="92" y="53"/>
                    </a:lnTo>
                    <a:lnTo>
                      <a:pt x="92" y="53"/>
                    </a:lnTo>
                    <a:lnTo>
                      <a:pt x="92" y="51"/>
                    </a:lnTo>
                    <a:lnTo>
                      <a:pt x="94" y="49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96" y="47"/>
                    </a:lnTo>
                    <a:lnTo>
                      <a:pt x="96" y="47"/>
                    </a:lnTo>
                    <a:lnTo>
                      <a:pt x="98" y="47"/>
                    </a:lnTo>
                    <a:lnTo>
                      <a:pt x="96" y="4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43">
                <a:extLst>
                  <a:ext uri="{FF2B5EF4-FFF2-40B4-BE49-F238E27FC236}">
                    <a16:creationId xmlns:a16="http://schemas.microsoft.com/office/drawing/2014/main" id="{9585C7A7-1379-4286-8632-A24C628C2F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" y="1237"/>
                <a:ext cx="170" cy="183"/>
              </a:xfrm>
              <a:custGeom>
                <a:avLst/>
                <a:gdLst>
                  <a:gd name="T0" fmla="*/ 126 w 170"/>
                  <a:gd name="T1" fmla="*/ 154 h 183"/>
                  <a:gd name="T2" fmla="*/ 112 w 170"/>
                  <a:gd name="T3" fmla="*/ 158 h 183"/>
                  <a:gd name="T4" fmla="*/ 96 w 170"/>
                  <a:gd name="T5" fmla="*/ 156 h 183"/>
                  <a:gd name="T6" fmla="*/ 86 w 170"/>
                  <a:gd name="T7" fmla="*/ 156 h 183"/>
                  <a:gd name="T8" fmla="*/ 88 w 170"/>
                  <a:gd name="T9" fmla="*/ 166 h 183"/>
                  <a:gd name="T10" fmla="*/ 104 w 170"/>
                  <a:gd name="T11" fmla="*/ 174 h 183"/>
                  <a:gd name="T12" fmla="*/ 120 w 170"/>
                  <a:gd name="T13" fmla="*/ 183 h 183"/>
                  <a:gd name="T14" fmla="*/ 124 w 170"/>
                  <a:gd name="T15" fmla="*/ 174 h 183"/>
                  <a:gd name="T16" fmla="*/ 124 w 170"/>
                  <a:gd name="T17" fmla="*/ 164 h 183"/>
                  <a:gd name="T18" fmla="*/ 22 w 170"/>
                  <a:gd name="T19" fmla="*/ 138 h 183"/>
                  <a:gd name="T20" fmla="*/ 102 w 170"/>
                  <a:gd name="T21" fmla="*/ 112 h 183"/>
                  <a:gd name="T22" fmla="*/ 22 w 170"/>
                  <a:gd name="T23" fmla="*/ 106 h 183"/>
                  <a:gd name="T24" fmla="*/ 40 w 170"/>
                  <a:gd name="T25" fmla="*/ 106 h 183"/>
                  <a:gd name="T26" fmla="*/ 32 w 170"/>
                  <a:gd name="T27" fmla="*/ 104 h 183"/>
                  <a:gd name="T28" fmla="*/ 20 w 170"/>
                  <a:gd name="T29" fmla="*/ 110 h 183"/>
                  <a:gd name="T30" fmla="*/ 24 w 170"/>
                  <a:gd name="T31" fmla="*/ 124 h 183"/>
                  <a:gd name="T32" fmla="*/ 24 w 170"/>
                  <a:gd name="T33" fmla="*/ 128 h 183"/>
                  <a:gd name="T34" fmla="*/ 28 w 170"/>
                  <a:gd name="T35" fmla="*/ 142 h 183"/>
                  <a:gd name="T36" fmla="*/ 38 w 170"/>
                  <a:gd name="T37" fmla="*/ 138 h 183"/>
                  <a:gd name="T38" fmla="*/ 44 w 170"/>
                  <a:gd name="T39" fmla="*/ 118 h 183"/>
                  <a:gd name="T40" fmla="*/ 48 w 170"/>
                  <a:gd name="T41" fmla="*/ 76 h 183"/>
                  <a:gd name="T42" fmla="*/ 168 w 170"/>
                  <a:gd name="T43" fmla="*/ 118 h 183"/>
                  <a:gd name="T44" fmla="*/ 134 w 170"/>
                  <a:gd name="T45" fmla="*/ 94 h 183"/>
                  <a:gd name="T46" fmla="*/ 108 w 170"/>
                  <a:gd name="T47" fmla="*/ 80 h 183"/>
                  <a:gd name="T48" fmla="*/ 82 w 170"/>
                  <a:gd name="T49" fmla="*/ 52 h 183"/>
                  <a:gd name="T50" fmla="*/ 82 w 170"/>
                  <a:gd name="T51" fmla="*/ 36 h 183"/>
                  <a:gd name="T52" fmla="*/ 84 w 170"/>
                  <a:gd name="T53" fmla="*/ 28 h 183"/>
                  <a:gd name="T54" fmla="*/ 100 w 170"/>
                  <a:gd name="T55" fmla="*/ 24 h 183"/>
                  <a:gd name="T56" fmla="*/ 98 w 170"/>
                  <a:gd name="T57" fmla="*/ 20 h 183"/>
                  <a:gd name="T58" fmla="*/ 98 w 170"/>
                  <a:gd name="T59" fmla="*/ 16 h 183"/>
                  <a:gd name="T60" fmla="*/ 98 w 170"/>
                  <a:gd name="T61" fmla="*/ 10 h 183"/>
                  <a:gd name="T62" fmla="*/ 80 w 170"/>
                  <a:gd name="T63" fmla="*/ 6 h 183"/>
                  <a:gd name="T64" fmla="*/ 72 w 170"/>
                  <a:gd name="T65" fmla="*/ 2 h 183"/>
                  <a:gd name="T66" fmla="*/ 60 w 170"/>
                  <a:gd name="T67" fmla="*/ 4 h 183"/>
                  <a:gd name="T68" fmla="*/ 54 w 170"/>
                  <a:gd name="T69" fmla="*/ 8 h 183"/>
                  <a:gd name="T70" fmla="*/ 48 w 170"/>
                  <a:gd name="T71" fmla="*/ 12 h 183"/>
                  <a:gd name="T72" fmla="*/ 42 w 170"/>
                  <a:gd name="T73" fmla="*/ 14 h 183"/>
                  <a:gd name="T74" fmla="*/ 36 w 170"/>
                  <a:gd name="T75" fmla="*/ 14 h 183"/>
                  <a:gd name="T76" fmla="*/ 32 w 170"/>
                  <a:gd name="T77" fmla="*/ 20 h 183"/>
                  <a:gd name="T78" fmla="*/ 26 w 170"/>
                  <a:gd name="T79" fmla="*/ 10 h 183"/>
                  <a:gd name="T80" fmla="*/ 20 w 170"/>
                  <a:gd name="T81" fmla="*/ 18 h 183"/>
                  <a:gd name="T82" fmla="*/ 4 w 170"/>
                  <a:gd name="T83" fmla="*/ 20 h 183"/>
                  <a:gd name="T84" fmla="*/ 8 w 170"/>
                  <a:gd name="T85" fmla="*/ 30 h 183"/>
                  <a:gd name="T86" fmla="*/ 0 w 170"/>
                  <a:gd name="T87" fmla="*/ 36 h 183"/>
                  <a:gd name="T88" fmla="*/ 4 w 170"/>
                  <a:gd name="T89" fmla="*/ 42 h 183"/>
                  <a:gd name="T90" fmla="*/ 10 w 170"/>
                  <a:gd name="T91" fmla="*/ 52 h 183"/>
                  <a:gd name="T92" fmla="*/ 12 w 170"/>
                  <a:gd name="T93" fmla="*/ 58 h 183"/>
                  <a:gd name="T94" fmla="*/ 38 w 170"/>
                  <a:gd name="T95" fmla="*/ 50 h 183"/>
                  <a:gd name="T96" fmla="*/ 54 w 170"/>
                  <a:gd name="T97" fmla="*/ 72 h 183"/>
                  <a:gd name="T98" fmla="*/ 64 w 170"/>
                  <a:gd name="T99" fmla="*/ 82 h 183"/>
                  <a:gd name="T100" fmla="*/ 78 w 170"/>
                  <a:gd name="T101" fmla="*/ 92 h 183"/>
                  <a:gd name="T102" fmla="*/ 100 w 170"/>
                  <a:gd name="T103" fmla="*/ 102 h 183"/>
                  <a:gd name="T104" fmla="*/ 112 w 170"/>
                  <a:gd name="T105" fmla="*/ 112 h 183"/>
                  <a:gd name="T106" fmla="*/ 120 w 170"/>
                  <a:gd name="T107" fmla="*/ 118 h 183"/>
                  <a:gd name="T108" fmla="*/ 134 w 170"/>
                  <a:gd name="T109" fmla="*/ 134 h 183"/>
                  <a:gd name="T110" fmla="*/ 132 w 170"/>
                  <a:gd name="T111" fmla="*/ 154 h 183"/>
                  <a:gd name="T112" fmla="*/ 144 w 170"/>
                  <a:gd name="T113" fmla="*/ 150 h 183"/>
                  <a:gd name="T114" fmla="*/ 146 w 170"/>
                  <a:gd name="T115" fmla="*/ 130 h 183"/>
                  <a:gd name="T116" fmla="*/ 152 w 170"/>
                  <a:gd name="T117" fmla="*/ 116 h 183"/>
                  <a:gd name="T118" fmla="*/ 170 w 170"/>
                  <a:gd name="T119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" h="183">
                    <a:moveTo>
                      <a:pt x="76" y="181"/>
                    </a:moveTo>
                    <a:lnTo>
                      <a:pt x="76" y="181"/>
                    </a:lnTo>
                    <a:lnTo>
                      <a:pt x="76" y="181"/>
                    </a:lnTo>
                    <a:lnTo>
                      <a:pt x="76" y="181"/>
                    </a:lnTo>
                    <a:lnTo>
                      <a:pt x="76" y="183"/>
                    </a:lnTo>
                    <a:lnTo>
                      <a:pt x="76" y="183"/>
                    </a:lnTo>
                    <a:lnTo>
                      <a:pt x="76" y="181"/>
                    </a:lnTo>
                    <a:lnTo>
                      <a:pt x="76" y="181"/>
                    </a:lnTo>
                    <a:close/>
                    <a:moveTo>
                      <a:pt x="128" y="154"/>
                    </a:moveTo>
                    <a:lnTo>
                      <a:pt x="126" y="154"/>
                    </a:lnTo>
                    <a:lnTo>
                      <a:pt x="124" y="154"/>
                    </a:lnTo>
                    <a:lnTo>
                      <a:pt x="124" y="154"/>
                    </a:lnTo>
                    <a:lnTo>
                      <a:pt x="122" y="156"/>
                    </a:lnTo>
                    <a:lnTo>
                      <a:pt x="122" y="156"/>
                    </a:lnTo>
                    <a:lnTo>
                      <a:pt x="120" y="156"/>
                    </a:lnTo>
                    <a:lnTo>
                      <a:pt x="118" y="156"/>
                    </a:lnTo>
                    <a:lnTo>
                      <a:pt x="118" y="156"/>
                    </a:lnTo>
                    <a:lnTo>
                      <a:pt x="116" y="156"/>
                    </a:lnTo>
                    <a:lnTo>
                      <a:pt x="114" y="158"/>
                    </a:lnTo>
                    <a:lnTo>
                      <a:pt x="112" y="158"/>
                    </a:lnTo>
                    <a:lnTo>
                      <a:pt x="112" y="158"/>
                    </a:lnTo>
                    <a:lnTo>
                      <a:pt x="110" y="158"/>
                    </a:lnTo>
                    <a:lnTo>
                      <a:pt x="106" y="158"/>
                    </a:lnTo>
                    <a:lnTo>
                      <a:pt x="104" y="158"/>
                    </a:lnTo>
                    <a:lnTo>
                      <a:pt x="102" y="158"/>
                    </a:lnTo>
                    <a:lnTo>
                      <a:pt x="102" y="158"/>
                    </a:lnTo>
                    <a:lnTo>
                      <a:pt x="100" y="158"/>
                    </a:lnTo>
                    <a:lnTo>
                      <a:pt x="98" y="156"/>
                    </a:lnTo>
                    <a:lnTo>
                      <a:pt x="98" y="156"/>
                    </a:lnTo>
                    <a:lnTo>
                      <a:pt x="96" y="156"/>
                    </a:lnTo>
                    <a:lnTo>
                      <a:pt x="96" y="156"/>
                    </a:lnTo>
                    <a:lnTo>
                      <a:pt x="96" y="156"/>
                    </a:lnTo>
                    <a:lnTo>
                      <a:pt x="94" y="156"/>
                    </a:lnTo>
                    <a:lnTo>
                      <a:pt x="92" y="156"/>
                    </a:lnTo>
                    <a:lnTo>
                      <a:pt x="92" y="158"/>
                    </a:lnTo>
                    <a:lnTo>
                      <a:pt x="90" y="158"/>
                    </a:lnTo>
                    <a:lnTo>
                      <a:pt x="90" y="158"/>
                    </a:lnTo>
                    <a:lnTo>
                      <a:pt x="88" y="158"/>
                    </a:lnTo>
                    <a:lnTo>
                      <a:pt x="86" y="156"/>
                    </a:lnTo>
                    <a:lnTo>
                      <a:pt x="86" y="156"/>
                    </a:lnTo>
                    <a:lnTo>
                      <a:pt x="86" y="156"/>
                    </a:lnTo>
                    <a:lnTo>
                      <a:pt x="84" y="158"/>
                    </a:lnTo>
                    <a:lnTo>
                      <a:pt x="84" y="158"/>
                    </a:lnTo>
                    <a:lnTo>
                      <a:pt x="84" y="160"/>
                    </a:lnTo>
                    <a:lnTo>
                      <a:pt x="82" y="162"/>
                    </a:lnTo>
                    <a:lnTo>
                      <a:pt x="82" y="162"/>
                    </a:lnTo>
                    <a:lnTo>
                      <a:pt x="84" y="164"/>
                    </a:lnTo>
                    <a:lnTo>
                      <a:pt x="86" y="166"/>
                    </a:lnTo>
                    <a:lnTo>
                      <a:pt x="86" y="166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90" y="166"/>
                    </a:lnTo>
                    <a:lnTo>
                      <a:pt x="92" y="168"/>
                    </a:lnTo>
                    <a:lnTo>
                      <a:pt x="94" y="168"/>
                    </a:lnTo>
                    <a:lnTo>
                      <a:pt x="94" y="168"/>
                    </a:lnTo>
                    <a:lnTo>
                      <a:pt x="94" y="170"/>
                    </a:lnTo>
                    <a:lnTo>
                      <a:pt x="96" y="170"/>
                    </a:lnTo>
                    <a:lnTo>
                      <a:pt x="100" y="172"/>
                    </a:lnTo>
                    <a:lnTo>
                      <a:pt x="102" y="174"/>
                    </a:lnTo>
                    <a:lnTo>
                      <a:pt x="104" y="174"/>
                    </a:lnTo>
                    <a:lnTo>
                      <a:pt x="106" y="174"/>
                    </a:lnTo>
                    <a:lnTo>
                      <a:pt x="108" y="174"/>
                    </a:lnTo>
                    <a:lnTo>
                      <a:pt x="110" y="176"/>
                    </a:lnTo>
                    <a:lnTo>
                      <a:pt x="112" y="179"/>
                    </a:lnTo>
                    <a:lnTo>
                      <a:pt x="114" y="181"/>
                    </a:lnTo>
                    <a:lnTo>
                      <a:pt x="114" y="181"/>
                    </a:lnTo>
                    <a:lnTo>
                      <a:pt x="114" y="181"/>
                    </a:lnTo>
                    <a:lnTo>
                      <a:pt x="118" y="183"/>
                    </a:lnTo>
                    <a:lnTo>
                      <a:pt x="118" y="183"/>
                    </a:lnTo>
                    <a:lnTo>
                      <a:pt x="120" y="183"/>
                    </a:lnTo>
                    <a:lnTo>
                      <a:pt x="122" y="183"/>
                    </a:lnTo>
                    <a:lnTo>
                      <a:pt x="122" y="183"/>
                    </a:lnTo>
                    <a:lnTo>
                      <a:pt x="122" y="181"/>
                    </a:lnTo>
                    <a:lnTo>
                      <a:pt x="122" y="181"/>
                    </a:lnTo>
                    <a:lnTo>
                      <a:pt x="122" y="179"/>
                    </a:lnTo>
                    <a:lnTo>
                      <a:pt x="124" y="179"/>
                    </a:lnTo>
                    <a:lnTo>
                      <a:pt x="124" y="176"/>
                    </a:lnTo>
                    <a:lnTo>
                      <a:pt x="124" y="176"/>
                    </a:lnTo>
                    <a:lnTo>
                      <a:pt x="124" y="174"/>
                    </a:lnTo>
                    <a:lnTo>
                      <a:pt x="124" y="174"/>
                    </a:lnTo>
                    <a:lnTo>
                      <a:pt x="122" y="172"/>
                    </a:lnTo>
                    <a:lnTo>
                      <a:pt x="124" y="172"/>
                    </a:lnTo>
                    <a:lnTo>
                      <a:pt x="124" y="172"/>
                    </a:lnTo>
                    <a:lnTo>
                      <a:pt x="122" y="172"/>
                    </a:lnTo>
                    <a:lnTo>
                      <a:pt x="122" y="170"/>
                    </a:lnTo>
                    <a:lnTo>
                      <a:pt x="122" y="170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2" y="166"/>
                    </a:lnTo>
                    <a:lnTo>
                      <a:pt x="124" y="164"/>
                    </a:lnTo>
                    <a:lnTo>
                      <a:pt x="124" y="164"/>
                    </a:lnTo>
                    <a:lnTo>
                      <a:pt x="124" y="162"/>
                    </a:lnTo>
                    <a:lnTo>
                      <a:pt x="128" y="158"/>
                    </a:lnTo>
                    <a:lnTo>
                      <a:pt x="128" y="156"/>
                    </a:lnTo>
                    <a:lnTo>
                      <a:pt x="128" y="154"/>
                    </a:lnTo>
                    <a:lnTo>
                      <a:pt x="130" y="154"/>
                    </a:lnTo>
                    <a:lnTo>
                      <a:pt x="128" y="154"/>
                    </a:lnTo>
                    <a:lnTo>
                      <a:pt x="128" y="154"/>
                    </a:lnTo>
                    <a:close/>
                    <a:moveTo>
                      <a:pt x="22" y="138"/>
                    </a:moveTo>
                    <a:lnTo>
                      <a:pt x="22" y="138"/>
                    </a:lnTo>
                    <a:lnTo>
                      <a:pt x="22" y="140"/>
                    </a:lnTo>
                    <a:lnTo>
                      <a:pt x="24" y="142"/>
                    </a:lnTo>
                    <a:lnTo>
                      <a:pt x="24" y="140"/>
                    </a:lnTo>
                    <a:lnTo>
                      <a:pt x="24" y="138"/>
                    </a:lnTo>
                    <a:lnTo>
                      <a:pt x="22" y="138"/>
                    </a:lnTo>
                    <a:close/>
                    <a:moveTo>
                      <a:pt x="104" y="112"/>
                    </a:move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104" y="112"/>
                    </a:lnTo>
                    <a:lnTo>
                      <a:pt x="104" y="112"/>
                    </a:lnTo>
                    <a:close/>
                    <a:moveTo>
                      <a:pt x="22" y="106"/>
                    </a:moveTo>
                    <a:lnTo>
                      <a:pt x="22" y="106"/>
                    </a:lnTo>
                    <a:lnTo>
                      <a:pt x="24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2" y="106"/>
                    </a:lnTo>
                    <a:lnTo>
                      <a:pt x="22" y="106"/>
                    </a:lnTo>
                    <a:lnTo>
                      <a:pt x="22" y="106"/>
                    </a:lnTo>
                    <a:lnTo>
                      <a:pt x="22" y="106"/>
                    </a:lnTo>
                    <a:close/>
                    <a:moveTo>
                      <a:pt x="42" y="110"/>
                    </a:moveTo>
                    <a:lnTo>
                      <a:pt x="42" y="108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4"/>
                    </a:lnTo>
                    <a:lnTo>
                      <a:pt x="40" y="104"/>
                    </a:lnTo>
                    <a:lnTo>
                      <a:pt x="38" y="104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2" y="104"/>
                    </a:lnTo>
                    <a:lnTo>
                      <a:pt x="30" y="108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4" y="110"/>
                    </a:lnTo>
                    <a:lnTo>
                      <a:pt x="24" y="110"/>
                    </a:lnTo>
                    <a:lnTo>
                      <a:pt x="22" y="108"/>
                    </a:lnTo>
                    <a:lnTo>
                      <a:pt x="22" y="108"/>
                    </a:lnTo>
                    <a:lnTo>
                      <a:pt x="22" y="108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0" y="112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22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6" y="124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6" y="128"/>
                    </a:lnTo>
                    <a:lnTo>
                      <a:pt x="26" y="128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4" y="130"/>
                    </a:lnTo>
                    <a:lnTo>
                      <a:pt x="24" y="132"/>
                    </a:lnTo>
                    <a:lnTo>
                      <a:pt x="24" y="132"/>
                    </a:lnTo>
                    <a:lnTo>
                      <a:pt x="24" y="136"/>
                    </a:lnTo>
                    <a:lnTo>
                      <a:pt x="24" y="136"/>
                    </a:lnTo>
                    <a:lnTo>
                      <a:pt x="24" y="138"/>
                    </a:lnTo>
                    <a:lnTo>
                      <a:pt x="26" y="140"/>
                    </a:lnTo>
                    <a:lnTo>
                      <a:pt x="26" y="142"/>
                    </a:lnTo>
                    <a:lnTo>
                      <a:pt x="28" y="142"/>
                    </a:lnTo>
                    <a:lnTo>
                      <a:pt x="28" y="142"/>
                    </a:lnTo>
                    <a:lnTo>
                      <a:pt x="30" y="142"/>
                    </a:lnTo>
                    <a:lnTo>
                      <a:pt x="30" y="142"/>
                    </a:lnTo>
                    <a:lnTo>
                      <a:pt x="32" y="142"/>
                    </a:lnTo>
                    <a:lnTo>
                      <a:pt x="32" y="140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8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2" y="134"/>
                    </a:lnTo>
                    <a:lnTo>
                      <a:pt x="42" y="124"/>
                    </a:lnTo>
                    <a:lnTo>
                      <a:pt x="42" y="124"/>
                    </a:lnTo>
                    <a:lnTo>
                      <a:pt x="42" y="122"/>
                    </a:lnTo>
                    <a:lnTo>
                      <a:pt x="42" y="122"/>
                    </a:lnTo>
                    <a:lnTo>
                      <a:pt x="42" y="120"/>
                    </a:lnTo>
                    <a:lnTo>
                      <a:pt x="44" y="118"/>
                    </a:lnTo>
                    <a:lnTo>
                      <a:pt x="44" y="116"/>
                    </a:lnTo>
                    <a:lnTo>
                      <a:pt x="44" y="116"/>
                    </a:lnTo>
                    <a:lnTo>
                      <a:pt x="44" y="114"/>
                    </a:lnTo>
                    <a:lnTo>
                      <a:pt x="42" y="110"/>
                    </a:lnTo>
                    <a:close/>
                    <a:moveTo>
                      <a:pt x="54" y="74"/>
                    </a:moveTo>
                    <a:lnTo>
                      <a:pt x="52" y="74"/>
                    </a:lnTo>
                    <a:lnTo>
                      <a:pt x="52" y="74"/>
                    </a:lnTo>
                    <a:lnTo>
                      <a:pt x="52" y="74"/>
                    </a:lnTo>
                    <a:lnTo>
                      <a:pt x="50" y="74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4" y="74"/>
                    </a:lnTo>
                    <a:close/>
                    <a:moveTo>
                      <a:pt x="170" y="120"/>
                    </a:moveTo>
                    <a:lnTo>
                      <a:pt x="168" y="118"/>
                    </a:lnTo>
                    <a:lnTo>
                      <a:pt x="164" y="114"/>
                    </a:lnTo>
                    <a:lnTo>
                      <a:pt x="162" y="112"/>
                    </a:lnTo>
                    <a:lnTo>
                      <a:pt x="156" y="110"/>
                    </a:lnTo>
                    <a:lnTo>
                      <a:pt x="152" y="106"/>
                    </a:lnTo>
                    <a:lnTo>
                      <a:pt x="150" y="106"/>
                    </a:lnTo>
                    <a:lnTo>
                      <a:pt x="142" y="102"/>
                    </a:lnTo>
                    <a:lnTo>
                      <a:pt x="134" y="98"/>
                    </a:lnTo>
                    <a:lnTo>
                      <a:pt x="132" y="98"/>
                    </a:lnTo>
                    <a:lnTo>
                      <a:pt x="132" y="96"/>
                    </a:lnTo>
                    <a:lnTo>
                      <a:pt x="134" y="94"/>
                    </a:lnTo>
                    <a:lnTo>
                      <a:pt x="136" y="94"/>
                    </a:lnTo>
                    <a:lnTo>
                      <a:pt x="136" y="92"/>
                    </a:lnTo>
                    <a:lnTo>
                      <a:pt x="136" y="90"/>
                    </a:lnTo>
                    <a:lnTo>
                      <a:pt x="134" y="90"/>
                    </a:lnTo>
                    <a:lnTo>
                      <a:pt x="132" y="90"/>
                    </a:lnTo>
                    <a:lnTo>
                      <a:pt x="124" y="90"/>
                    </a:lnTo>
                    <a:lnTo>
                      <a:pt x="122" y="90"/>
                    </a:lnTo>
                    <a:lnTo>
                      <a:pt x="118" y="88"/>
                    </a:lnTo>
                    <a:lnTo>
                      <a:pt x="112" y="84"/>
                    </a:lnTo>
                    <a:lnTo>
                      <a:pt x="108" y="80"/>
                    </a:lnTo>
                    <a:lnTo>
                      <a:pt x="104" y="78"/>
                    </a:lnTo>
                    <a:lnTo>
                      <a:pt x="104" y="74"/>
                    </a:lnTo>
                    <a:lnTo>
                      <a:pt x="102" y="68"/>
                    </a:lnTo>
                    <a:lnTo>
                      <a:pt x="100" y="66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6" y="54"/>
                    </a:lnTo>
                    <a:lnTo>
                      <a:pt x="82" y="52"/>
                    </a:lnTo>
                    <a:lnTo>
                      <a:pt x="82" y="50"/>
                    </a:lnTo>
                    <a:lnTo>
                      <a:pt x="80" y="48"/>
                    </a:lnTo>
                    <a:lnTo>
                      <a:pt x="80" y="42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2" y="36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2" y="26"/>
                    </a:lnTo>
                    <a:lnTo>
                      <a:pt x="84" y="26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88" y="26"/>
                    </a:lnTo>
                    <a:lnTo>
                      <a:pt x="90" y="24"/>
                    </a:lnTo>
                    <a:lnTo>
                      <a:pt x="92" y="24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6" y="2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00" y="24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02" y="26"/>
                    </a:lnTo>
                    <a:lnTo>
                      <a:pt x="102" y="26"/>
                    </a:lnTo>
                    <a:lnTo>
                      <a:pt x="102" y="24"/>
                    </a:lnTo>
                    <a:lnTo>
                      <a:pt x="100" y="22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98" y="20"/>
                    </a:lnTo>
                    <a:lnTo>
                      <a:pt x="98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8" y="12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100" y="10"/>
                    </a:lnTo>
                    <a:lnTo>
                      <a:pt x="96" y="8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86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2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1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6" y="52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4" y="58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6" y="48"/>
                    </a:lnTo>
                    <a:lnTo>
                      <a:pt x="38" y="50"/>
                    </a:lnTo>
                    <a:lnTo>
                      <a:pt x="44" y="52"/>
                    </a:lnTo>
                    <a:lnTo>
                      <a:pt x="48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2" y="62"/>
                    </a:lnTo>
                    <a:lnTo>
                      <a:pt x="54" y="66"/>
                    </a:lnTo>
                    <a:lnTo>
                      <a:pt x="54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4" y="72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8" y="7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8" y="76"/>
                    </a:lnTo>
                    <a:lnTo>
                      <a:pt x="60" y="76"/>
                    </a:lnTo>
                    <a:lnTo>
                      <a:pt x="64" y="80"/>
                    </a:lnTo>
                    <a:lnTo>
                      <a:pt x="64" y="82"/>
                    </a:lnTo>
                    <a:lnTo>
                      <a:pt x="64" y="82"/>
                    </a:lnTo>
                    <a:lnTo>
                      <a:pt x="62" y="82"/>
                    </a:lnTo>
                    <a:lnTo>
                      <a:pt x="64" y="82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8" y="82"/>
                    </a:lnTo>
                    <a:lnTo>
                      <a:pt x="70" y="84"/>
                    </a:lnTo>
                    <a:lnTo>
                      <a:pt x="74" y="88"/>
                    </a:lnTo>
                    <a:lnTo>
                      <a:pt x="76" y="90"/>
                    </a:lnTo>
                    <a:lnTo>
                      <a:pt x="78" y="92"/>
                    </a:lnTo>
                    <a:lnTo>
                      <a:pt x="84" y="98"/>
                    </a:lnTo>
                    <a:lnTo>
                      <a:pt x="88" y="100"/>
                    </a:lnTo>
                    <a:lnTo>
                      <a:pt x="90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4" y="102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102" y="104"/>
                    </a:lnTo>
                    <a:lnTo>
                      <a:pt x="106" y="108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8" y="110"/>
                    </a:lnTo>
                    <a:lnTo>
                      <a:pt x="110" y="110"/>
                    </a:lnTo>
                    <a:lnTo>
                      <a:pt x="112" y="110"/>
                    </a:lnTo>
                    <a:lnTo>
                      <a:pt x="112" y="112"/>
                    </a:lnTo>
                    <a:lnTo>
                      <a:pt x="110" y="114"/>
                    </a:lnTo>
                    <a:lnTo>
                      <a:pt x="110" y="114"/>
                    </a:lnTo>
                    <a:lnTo>
                      <a:pt x="112" y="112"/>
                    </a:lnTo>
                    <a:lnTo>
                      <a:pt x="112" y="114"/>
                    </a:lnTo>
                    <a:lnTo>
                      <a:pt x="114" y="112"/>
                    </a:lnTo>
                    <a:lnTo>
                      <a:pt x="116" y="112"/>
                    </a:lnTo>
                    <a:lnTo>
                      <a:pt x="118" y="112"/>
                    </a:lnTo>
                    <a:lnTo>
                      <a:pt x="118" y="114"/>
                    </a:lnTo>
                    <a:lnTo>
                      <a:pt x="118" y="116"/>
                    </a:lnTo>
                    <a:lnTo>
                      <a:pt x="120" y="118"/>
                    </a:lnTo>
                    <a:lnTo>
                      <a:pt x="118" y="118"/>
                    </a:lnTo>
                    <a:lnTo>
                      <a:pt x="118" y="120"/>
                    </a:lnTo>
                    <a:lnTo>
                      <a:pt x="118" y="120"/>
                    </a:lnTo>
                    <a:lnTo>
                      <a:pt x="124" y="122"/>
                    </a:lnTo>
                    <a:lnTo>
                      <a:pt x="126" y="124"/>
                    </a:lnTo>
                    <a:lnTo>
                      <a:pt x="128" y="124"/>
                    </a:lnTo>
                    <a:lnTo>
                      <a:pt x="130" y="122"/>
                    </a:lnTo>
                    <a:lnTo>
                      <a:pt x="130" y="124"/>
                    </a:lnTo>
                    <a:lnTo>
                      <a:pt x="132" y="130"/>
                    </a:lnTo>
                    <a:lnTo>
                      <a:pt x="134" y="134"/>
                    </a:lnTo>
                    <a:lnTo>
                      <a:pt x="136" y="138"/>
                    </a:lnTo>
                    <a:lnTo>
                      <a:pt x="136" y="140"/>
                    </a:lnTo>
                    <a:lnTo>
                      <a:pt x="138" y="142"/>
                    </a:lnTo>
                    <a:lnTo>
                      <a:pt x="138" y="144"/>
                    </a:lnTo>
                    <a:lnTo>
                      <a:pt x="136" y="146"/>
                    </a:lnTo>
                    <a:lnTo>
                      <a:pt x="134" y="146"/>
                    </a:lnTo>
                    <a:lnTo>
                      <a:pt x="134" y="146"/>
                    </a:lnTo>
                    <a:lnTo>
                      <a:pt x="132" y="148"/>
                    </a:lnTo>
                    <a:lnTo>
                      <a:pt x="134" y="150"/>
                    </a:lnTo>
                    <a:lnTo>
                      <a:pt x="132" y="154"/>
                    </a:lnTo>
                    <a:lnTo>
                      <a:pt x="130" y="154"/>
                    </a:lnTo>
                    <a:lnTo>
                      <a:pt x="130" y="156"/>
                    </a:lnTo>
                    <a:lnTo>
                      <a:pt x="130" y="158"/>
                    </a:lnTo>
                    <a:lnTo>
                      <a:pt x="130" y="160"/>
                    </a:lnTo>
                    <a:lnTo>
                      <a:pt x="136" y="160"/>
                    </a:lnTo>
                    <a:lnTo>
                      <a:pt x="136" y="158"/>
                    </a:lnTo>
                    <a:lnTo>
                      <a:pt x="136" y="158"/>
                    </a:lnTo>
                    <a:lnTo>
                      <a:pt x="138" y="154"/>
                    </a:lnTo>
                    <a:lnTo>
                      <a:pt x="142" y="152"/>
                    </a:lnTo>
                    <a:lnTo>
                      <a:pt x="144" y="150"/>
                    </a:lnTo>
                    <a:lnTo>
                      <a:pt x="142" y="146"/>
                    </a:lnTo>
                    <a:lnTo>
                      <a:pt x="144" y="144"/>
                    </a:lnTo>
                    <a:lnTo>
                      <a:pt x="146" y="142"/>
                    </a:lnTo>
                    <a:lnTo>
                      <a:pt x="148" y="142"/>
                    </a:lnTo>
                    <a:lnTo>
                      <a:pt x="150" y="142"/>
                    </a:lnTo>
                    <a:lnTo>
                      <a:pt x="152" y="140"/>
                    </a:lnTo>
                    <a:lnTo>
                      <a:pt x="150" y="138"/>
                    </a:lnTo>
                    <a:lnTo>
                      <a:pt x="150" y="134"/>
                    </a:lnTo>
                    <a:lnTo>
                      <a:pt x="148" y="132"/>
                    </a:lnTo>
                    <a:lnTo>
                      <a:pt x="146" y="130"/>
                    </a:lnTo>
                    <a:lnTo>
                      <a:pt x="142" y="130"/>
                    </a:lnTo>
                    <a:lnTo>
                      <a:pt x="142" y="128"/>
                    </a:lnTo>
                    <a:lnTo>
                      <a:pt x="142" y="126"/>
                    </a:lnTo>
                    <a:lnTo>
                      <a:pt x="144" y="122"/>
                    </a:lnTo>
                    <a:lnTo>
                      <a:pt x="146" y="118"/>
                    </a:lnTo>
                    <a:lnTo>
                      <a:pt x="148" y="116"/>
                    </a:lnTo>
                    <a:lnTo>
                      <a:pt x="148" y="116"/>
                    </a:lnTo>
                    <a:lnTo>
                      <a:pt x="152" y="116"/>
                    </a:lnTo>
                    <a:lnTo>
                      <a:pt x="152" y="116"/>
                    </a:lnTo>
                    <a:lnTo>
                      <a:pt x="152" y="116"/>
                    </a:lnTo>
                    <a:lnTo>
                      <a:pt x="152" y="118"/>
                    </a:lnTo>
                    <a:lnTo>
                      <a:pt x="154" y="118"/>
                    </a:lnTo>
                    <a:lnTo>
                      <a:pt x="156" y="118"/>
                    </a:lnTo>
                    <a:lnTo>
                      <a:pt x="162" y="120"/>
                    </a:lnTo>
                    <a:lnTo>
                      <a:pt x="164" y="124"/>
                    </a:lnTo>
                    <a:lnTo>
                      <a:pt x="166" y="126"/>
                    </a:lnTo>
                    <a:lnTo>
                      <a:pt x="168" y="126"/>
                    </a:lnTo>
                    <a:lnTo>
                      <a:pt x="168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0" y="120"/>
                    </a:lnTo>
                    <a:close/>
                    <a:moveTo>
                      <a:pt x="82" y="56"/>
                    </a:moveTo>
                    <a:lnTo>
                      <a:pt x="82" y="56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82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44">
                <a:extLst>
                  <a:ext uri="{FF2B5EF4-FFF2-40B4-BE49-F238E27FC236}">
                    <a16:creationId xmlns:a16="http://schemas.microsoft.com/office/drawing/2014/main" id="{1FC6E281-8130-4909-9DAF-6569B5368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80"/>
                <a:ext cx="22" cy="70"/>
              </a:xfrm>
              <a:custGeom>
                <a:avLst/>
                <a:gdLst>
                  <a:gd name="T0" fmla="*/ 22 w 22"/>
                  <a:gd name="T1" fmla="*/ 6 h 70"/>
                  <a:gd name="T2" fmla="*/ 22 w 22"/>
                  <a:gd name="T3" fmla="*/ 4 h 70"/>
                  <a:gd name="T4" fmla="*/ 22 w 22"/>
                  <a:gd name="T5" fmla="*/ 2 h 70"/>
                  <a:gd name="T6" fmla="*/ 22 w 22"/>
                  <a:gd name="T7" fmla="*/ 2 h 70"/>
                  <a:gd name="T8" fmla="*/ 22 w 22"/>
                  <a:gd name="T9" fmla="*/ 0 h 70"/>
                  <a:gd name="T10" fmla="*/ 20 w 22"/>
                  <a:gd name="T11" fmla="*/ 0 h 70"/>
                  <a:gd name="T12" fmla="*/ 18 w 22"/>
                  <a:gd name="T13" fmla="*/ 2 h 70"/>
                  <a:gd name="T14" fmla="*/ 18 w 22"/>
                  <a:gd name="T15" fmla="*/ 2 h 70"/>
                  <a:gd name="T16" fmla="*/ 16 w 22"/>
                  <a:gd name="T17" fmla="*/ 4 h 70"/>
                  <a:gd name="T18" fmla="*/ 14 w 22"/>
                  <a:gd name="T19" fmla="*/ 6 h 70"/>
                  <a:gd name="T20" fmla="*/ 10 w 22"/>
                  <a:gd name="T21" fmla="*/ 6 h 70"/>
                  <a:gd name="T22" fmla="*/ 10 w 22"/>
                  <a:gd name="T23" fmla="*/ 10 h 70"/>
                  <a:gd name="T24" fmla="*/ 8 w 22"/>
                  <a:gd name="T25" fmla="*/ 22 h 70"/>
                  <a:gd name="T26" fmla="*/ 4 w 22"/>
                  <a:gd name="T27" fmla="*/ 32 h 70"/>
                  <a:gd name="T28" fmla="*/ 4 w 22"/>
                  <a:gd name="T29" fmla="*/ 32 h 70"/>
                  <a:gd name="T30" fmla="*/ 2 w 22"/>
                  <a:gd name="T31" fmla="*/ 36 h 70"/>
                  <a:gd name="T32" fmla="*/ 0 w 22"/>
                  <a:gd name="T33" fmla="*/ 38 h 70"/>
                  <a:gd name="T34" fmla="*/ 2 w 22"/>
                  <a:gd name="T35" fmla="*/ 46 h 70"/>
                  <a:gd name="T36" fmla="*/ 6 w 22"/>
                  <a:gd name="T37" fmla="*/ 52 h 70"/>
                  <a:gd name="T38" fmla="*/ 8 w 22"/>
                  <a:gd name="T39" fmla="*/ 56 h 70"/>
                  <a:gd name="T40" fmla="*/ 10 w 22"/>
                  <a:gd name="T41" fmla="*/ 64 h 70"/>
                  <a:gd name="T42" fmla="*/ 12 w 22"/>
                  <a:gd name="T43" fmla="*/ 70 h 70"/>
                  <a:gd name="T44" fmla="*/ 14 w 22"/>
                  <a:gd name="T45" fmla="*/ 64 h 70"/>
                  <a:gd name="T46" fmla="*/ 14 w 22"/>
                  <a:gd name="T47" fmla="*/ 60 h 70"/>
                  <a:gd name="T48" fmla="*/ 14 w 22"/>
                  <a:gd name="T49" fmla="*/ 56 h 70"/>
                  <a:gd name="T50" fmla="*/ 14 w 22"/>
                  <a:gd name="T51" fmla="*/ 52 h 70"/>
                  <a:gd name="T52" fmla="*/ 16 w 22"/>
                  <a:gd name="T53" fmla="*/ 48 h 70"/>
                  <a:gd name="T54" fmla="*/ 16 w 22"/>
                  <a:gd name="T55" fmla="*/ 46 h 70"/>
                  <a:gd name="T56" fmla="*/ 18 w 22"/>
                  <a:gd name="T57" fmla="*/ 40 h 70"/>
                  <a:gd name="T58" fmla="*/ 18 w 22"/>
                  <a:gd name="T59" fmla="*/ 38 h 70"/>
                  <a:gd name="T60" fmla="*/ 18 w 22"/>
                  <a:gd name="T61" fmla="*/ 36 h 70"/>
                  <a:gd name="T62" fmla="*/ 18 w 22"/>
                  <a:gd name="T63" fmla="*/ 34 h 70"/>
                  <a:gd name="T64" fmla="*/ 12 w 22"/>
                  <a:gd name="T65" fmla="*/ 36 h 70"/>
                  <a:gd name="T66" fmla="*/ 10 w 22"/>
                  <a:gd name="T67" fmla="*/ 36 h 70"/>
                  <a:gd name="T68" fmla="*/ 10 w 22"/>
                  <a:gd name="T69" fmla="*/ 34 h 70"/>
                  <a:gd name="T70" fmla="*/ 12 w 22"/>
                  <a:gd name="T71" fmla="*/ 30 h 70"/>
                  <a:gd name="T72" fmla="*/ 14 w 22"/>
                  <a:gd name="T73" fmla="*/ 30 h 70"/>
                  <a:gd name="T74" fmla="*/ 12 w 22"/>
                  <a:gd name="T75" fmla="*/ 28 h 70"/>
                  <a:gd name="T76" fmla="*/ 10 w 22"/>
                  <a:gd name="T77" fmla="*/ 28 h 70"/>
                  <a:gd name="T78" fmla="*/ 10 w 22"/>
                  <a:gd name="T79" fmla="*/ 28 h 70"/>
                  <a:gd name="T80" fmla="*/ 10 w 22"/>
                  <a:gd name="T81" fmla="*/ 26 h 70"/>
                  <a:gd name="T82" fmla="*/ 10 w 22"/>
                  <a:gd name="T83" fmla="*/ 24 h 70"/>
                  <a:gd name="T84" fmla="*/ 10 w 22"/>
                  <a:gd name="T85" fmla="*/ 20 h 70"/>
                  <a:gd name="T86" fmla="*/ 10 w 22"/>
                  <a:gd name="T87" fmla="*/ 16 h 70"/>
                  <a:gd name="T88" fmla="*/ 14 w 22"/>
                  <a:gd name="T89" fmla="*/ 16 h 70"/>
                  <a:gd name="T90" fmla="*/ 16 w 22"/>
                  <a:gd name="T91" fmla="*/ 16 h 70"/>
                  <a:gd name="T92" fmla="*/ 18 w 22"/>
                  <a:gd name="T93" fmla="*/ 18 h 70"/>
                  <a:gd name="T94" fmla="*/ 18 w 22"/>
                  <a:gd name="T95" fmla="*/ 14 h 70"/>
                  <a:gd name="T96" fmla="*/ 18 w 22"/>
                  <a:gd name="T97" fmla="*/ 12 h 70"/>
                  <a:gd name="T98" fmla="*/ 20 w 22"/>
                  <a:gd name="T99" fmla="*/ 12 h 70"/>
                  <a:gd name="T100" fmla="*/ 22 w 22"/>
                  <a:gd name="T101" fmla="*/ 10 h 70"/>
                  <a:gd name="T102" fmla="*/ 22 w 22"/>
                  <a:gd name="T103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" h="70">
                    <a:moveTo>
                      <a:pt x="22" y="8"/>
                    </a:move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8" y="14"/>
                    </a:lnTo>
                    <a:lnTo>
                      <a:pt x="8" y="22"/>
                    </a:lnTo>
                    <a:lnTo>
                      <a:pt x="6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8" y="56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4" y="68"/>
                    </a:lnTo>
                    <a:lnTo>
                      <a:pt x="14" y="64"/>
                    </a:lnTo>
                    <a:lnTo>
                      <a:pt x="14" y="62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4" y="54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6" y="48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16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5">
                <a:extLst>
                  <a:ext uri="{FF2B5EF4-FFF2-40B4-BE49-F238E27FC236}">
                    <a16:creationId xmlns:a16="http://schemas.microsoft.com/office/drawing/2014/main" id="{701AF812-BD1D-4515-9395-C5F384E5E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" y="1111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6 w 6"/>
                  <a:gd name="T5" fmla="*/ 0 h 6"/>
                  <a:gd name="T6" fmla="*/ 4 w 6"/>
                  <a:gd name="T7" fmla="*/ 0 h 6"/>
                  <a:gd name="T8" fmla="*/ 2 w 6"/>
                  <a:gd name="T9" fmla="*/ 2 h 6"/>
                  <a:gd name="T10" fmla="*/ 2 w 6"/>
                  <a:gd name="T11" fmla="*/ 2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6 h 6"/>
                  <a:gd name="T18" fmla="*/ 2 w 6"/>
                  <a:gd name="T19" fmla="*/ 4 h 6"/>
                  <a:gd name="T20" fmla="*/ 2 w 6"/>
                  <a:gd name="T21" fmla="*/ 6 h 6"/>
                  <a:gd name="T22" fmla="*/ 6 w 6"/>
                  <a:gd name="T23" fmla="*/ 4 h 6"/>
                  <a:gd name="T24" fmla="*/ 6 w 6"/>
                  <a:gd name="T25" fmla="*/ 2 h 6"/>
                  <a:gd name="T26" fmla="*/ 6 w 6"/>
                  <a:gd name="T27" fmla="*/ 2 h 6"/>
                  <a:gd name="T28" fmla="*/ 6 w 6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46">
                <a:extLst>
                  <a:ext uri="{FF2B5EF4-FFF2-40B4-BE49-F238E27FC236}">
                    <a16:creationId xmlns:a16="http://schemas.microsoft.com/office/drawing/2014/main" id="{5ECCA5C8-7D41-4507-9F9D-A36FB117C7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51" y="1095"/>
                <a:ext cx="62" cy="66"/>
              </a:xfrm>
              <a:custGeom>
                <a:avLst/>
                <a:gdLst>
                  <a:gd name="T0" fmla="*/ 10 w 62"/>
                  <a:gd name="T1" fmla="*/ 22 h 66"/>
                  <a:gd name="T2" fmla="*/ 10 w 62"/>
                  <a:gd name="T3" fmla="*/ 24 h 66"/>
                  <a:gd name="T4" fmla="*/ 60 w 62"/>
                  <a:gd name="T5" fmla="*/ 30 h 66"/>
                  <a:gd name="T6" fmla="*/ 60 w 62"/>
                  <a:gd name="T7" fmla="*/ 24 h 66"/>
                  <a:gd name="T8" fmla="*/ 62 w 62"/>
                  <a:gd name="T9" fmla="*/ 22 h 66"/>
                  <a:gd name="T10" fmla="*/ 58 w 62"/>
                  <a:gd name="T11" fmla="*/ 22 h 66"/>
                  <a:gd name="T12" fmla="*/ 56 w 62"/>
                  <a:gd name="T13" fmla="*/ 20 h 66"/>
                  <a:gd name="T14" fmla="*/ 52 w 62"/>
                  <a:gd name="T15" fmla="*/ 18 h 66"/>
                  <a:gd name="T16" fmla="*/ 50 w 62"/>
                  <a:gd name="T17" fmla="*/ 16 h 66"/>
                  <a:gd name="T18" fmla="*/ 46 w 62"/>
                  <a:gd name="T19" fmla="*/ 20 h 66"/>
                  <a:gd name="T20" fmla="*/ 42 w 62"/>
                  <a:gd name="T21" fmla="*/ 20 h 66"/>
                  <a:gd name="T22" fmla="*/ 36 w 62"/>
                  <a:gd name="T23" fmla="*/ 16 h 66"/>
                  <a:gd name="T24" fmla="*/ 42 w 62"/>
                  <a:gd name="T25" fmla="*/ 12 h 66"/>
                  <a:gd name="T26" fmla="*/ 40 w 62"/>
                  <a:gd name="T27" fmla="*/ 10 h 66"/>
                  <a:gd name="T28" fmla="*/ 44 w 62"/>
                  <a:gd name="T29" fmla="*/ 10 h 66"/>
                  <a:gd name="T30" fmla="*/ 48 w 62"/>
                  <a:gd name="T31" fmla="*/ 6 h 66"/>
                  <a:gd name="T32" fmla="*/ 54 w 62"/>
                  <a:gd name="T33" fmla="*/ 2 h 66"/>
                  <a:gd name="T34" fmla="*/ 48 w 62"/>
                  <a:gd name="T35" fmla="*/ 0 h 66"/>
                  <a:gd name="T36" fmla="*/ 46 w 62"/>
                  <a:gd name="T37" fmla="*/ 2 h 66"/>
                  <a:gd name="T38" fmla="*/ 44 w 62"/>
                  <a:gd name="T39" fmla="*/ 4 h 66"/>
                  <a:gd name="T40" fmla="*/ 44 w 62"/>
                  <a:gd name="T41" fmla="*/ 2 h 66"/>
                  <a:gd name="T42" fmla="*/ 42 w 62"/>
                  <a:gd name="T43" fmla="*/ 2 h 66"/>
                  <a:gd name="T44" fmla="*/ 36 w 62"/>
                  <a:gd name="T45" fmla="*/ 4 h 66"/>
                  <a:gd name="T46" fmla="*/ 32 w 62"/>
                  <a:gd name="T47" fmla="*/ 8 h 66"/>
                  <a:gd name="T48" fmla="*/ 28 w 62"/>
                  <a:gd name="T49" fmla="*/ 10 h 66"/>
                  <a:gd name="T50" fmla="*/ 34 w 62"/>
                  <a:gd name="T51" fmla="*/ 14 h 66"/>
                  <a:gd name="T52" fmla="*/ 30 w 62"/>
                  <a:gd name="T53" fmla="*/ 18 h 66"/>
                  <a:gd name="T54" fmla="*/ 24 w 62"/>
                  <a:gd name="T55" fmla="*/ 18 h 66"/>
                  <a:gd name="T56" fmla="*/ 14 w 62"/>
                  <a:gd name="T57" fmla="*/ 18 h 66"/>
                  <a:gd name="T58" fmla="*/ 10 w 62"/>
                  <a:gd name="T59" fmla="*/ 18 h 66"/>
                  <a:gd name="T60" fmla="*/ 12 w 62"/>
                  <a:gd name="T61" fmla="*/ 20 h 66"/>
                  <a:gd name="T62" fmla="*/ 14 w 62"/>
                  <a:gd name="T63" fmla="*/ 24 h 66"/>
                  <a:gd name="T64" fmla="*/ 12 w 62"/>
                  <a:gd name="T65" fmla="*/ 26 h 66"/>
                  <a:gd name="T66" fmla="*/ 12 w 62"/>
                  <a:gd name="T67" fmla="*/ 30 h 66"/>
                  <a:gd name="T68" fmla="*/ 8 w 62"/>
                  <a:gd name="T69" fmla="*/ 32 h 66"/>
                  <a:gd name="T70" fmla="*/ 12 w 62"/>
                  <a:gd name="T71" fmla="*/ 32 h 66"/>
                  <a:gd name="T72" fmla="*/ 14 w 62"/>
                  <a:gd name="T73" fmla="*/ 34 h 66"/>
                  <a:gd name="T74" fmla="*/ 16 w 62"/>
                  <a:gd name="T75" fmla="*/ 36 h 66"/>
                  <a:gd name="T76" fmla="*/ 22 w 62"/>
                  <a:gd name="T77" fmla="*/ 36 h 66"/>
                  <a:gd name="T78" fmla="*/ 16 w 62"/>
                  <a:gd name="T79" fmla="*/ 40 h 66"/>
                  <a:gd name="T80" fmla="*/ 10 w 62"/>
                  <a:gd name="T81" fmla="*/ 46 h 66"/>
                  <a:gd name="T82" fmla="*/ 14 w 62"/>
                  <a:gd name="T83" fmla="*/ 46 h 66"/>
                  <a:gd name="T84" fmla="*/ 22 w 62"/>
                  <a:gd name="T85" fmla="*/ 44 h 66"/>
                  <a:gd name="T86" fmla="*/ 12 w 62"/>
                  <a:gd name="T87" fmla="*/ 46 h 66"/>
                  <a:gd name="T88" fmla="*/ 8 w 62"/>
                  <a:gd name="T89" fmla="*/ 50 h 66"/>
                  <a:gd name="T90" fmla="*/ 6 w 62"/>
                  <a:gd name="T91" fmla="*/ 52 h 66"/>
                  <a:gd name="T92" fmla="*/ 2 w 62"/>
                  <a:gd name="T93" fmla="*/ 54 h 66"/>
                  <a:gd name="T94" fmla="*/ 6 w 62"/>
                  <a:gd name="T95" fmla="*/ 56 h 66"/>
                  <a:gd name="T96" fmla="*/ 2 w 62"/>
                  <a:gd name="T97" fmla="*/ 60 h 66"/>
                  <a:gd name="T98" fmla="*/ 8 w 62"/>
                  <a:gd name="T99" fmla="*/ 60 h 66"/>
                  <a:gd name="T100" fmla="*/ 6 w 62"/>
                  <a:gd name="T101" fmla="*/ 62 h 66"/>
                  <a:gd name="T102" fmla="*/ 10 w 62"/>
                  <a:gd name="T103" fmla="*/ 64 h 66"/>
                  <a:gd name="T104" fmla="*/ 14 w 62"/>
                  <a:gd name="T105" fmla="*/ 64 h 66"/>
                  <a:gd name="T106" fmla="*/ 24 w 62"/>
                  <a:gd name="T107" fmla="*/ 62 h 66"/>
                  <a:gd name="T108" fmla="*/ 28 w 62"/>
                  <a:gd name="T109" fmla="*/ 58 h 66"/>
                  <a:gd name="T110" fmla="*/ 30 w 62"/>
                  <a:gd name="T111" fmla="*/ 58 h 66"/>
                  <a:gd name="T112" fmla="*/ 36 w 62"/>
                  <a:gd name="T113" fmla="*/ 58 h 66"/>
                  <a:gd name="T114" fmla="*/ 40 w 62"/>
                  <a:gd name="T115" fmla="*/ 54 h 66"/>
                  <a:gd name="T116" fmla="*/ 48 w 62"/>
                  <a:gd name="T117" fmla="*/ 52 h 66"/>
                  <a:gd name="T118" fmla="*/ 52 w 62"/>
                  <a:gd name="T119" fmla="*/ 52 h 66"/>
                  <a:gd name="T120" fmla="*/ 56 w 62"/>
                  <a:gd name="T121" fmla="*/ 50 h 66"/>
                  <a:gd name="T122" fmla="*/ 60 w 62"/>
                  <a:gd name="T123" fmla="*/ 42 h 66"/>
                  <a:gd name="T124" fmla="*/ 60 w 62"/>
                  <a:gd name="T125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" h="66">
                    <a:moveTo>
                      <a:pt x="10" y="24"/>
                    </a:moveTo>
                    <a:lnTo>
                      <a:pt x="10" y="24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4"/>
                    </a:lnTo>
                    <a:close/>
                    <a:moveTo>
                      <a:pt x="60" y="34"/>
                    </a:moveTo>
                    <a:lnTo>
                      <a:pt x="60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28"/>
                    </a:lnTo>
                    <a:lnTo>
                      <a:pt x="60" y="2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58" y="20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6" y="22"/>
                    </a:lnTo>
                    <a:lnTo>
                      <a:pt x="56" y="22"/>
                    </a:lnTo>
                    <a:lnTo>
                      <a:pt x="54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4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6" y="4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6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32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4" y="42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4" y="44"/>
                    </a:lnTo>
                    <a:lnTo>
                      <a:pt x="20" y="46"/>
                    </a:lnTo>
                    <a:lnTo>
                      <a:pt x="16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4" y="56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4" y="60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6" y="60"/>
                    </a:lnTo>
                    <a:lnTo>
                      <a:pt x="4" y="62"/>
                    </a:lnTo>
                    <a:lnTo>
                      <a:pt x="4" y="64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0" y="64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22" y="64"/>
                    </a:lnTo>
                    <a:lnTo>
                      <a:pt x="22" y="62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0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6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40" y="56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4" y="54"/>
                    </a:lnTo>
                    <a:lnTo>
                      <a:pt x="46" y="54"/>
                    </a:lnTo>
                    <a:lnTo>
                      <a:pt x="46" y="54"/>
                    </a:lnTo>
                    <a:lnTo>
                      <a:pt x="48" y="5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2" y="54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4" y="50"/>
                    </a:lnTo>
                    <a:lnTo>
                      <a:pt x="56" y="50"/>
                    </a:lnTo>
                    <a:lnTo>
                      <a:pt x="56" y="50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60" y="44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0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47">
                <a:extLst>
                  <a:ext uri="{FF2B5EF4-FFF2-40B4-BE49-F238E27FC236}">
                    <a16:creationId xmlns:a16="http://schemas.microsoft.com/office/drawing/2014/main" id="{064267D3-7556-4DB2-ACB5-52D445232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407"/>
                <a:ext cx="152" cy="151"/>
              </a:xfrm>
              <a:custGeom>
                <a:avLst/>
                <a:gdLst>
                  <a:gd name="T0" fmla="*/ 150 w 152"/>
                  <a:gd name="T1" fmla="*/ 131 h 151"/>
                  <a:gd name="T2" fmla="*/ 148 w 152"/>
                  <a:gd name="T3" fmla="*/ 127 h 151"/>
                  <a:gd name="T4" fmla="*/ 144 w 152"/>
                  <a:gd name="T5" fmla="*/ 125 h 151"/>
                  <a:gd name="T6" fmla="*/ 142 w 152"/>
                  <a:gd name="T7" fmla="*/ 115 h 151"/>
                  <a:gd name="T8" fmla="*/ 136 w 152"/>
                  <a:gd name="T9" fmla="*/ 109 h 151"/>
                  <a:gd name="T10" fmla="*/ 134 w 152"/>
                  <a:gd name="T11" fmla="*/ 97 h 151"/>
                  <a:gd name="T12" fmla="*/ 130 w 152"/>
                  <a:gd name="T13" fmla="*/ 89 h 151"/>
                  <a:gd name="T14" fmla="*/ 120 w 152"/>
                  <a:gd name="T15" fmla="*/ 85 h 151"/>
                  <a:gd name="T16" fmla="*/ 110 w 152"/>
                  <a:gd name="T17" fmla="*/ 81 h 151"/>
                  <a:gd name="T18" fmla="*/ 110 w 152"/>
                  <a:gd name="T19" fmla="*/ 77 h 151"/>
                  <a:gd name="T20" fmla="*/ 106 w 152"/>
                  <a:gd name="T21" fmla="*/ 71 h 151"/>
                  <a:gd name="T22" fmla="*/ 104 w 152"/>
                  <a:gd name="T23" fmla="*/ 69 h 151"/>
                  <a:gd name="T24" fmla="*/ 98 w 152"/>
                  <a:gd name="T25" fmla="*/ 63 h 151"/>
                  <a:gd name="T26" fmla="*/ 98 w 152"/>
                  <a:gd name="T27" fmla="*/ 59 h 151"/>
                  <a:gd name="T28" fmla="*/ 98 w 152"/>
                  <a:gd name="T29" fmla="*/ 53 h 151"/>
                  <a:gd name="T30" fmla="*/ 100 w 152"/>
                  <a:gd name="T31" fmla="*/ 51 h 151"/>
                  <a:gd name="T32" fmla="*/ 102 w 152"/>
                  <a:gd name="T33" fmla="*/ 43 h 151"/>
                  <a:gd name="T34" fmla="*/ 106 w 152"/>
                  <a:gd name="T35" fmla="*/ 39 h 151"/>
                  <a:gd name="T36" fmla="*/ 102 w 152"/>
                  <a:gd name="T37" fmla="*/ 35 h 151"/>
                  <a:gd name="T38" fmla="*/ 106 w 152"/>
                  <a:gd name="T39" fmla="*/ 31 h 151"/>
                  <a:gd name="T40" fmla="*/ 102 w 152"/>
                  <a:gd name="T41" fmla="*/ 29 h 151"/>
                  <a:gd name="T42" fmla="*/ 96 w 152"/>
                  <a:gd name="T43" fmla="*/ 27 h 151"/>
                  <a:gd name="T44" fmla="*/ 92 w 152"/>
                  <a:gd name="T45" fmla="*/ 25 h 151"/>
                  <a:gd name="T46" fmla="*/ 88 w 152"/>
                  <a:gd name="T47" fmla="*/ 19 h 151"/>
                  <a:gd name="T48" fmla="*/ 86 w 152"/>
                  <a:gd name="T49" fmla="*/ 15 h 151"/>
                  <a:gd name="T50" fmla="*/ 84 w 152"/>
                  <a:gd name="T51" fmla="*/ 13 h 151"/>
                  <a:gd name="T52" fmla="*/ 82 w 152"/>
                  <a:gd name="T53" fmla="*/ 4 h 151"/>
                  <a:gd name="T54" fmla="*/ 78 w 152"/>
                  <a:gd name="T55" fmla="*/ 4 h 151"/>
                  <a:gd name="T56" fmla="*/ 74 w 152"/>
                  <a:gd name="T57" fmla="*/ 9 h 151"/>
                  <a:gd name="T58" fmla="*/ 72 w 152"/>
                  <a:gd name="T59" fmla="*/ 4 h 151"/>
                  <a:gd name="T60" fmla="*/ 70 w 152"/>
                  <a:gd name="T61" fmla="*/ 2 h 151"/>
                  <a:gd name="T62" fmla="*/ 64 w 152"/>
                  <a:gd name="T63" fmla="*/ 2 h 151"/>
                  <a:gd name="T64" fmla="*/ 58 w 152"/>
                  <a:gd name="T65" fmla="*/ 0 h 151"/>
                  <a:gd name="T66" fmla="*/ 52 w 152"/>
                  <a:gd name="T67" fmla="*/ 0 h 151"/>
                  <a:gd name="T68" fmla="*/ 48 w 152"/>
                  <a:gd name="T69" fmla="*/ 4 h 151"/>
                  <a:gd name="T70" fmla="*/ 44 w 152"/>
                  <a:gd name="T71" fmla="*/ 9 h 151"/>
                  <a:gd name="T72" fmla="*/ 36 w 152"/>
                  <a:gd name="T73" fmla="*/ 15 h 151"/>
                  <a:gd name="T74" fmla="*/ 32 w 152"/>
                  <a:gd name="T75" fmla="*/ 21 h 151"/>
                  <a:gd name="T76" fmla="*/ 34 w 152"/>
                  <a:gd name="T77" fmla="*/ 29 h 151"/>
                  <a:gd name="T78" fmla="*/ 32 w 152"/>
                  <a:gd name="T79" fmla="*/ 37 h 151"/>
                  <a:gd name="T80" fmla="*/ 32 w 152"/>
                  <a:gd name="T81" fmla="*/ 49 h 151"/>
                  <a:gd name="T82" fmla="*/ 26 w 152"/>
                  <a:gd name="T83" fmla="*/ 57 h 151"/>
                  <a:gd name="T84" fmla="*/ 10 w 152"/>
                  <a:gd name="T85" fmla="*/ 67 h 151"/>
                  <a:gd name="T86" fmla="*/ 0 w 152"/>
                  <a:gd name="T87" fmla="*/ 77 h 151"/>
                  <a:gd name="T88" fmla="*/ 4 w 152"/>
                  <a:gd name="T89" fmla="*/ 89 h 151"/>
                  <a:gd name="T90" fmla="*/ 8 w 152"/>
                  <a:gd name="T91" fmla="*/ 93 h 151"/>
                  <a:gd name="T92" fmla="*/ 20 w 152"/>
                  <a:gd name="T93" fmla="*/ 97 h 151"/>
                  <a:gd name="T94" fmla="*/ 36 w 152"/>
                  <a:gd name="T95" fmla="*/ 105 h 151"/>
                  <a:gd name="T96" fmla="*/ 52 w 152"/>
                  <a:gd name="T97" fmla="*/ 115 h 151"/>
                  <a:gd name="T98" fmla="*/ 70 w 152"/>
                  <a:gd name="T99" fmla="*/ 127 h 151"/>
                  <a:gd name="T100" fmla="*/ 90 w 152"/>
                  <a:gd name="T101" fmla="*/ 143 h 151"/>
                  <a:gd name="T102" fmla="*/ 108 w 152"/>
                  <a:gd name="T103" fmla="*/ 149 h 151"/>
                  <a:gd name="T104" fmla="*/ 126 w 152"/>
                  <a:gd name="T105" fmla="*/ 147 h 151"/>
                  <a:gd name="T106" fmla="*/ 130 w 152"/>
                  <a:gd name="T107" fmla="*/ 137 h 151"/>
                  <a:gd name="T108" fmla="*/ 132 w 152"/>
                  <a:gd name="T109" fmla="*/ 133 h 151"/>
                  <a:gd name="T110" fmla="*/ 138 w 152"/>
                  <a:gd name="T111" fmla="*/ 131 h 151"/>
                  <a:gd name="T112" fmla="*/ 144 w 152"/>
                  <a:gd name="T113" fmla="*/ 133 h 151"/>
                  <a:gd name="T114" fmla="*/ 152 w 152"/>
                  <a:gd name="T115" fmla="*/ 13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2" h="151">
                    <a:moveTo>
                      <a:pt x="152" y="133"/>
                    </a:moveTo>
                    <a:lnTo>
                      <a:pt x="150" y="133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29"/>
                    </a:lnTo>
                    <a:lnTo>
                      <a:pt x="148" y="129"/>
                    </a:lnTo>
                    <a:lnTo>
                      <a:pt x="148" y="127"/>
                    </a:lnTo>
                    <a:lnTo>
                      <a:pt x="146" y="127"/>
                    </a:lnTo>
                    <a:lnTo>
                      <a:pt x="146" y="127"/>
                    </a:lnTo>
                    <a:lnTo>
                      <a:pt x="146" y="125"/>
                    </a:lnTo>
                    <a:lnTo>
                      <a:pt x="144" y="125"/>
                    </a:lnTo>
                    <a:lnTo>
                      <a:pt x="144" y="125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2" y="115"/>
                    </a:lnTo>
                    <a:lnTo>
                      <a:pt x="140" y="115"/>
                    </a:lnTo>
                    <a:lnTo>
                      <a:pt x="138" y="115"/>
                    </a:lnTo>
                    <a:lnTo>
                      <a:pt x="136" y="113"/>
                    </a:lnTo>
                    <a:lnTo>
                      <a:pt x="136" y="109"/>
                    </a:lnTo>
                    <a:lnTo>
                      <a:pt x="138" y="105"/>
                    </a:lnTo>
                    <a:lnTo>
                      <a:pt x="138" y="101"/>
                    </a:lnTo>
                    <a:lnTo>
                      <a:pt x="136" y="99"/>
                    </a:lnTo>
                    <a:lnTo>
                      <a:pt x="134" y="97"/>
                    </a:lnTo>
                    <a:lnTo>
                      <a:pt x="132" y="95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30" y="89"/>
                    </a:lnTo>
                    <a:lnTo>
                      <a:pt x="128" y="89"/>
                    </a:lnTo>
                    <a:lnTo>
                      <a:pt x="126" y="89"/>
                    </a:lnTo>
                    <a:lnTo>
                      <a:pt x="124" y="87"/>
                    </a:lnTo>
                    <a:lnTo>
                      <a:pt x="120" y="85"/>
                    </a:lnTo>
                    <a:lnTo>
                      <a:pt x="116" y="83"/>
                    </a:lnTo>
                    <a:lnTo>
                      <a:pt x="114" y="81"/>
                    </a:lnTo>
                    <a:lnTo>
                      <a:pt x="112" y="81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10" y="79"/>
                    </a:lnTo>
                    <a:lnTo>
                      <a:pt x="110" y="79"/>
                    </a:lnTo>
                    <a:lnTo>
                      <a:pt x="110" y="77"/>
                    </a:lnTo>
                    <a:lnTo>
                      <a:pt x="110" y="75"/>
                    </a:lnTo>
                    <a:lnTo>
                      <a:pt x="108" y="73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69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98" y="59"/>
                    </a:lnTo>
                    <a:lnTo>
                      <a:pt x="98" y="57"/>
                    </a:lnTo>
                    <a:lnTo>
                      <a:pt x="96" y="55"/>
                    </a:lnTo>
                    <a:lnTo>
                      <a:pt x="98" y="53"/>
                    </a:lnTo>
                    <a:lnTo>
                      <a:pt x="98" y="53"/>
                    </a:lnTo>
                    <a:lnTo>
                      <a:pt x="98" y="51"/>
                    </a:lnTo>
                    <a:lnTo>
                      <a:pt x="98" y="51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100" y="49"/>
                    </a:lnTo>
                    <a:lnTo>
                      <a:pt x="100" y="47"/>
                    </a:lnTo>
                    <a:lnTo>
                      <a:pt x="102" y="43"/>
                    </a:lnTo>
                    <a:lnTo>
                      <a:pt x="104" y="43"/>
                    </a:lnTo>
                    <a:lnTo>
                      <a:pt x="106" y="41"/>
                    </a:lnTo>
                    <a:lnTo>
                      <a:pt x="106" y="41"/>
                    </a:lnTo>
                    <a:lnTo>
                      <a:pt x="106" y="39"/>
                    </a:lnTo>
                    <a:lnTo>
                      <a:pt x="106" y="39"/>
                    </a:lnTo>
                    <a:lnTo>
                      <a:pt x="106" y="39"/>
                    </a:lnTo>
                    <a:lnTo>
                      <a:pt x="104" y="37"/>
                    </a:lnTo>
                    <a:lnTo>
                      <a:pt x="102" y="35"/>
                    </a:lnTo>
                    <a:lnTo>
                      <a:pt x="102" y="35"/>
                    </a:lnTo>
                    <a:lnTo>
                      <a:pt x="102" y="33"/>
                    </a:lnTo>
                    <a:lnTo>
                      <a:pt x="104" y="31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4" y="29"/>
                    </a:lnTo>
                    <a:lnTo>
                      <a:pt x="102" y="29"/>
                    </a:lnTo>
                    <a:lnTo>
                      <a:pt x="98" y="29"/>
                    </a:lnTo>
                    <a:lnTo>
                      <a:pt x="98" y="29"/>
                    </a:lnTo>
                    <a:lnTo>
                      <a:pt x="96" y="27"/>
                    </a:lnTo>
                    <a:lnTo>
                      <a:pt x="96" y="27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6" y="17"/>
                    </a:lnTo>
                    <a:lnTo>
                      <a:pt x="86" y="17"/>
                    </a:lnTo>
                    <a:lnTo>
                      <a:pt x="86" y="15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4" y="13"/>
                    </a:lnTo>
                    <a:lnTo>
                      <a:pt x="84" y="11"/>
                    </a:lnTo>
                    <a:lnTo>
                      <a:pt x="82" y="6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2" y="4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2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4" y="9"/>
                    </a:lnTo>
                    <a:lnTo>
                      <a:pt x="42" y="11"/>
                    </a:lnTo>
                    <a:lnTo>
                      <a:pt x="40" y="13"/>
                    </a:lnTo>
                    <a:lnTo>
                      <a:pt x="38" y="15"/>
                    </a:lnTo>
                    <a:lnTo>
                      <a:pt x="36" y="15"/>
                    </a:lnTo>
                    <a:lnTo>
                      <a:pt x="32" y="17"/>
                    </a:lnTo>
                    <a:lnTo>
                      <a:pt x="32" y="17"/>
                    </a:lnTo>
                    <a:lnTo>
                      <a:pt x="32" y="19"/>
                    </a:lnTo>
                    <a:lnTo>
                      <a:pt x="32" y="21"/>
                    </a:lnTo>
                    <a:lnTo>
                      <a:pt x="32" y="23"/>
                    </a:lnTo>
                    <a:lnTo>
                      <a:pt x="32" y="25"/>
                    </a:lnTo>
                    <a:lnTo>
                      <a:pt x="32" y="27"/>
                    </a:lnTo>
                    <a:lnTo>
                      <a:pt x="34" y="29"/>
                    </a:lnTo>
                    <a:lnTo>
                      <a:pt x="34" y="31"/>
                    </a:lnTo>
                    <a:lnTo>
                      <a:pt x="34" y="33"/>
                    </a:lnTo>
                    <a:lnTo>
                      <a:pt x="34" y="35"/>
                    </a:lnTo>
                    <a:lnTo>
                      <a:pt x="32" y="37"/>
                    </a:lnTo>
                    <a:lnTo>
                      <a:pt x="32" y="39"/>
                    </a:lnTo>
                    <a:lnTo>
                      <a:pt x="32" y="43"/>
                    </a:lnTo>
                    <a:lnTo>
                      <a:pt x="32" y="47"/>
                    </a:lnTo>
                    <a:lnTo>
                      <a:pt x="32" y="49"/>
                    </a:lnTo>
                    <a:lnTo>
                      <a:pt x="32" y="51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57"/>
                    </a:lnTo>
                    <a:lnTo>
                      <a:pt x="22" y="59"/>
                    </a:lnTo>
                    <a:lnTo>
                      <a:pt x="18" y="61"/>
                    </a:lnTo>
                    <a:lnTo>
                      <a:pt x="14" y="63"/>
                    </a:lnTo>
                    <a:lnTo>
                      <a:pt x="10" y="67"/>
                    </a:lnTo>
                    <a:lnTo>
                      <a:pt x="6" y="69"/>
                    </a:lnTo>
                    <a:lnTo>
                      <a:pt x="4" y="71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2" y="81"/>
                    </a:lnTo>
                    <a:lnTo>
                      <a:pt x="4" y="85"/>
                    </a:lnTo>
                    <a:lnTo>
                      <a:pt x="4" y="89"/>
                    </a:lnTo>
                    <a:lnTo>
                      <a:pt x="4" y="89"/>
                    </a:lnTo>
                    <a:lnTo>
                      <a:pt x="4" y="93"/>
                    </a:lnTo>
                    <a:lnTo>
                      <a:pt x="6" y="91"/>
                    </a:lnTo>
                    <a:lnTo>
                      <a:pt x="8" y="91"/>
                    </a:lnTo>
                    <a:lnTo>
                      <a:pt x="8" y="93"/>
                    </a:lnTo>
                    <a:lnTo>
                      <a:pt x="6" y="95"/>
                    </a:lnTo>
                    <a:lnTo>
                      <a:pt x="10" y="97"/>
                    </a:lnTo>
                    <a:lnTo>
                      <a:pt x="16" y="97"/>
                    </a:lnTo>
                    <a:lnTo>
                      <a:pt x="20" y="97"/>
                    </a:lnTo>
                    <a:lnTo>
                      <a:pt x="26" y="99"/>
                    </a:lnTo>
                    <a:lnTo>
                      <a:pt x="28" y="99"/>
                    </a:lnTo>
                    <a:lnTo>
                      <a:pt x="32" y="103"/>
                    </a:lnTo>
                    <a:lnTo>
                      <a:pt x="36" y="105"/>
                    </a:lnTo>
                    <a:lnTo>
                      <a:pt x="40" y="107"/>
                    </a:lnTo>
                    <a:lnTo>
                      <a:pt x="44" y="109"/>
                    </a:lnTo>
                    <a:lnTo>
                      <a:pt x="48" y="111"/>
                    </a:lnTo>
                    <a:lnTo>
                      <a:pt x="52" y="115"/>
                    </a:lnTo>
                    <a:lnTo>
                      <a:pt x="56" y="117"/>
                    </a:lnTo>
                    <a:lnTo>
                      <a:pt x="60" y="121"/>
                    </a:lnTo>
                    <a:lnTo>
                      <a:pt x="66" y="125"/>
                    </a:lnTo>
                    <a:lnTo>
                      <a:pt x="70" y="127"/>
                    </a:lnTo>
                    <a:lnTo>
                      <a:pt x="74" y="131"/>
                    </a:lnTo>
                    <a:lnTo>
                      <a:pt x="80" y="137"/>
                    </a:lnTo>
                    <a:lnTo>
                      <a:pt x="86" y="141"/>
                    </a:lnTo>
                    <a:lnTo>
                      <a:pt x="90" y="143"/>
                    </a:lnTo>
                    <a:lnTo>
                      <a:pt x="96" y="147"/>
                    </a:lnTo>
                    <a:lnTo>
                      <a:pt x="96" y="147"/>
                    </a:lnTo>
                    <a:lnTo>
                      <a:pt x="100" y="149"/>
                    </a:lnTo>
                    <a:lnTo>
                      <a:pt x="108" y="149"/>
                    </a:lnTo>
                    <a:lnTo>
                      <a:pt x="114" y="149"/>
                    </a:lnTo>
                    <a:lnTo>
                      <a:pt x="120" y="151"/>
                    </a:lnTo>
                    <a:lnTo>
                      <a:pt x="124" y="149"/>
                    </a:lnTo>
                    <a:lnTo>
                      <a:pt x="126" y="147"/>
                    </a:lnTo>
                    <a:lnTo>
                      <a:pt x="126" y="145"/>
                    </a:lnTo>
                    <a:lnTo>
                      <a:pt x="128" y="141"/>
                    </a:lnTo>
                    <a:lnTo>
                      <a:pt x="128" y="139"/>
                    </a:lnTo>
                    <a:lnTo>
                      <a:pt x="130" y="137"/>
                    </a:lnTo>
                    <a:lnTo>
                      <a:pt x="130" y="135"/>
                    </a:lnTo>
                    <a:lnTo>
                      <a:pt x="130" y="135"/>
                    </a:lnTo>
                    <a:lnTo>
                      <a:pt x="130" y="133"/>
                    </a:lnTo>
                    <a:lnTo>
                      <a:pt x="132" y="133"/>
                    </a:lnTo>
                    <a:lnTo>
                      <a:pt x="134" y="131"/>
                    </a:lnTo>
                    <a:lnTo>
                      <a:pt x="136" y="131"/>
                    </a:lnTo>
                    <a:lnTo>
                      <a:pt x="138" y="131"/>
                    </a:lnTo>
                    <a:lnTo>
                      <a:pt x="138" y="131"/>
                    </a:lnTo>
                    <a:lnTo>
                      <a:pt x="140" y="131"/>
                    </a:lnTo>
                    <a:lnTo>
                      <a:pt x="144" y="133"/>
                    </a:lnTo>
                    <a:lnTo>
                      <a:pt x="144" y="133"/>
                    </a:lnTo>
                    <a:lnTo>
                      <a:pt x="144" y="133"/>
                    </a:lnTo>
                    <a:lnTo>
                      <a:pt x="146" y="133"/>
                    </a:lnTo>
                    <a:lnTo>
                      <a:pt x="150" y="135"/>
                    </a:lnTo>
                    <a:lnTo>
                      <a:pt x="150" y="135"/>
                    </a:lnTo>
                    <a:lnTo>
                      <a:pt x="152" y="135"/>
                    </a:lnTo>
                    <a:lnTo>
                      <a:pt x="152" y="1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48">
                <a:extLst>
                  <a:ext uri="{FF2B5EF4-FFF2-40B4-BE49-F238E27FC236}">
                    <a16:creationId xmlns:a16="http://schemas.microsoft.com/office/drawing/2014/main" id="{7D02FCDB-D1C6-4D9C-9675-78E3B314E4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3" y="1363"/>
                <a:ext cx="316" cy="265"/>
              </a:xfrm>
              <a:custGeom>
                <a:avLst/>
                <a:gdLst>
                  <a:gd name="T0" fmla="*/ 194 w 316"/>
                  <a:gd name="T1" fmla="*/ 237 h 265"/>
                  <a:gd name="T2" fmla="*/ 206 w 316"/>
                  <a:gd name="T3" fmla="*/ 235 h 265"/>
                  <a:gd name="T4" fmla="*/ 314 w 316"/>
                  <a:gd name="T5" fmla="*/ 227 h 265"/>
                  <a:gd name="T6" fmla="*/ 306 w 316"/>
                  <a:gd name="T7" fmla="*/ 213 h 265"/>
                  <a:gd name="T8" fmla="*/ 292 w 316"/>
                  <a:gd name="T9" fmla="*/ 203 h 265"/>
                  <a:gd name="T10" fmla="*/ 272 w 316"/>
                  <a:gd name="T11" fmla="*/ 179 h 265"/>
                  <a:gd name="T12" fmla="*/ 276 w 316"/>
                  <a:gd name="T13" fmla="*/ 153 h 265"/>
                  <a:gd name="T14" fmla="*/ 264 w 316"/>
                  <a:gd name="T15" fmla="*/ 131 h 265"/>
                  <a:gd name="T16" fmla="*/ 262 w 316"/>
                  <a:gd name="T17" fmla="*/ 113 h 265"/>
                  <a:gd name="T18" fmla="*/ 260 w 316"/>
                  <a:gd name="T19" fmla="*/ 99 h 265"/>
                  <a:gd name="T20" fmla="*/ 262 w 316"/>
                  <a:gd name="T21" fmla="*/ 93 h 265"/>
                  <a:gd name="T22" fmla="*/ 262 w 316"/>
                  <a:gd name="T23" fmla="*/ 83 h 265"/>
                  <a:gd name="T24" fmla="*/ 262 w 316"/>
                  <a:gd name="T25" fmla="*/ 75 h 265"/>
                  <a:gd name="T26" fmla="*/ 258 w 316"/>
                  <a:gd name="T27" fmla="*/ 59 h 265"/>
                  <a:gd name="T28" fmla="*/ 232 w 316"/>
                  <a:gd name="T29" fmla="*/ 46 h 265"/>
                  <a:gd name="T30" fmla="*/ 218 w 316"/>
                  <a:gd name="T31" fmla="*/ 38 h 265"/>
                  <a:gd name="T32" fmla="*/ 200 w 316"/>
                  <a:gd name="T33" fmla="*/ 34 h 265"/>
                  <a:gd name="T34" fmla="*/ 190 w 316"/>
                  <a:gd name="T35" fmla="*/ 28 h 265"/>
                  <a:gd name="T36" fmla="*/ 180 w 316"/>
                  <a:gd name="T37" fmla="*/ 32 h 265"/>
                  <a:gd name="T38" fmla="*/ 160 w 316"/>
                  <a:gd name="T39" fmla="*/ 42 h 265"/>
                  <a:gd name="T40" fmla="*/ 152 w 316"/>
                  <a:gd name="T41" fmla="*/ 55 h 265"/>
                  <a:gd name="T42" fmla="*/ 120 w 316"/>
                  <a:gd name="T43" fmla="*/ 59 h 265"/>
                  <a:gd name="T44" fmla="*/ 84 w 316"/>
                  <a:gd name="T45" fmla="*/ 42 h 265"/>
                  <a:gd name="T46" fmla="*/ 72 w 316"/>
                  <a:gd name="T47" fmla="*/ 24 h 265"/>
                  <a:gd name="T48" fmla="*/ 58 w 316"/>
                  <a:gd name="T49" fmla="*/ 18 h 265"/>
                  <a:gd name="T50" fmla="*/ 60 w 316"/>
                  <a:gd name="T51" fmla="*/ 12 h 265"/>
                  <a:gd name="T52" fmla="*/ 54 w 316"/>
                  <a:gd name="T53" fmla="*/ 2 h 265"/>
                  <a:gd name="T54" fmla="*/ 38 w 316"/>
                  <a:gd name="T55" fmla="*/ 16 h 265"/>
                  <a:gd name="T56" fmla="*/ 18 w 316"/>
                  <a:gd name="T57" fmla="*/ 12 h 265"/>
                  <a:gd name="T58" fmla="*/ 6 w 316"/>
                  <a:gd name="T59" fmla="*/ 0 h 265"/>
                  <a:gd name="T60" fmla="*/ 0 w 316"/>
                  <a:gd name="T61" fmla="*/ 8 h 265"/>
                  <a:gd name="T62" fmla="*/ 4 w 316"/>
                  <a:gd name="T63" fmla="*/ 16 h 265"/>
                  <a:gd name="T64" fmla="*/ 8 w 316"/>
                  <a:gd name="T65" fmla="*/ 26 h 265"/>
                  <a:gd name="T66" fmla="*/ 8 w 316"/>
                  <a:gd name="T67" fmla="*/ 34 h 265"/>
                  <a:gd name="T68" fmla="*/ 12 w 316"/>
                  <a:gd name="T69" fmla="*/ 44 h 265"/>
                  <a:gd name="T70" fmla="*/ 18 w 316"/>
                  <a:gd name="T71" fmla="*/ 57 h 265"/>
                  <a:gd name="T72" fmla="*/ 24 w 316"/>
                  <a:gd name="T73" fmla="*/ 63 h 265"/>
                  <a:gd name="T74" fmla="*/ 36 w 316"/>
                  <a:gd name="T75" fmla="*/ 73 h 265"/>
                  <a:gd name="T76" fmla="*/ 40 w 316"/>
                  <a:gd name="T77" fmla="*/ 83 h 265"/>
                  <a:gd name="T78" fmla="*/ 34 w 316"/>
                  <a:gd name="T79" fmla="*/ 95 h 265"/>
                  <a:gd name="T80" fmla="*/ 32 w 316"/>
                  <a:gd name="T81" fmla="*/ 107 h 265"/>
                  <a:gd name="T82" fmla="*/ 40 w 316"/>
                  <a:gd name="T83" fmla="*/ 115 h 265"/>
                  <a:gd name="T84" fmla="*/ 48 w 316"/>
                  <a:gd name="T85" fmla="*/ 125 h 265"/>
                  <a:gd name="T86" fmla="*/ 68 w 316"/>
                  <a:gd name="T87" fmla="*/ 141 h 265"/>
                  <a:gd name="T88" fmla="*/ 76 w 316"/>
                  <a:gd name="T89" fmla="*/ 165 h 265"/>
                  <a:gd name="T90" fmla="*/ 84 w 316"/>
                  <a:gd name="T91" fmla="*/ 175 h 265"/>
                  <a:gd name="T92" fmla="*/ 92 w 316"/>
                  <a:gd name="T93" fmla="*/ 173 h 265"/>
                  <a:gd name="T94" fmla="*/ 94 w 316"/>
                  <a:gd name="T95" fmla="*/ 171 h 265"/>
                  <a:gd name="T96" fmla="*/ 112 w 316"/>
                  <a:gd name="T97" fmla="*/ 179 h 265"/>
                  <a:gd name="T98" fmla="*/ 122 w 316"/>
                  <a:gd name="T99" fmla="*/ 197 h 265"/>
                  <a:gd name="T100" fmla="*/ 138 w 316"/>
                  <a:gd name="T101" fmla="*/ 215 h 265"/>
                  <a:gd name="T102" fmla="*/ 166 w 316"/>
                  <a:gd name="T103" fmla="*/ 231 h 265"/>
                  <a:gd name="T104" fmla="*/ 192 w 316"/>
                  <a:gd name="T105" fmla="*/ 235 h 265"/>
                  <a:gd name="T106" fmla="*/ 216 w 316"/>
                  <a:gd name="T107" fmla="*/ 229 h 265"/>
                  <a:gd name="T108" fmla="*/ 228 w 316"/>
                  <a:gd name="T109" fmla="*/ 253 h 265"/>
                  <a:gd name="T110" fmla="*/ 258 w 316"/>
                  <a:gd name="T111" fmla="*/ 259 h 265"/>
                  <a:gd name="T112" fmla="*/ 280 w 316"/>
                  <a:gd name="T113" fmla="*/ 261 h 265"/>
                  <a:gd name="T114" fmla="*/ 294 w 316"/>
                  <a:gd name="T115" fmla="*/ 253 h 265"/>
                  <a:gd name="T116" fmla="*/ 302 w 316"/>
                  <a:gd name="T117" fmla="*/ 243 h 265"/>
                  <a:gd name="T118" fmla="*/ 316 w 316"/>
                  <a:gd name="T119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6" h="265">
                    <a:moveTo>
                      <a:pt x="206" y="231"/>
                    </a:moveTo>
                    <a:lnTo>
                      <a:pt x="204" y="233"/>
                    </a:lnTo>
                    <a:lnTo>
                      <a:pt x="202" y="231"/>
                    </a:lnTo>
                    <a:lnTo>
                      <a:pt x="202" y="233"/>
                    </a:lnTo>
                    <a:lnTo>
                      <a:pt x="202" y="233"/>
                    </a:lnTo>
                    <a:lnTo>
                      <a:pt x="202" y="235"/>
                    </a:lnTo>
                    <a:lnTo>
                      <a:pt x="198" y="237"/>
                    </a:lnTo>
                    <a:lnTo>
                      <a:pt x="196" y="237"/>
                    </a:lnTo>
                    <a:lnTo>
                      <a:pt x="194" y="237"/>
                    </a:lnTo>
                    <a:lnTo>
                      <a:pt x="194" y="237"/>
                    </a:lnTo>
                    <a:lnTo>
                      <a:pt x="196" y="239"/>
                    </a:lnTo>
                    <a:lnTo>
                      <a:pt x="196" y="239"/>
                    </a:lnTo>
                    <a:lnTo>
                      <a:pt x="196" y="239"/>
                    </a:lnTo>
                    <a:lnTo>
                      <a:pt x="198" y="237"/>
                    </a:lnTo>
                    <a:lnTo>
                      <a:pt x="200" y="237"/>
                    </a:lnTo>
                    <a:lnTo>
                      <a:pt x="202" y="237"/>
                    </a:lnTo>
                    <a:lnTo>
                      <a:pt x="204" y="235"/>
                    </a:lnTo>
                    <a:lnTo>
                      <a:pt x="204" y="235"/>
                    </a:lnTo>
                    <a:lnTo>
                      <a:pt x="204" y="237"/>
                    </a:lnTo>
                    <a:lnTo>
                      <a:pt x="206" y="235"/>
                    </a:lnTo>
                    <a:lnTo>
                      <a:pt x="208" y="233"/>
                    </a:lnTo>
                    <a:lnTo>
                      <a:pt x="210" y="231"/>
                    </a:lnTo>
                    <a:lnTo>
                      <a:pt x="208" y="231"/>
                    </a:lnTo>
                    <a:lnTo>
                      <a:pt x="206" y="231"/>
                    </a:lnTo>
                    <a:close/>
                    <a:moveTo>
                      <a:pt x="316" y="229"/>
                    </a:moveTo>
                    <a:lnTo>
                      <a:pt x="316" y="229"/>
                    </a:lnTo>
                    <a:lnTo>
                      <a:pt x="316" y="229"/>
                    </a:lnTo>
                    <a:lnTo>
                      <a:pt x="316" y="227"/>
                    </a:lnTo>
                    <a:lnTo>
                      <a:pt x="314" y="227"/>
                    </a:lnTo>
                    <a:lnTo>
                      <a:pt x="314" y="227"/>
                    </a:lnTo>
                    <a:lnTo>
                      <a:pt x="310" y="227"/>
                    </a:lnTo>
                    <a:lnTo>
                      <a:pt x="308" y="227"/>
                    </a:lnTo>
                    <a:lnTo>
                      <a:pt x="308" y="227"/>
                    </a:lnTo>
                    <a:lnTo>
                      <a:pt x="308" y="227"/>
                    </a:lnTo>
                    <a:lnTo>
                      <a:pt x="308" y="225"/>
                    </a:lnTo>
                    <a:lnTo>
                      <a:pt x="308" y="225"/>
                    </a:lnTo>
                    <a:lnTo>
                      <a:pt x="308" y="223"/>
                    </a:lnTo>
                    <a:lnTo>
                      <a:pt x="308" y="223"/>
                    </a:lnTo>
                    <a:lnTo>
                      <a:pt x="306" y="217"/>
                    </a:lnTo>
                    <a:lnTo>
                      <a:pt x="306" y="213"/>
                    </a:lnTo>
                    <a:lnTo>
                      <a:pt x="306" y="209"/>
                    </a:lnTo>
                    <a:lnTo>
                      <a:pt x="306" y="209"/>
                    </a:lnTo>
                    <a:lnTo>
                      <a:pt x="306" y="209"/>
                    </a:lnTo>
                    <a:lnTo>
                      <a:pt x="304" y="209"/>
                    </a:lnTo>
                    <a:lnTo>
                      <a:pt x="302" y="209"/>
                    </a:lnTo>
                    <a:lnTo>
                      <a:pt x="300" y="207"/>
                    </a:lnTo>
                    <a:lnTo>
                      <a:pt x="300" y="205"/>
                    </a:lnTo>
                    <a:lnTo>
                      <a:pt x="296" y="205"/>
                    </a:lnTo>
                    <a:lnTo>
                      <a:pt x="294" y="205"/>
                    </a:lnTo>
                    <a:lnTo>
                      <a:pt x="292" y="203"/>
                    </a:lnTo>
                    <a:lnTo>
                      <a:pt x="290" y="201"/>
                    </a:lnTo>
                    <a:lnTo>
                      <a:pt x="288" y="199"/>
                    </a:lnTo>
                    <a:lnTo>
                      <a:pt x="286" y="197"/>
                    </a:lnTo>
                    <a:lnTo>
                      <a:pt x="284" y="195"/>
                    </a:lnTo>
                    <a:lnTo>
                      <a:pt x="282" y="191"/>
                    </a:lnTo>
                    <a:lnTo>
                      <a:pt x="282" y="189"/>
                    </a:lnTo>
                    <a:lnTo>
                      <a:pt x="282" y="189"/>
                    </a:lnTo>
                    <a:lnTo>
                      <a:pt x="278" y="185"/>
                    </a:lnTo>
                    <a:lnTo>
                      <a:pt x="276" y="183"/>
                    </a:lnTo>
                    <a:lnTo>
                      <a:pt x="272" y="179"/>
                    </a:lnTo>
                    <a:lnTo>
                      <a:pt x="274" y="179"/>
                    </a:lnTo>
                    <a:lnTo>
                      <a:pt x="276" y="175"/>
                    </a:lnTo>
                    <a:lnTo>
                      <a:pt x="278" y="171"/>
                    </a:lnTo>
                    <a:lnTo>
                      <a:pt x="282" y="167"/>
                    </a:lnTo>
                    <a:lnTo>
                      <a:pt x="284" y="163"/>
                    </a:lnTo>
                    <a:lnTo>
                      <a:pt x="284" y="161"/>
                    </a:lnTo>
                    <a:lnTo>
                      <a:pt x="284" y="159"/>
                    </a:lnTo>
                    <a:lnTo>
                      <a:pt x="282" y="155"/>
                    </a:lnTo>
                    <a:lnTo>
                      <a:pt x="282" y="153"/>
                    </a:lnTo>
                    <a:lnTo>
                      <a:pt x="276" y="153"/>
                    </a:lnTo>
                    <a:lnTo>
                      <a:pt x="272" y="151"/>
                    </a:lnTo>
                    <a:lnTo>
                      <a:pt x="268" y="151"/>
                    </a:lnTo>
                    <a:lnTo>
                      <a:pt x="268" y="151"/>
                    </a:lnTo>
                    <a:lnTo>
                      <a:pt x="268" y="147"/>
                    </a:lnTo>
                    <a:lnTo>
                      <a:pt x="268" y="147"/>
                    </a:lnTo>
                    <a:lnTo>
                      <a:pt x="266" y="143"/>
                    </a:lnTo>
                    <a:lnTo>
                      <a:pt x="266" y="143"/>
                    </a:lnTo>
                    <a:lnTo>
                      <a:pt x="266" y="139"/>
                    </a:lnTo>
                    <a:lnTo>
                      <a:pt x="266" y="137"/>
                    </a:lnTo>
                    <a:lnTo>
                      <a:pt x="264" y="131"/>
                    </a:lnTo>
                    <a:lnTo>
                      <a:pt x="262" y="127"/>
                    </a:lnTo>
                    <a:lnTo>
                      <a:pt x="260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2" y="119"/>
                    </a:lnTo>
                    <a:lnTo>
                      <a:pt x="262" y="117"/>
                    </a:lnTo>
                    <a:lnTo>
                      <a:pt x="264" y="115"/>
                    </a:lnTo>
                    <a:lnTo>
                      <a:pt x="264" y="115"/>
                    </a:lnTo>
                    <a:lnTo>
                      <a:pt x="264" y="115"/>
                    </a:lnTo>
                    <a:lnTo>
                      <a:pt x="262" y="113"/>
                    </a:lnTo>
                    <a:lnTo>
                      <a:pt x="260" y="113"/>
                    </a:lnTo>
                    <a:lnTo>
                      <a:pt x="258" y="113"/>
                    </a:lnTo>
                    <a:lnTo>
                      <a:pt x="258" y="113"/>
                    </a:lnTo>
                    <a:lnTo>
                      <a:pt x="258" y="111"/>
                    </a:lnTo>
                    <a:lnTo>
                      <a:pt x="258" y="109"/>
                    </a:lnTo>
                    <a:lnTo>
                      <a:pt x="256" y="105"/>
                    </a:lnTo>
                    <a:lnTo>
                      <a:pt x="258" y="103"/>
                    </a:lnTo>
                    <a:lnTo>
                      <a:pt x="258" y="101"/>
                    </a:lnTo>
                    <a:lnTo>
                      <a:pt x="262" y="101"/>
                    </a:lnTo>
                    <a:lnTo>
                      <a:pt x="260" y="99"/>
                    </a:lnTo>
                    <a:lnTo>
                      <a:pt x="260" y="97"/>
                    </a:lnTo>
                    <a:lnTo>
                      <a:pt x="258" y="97"/>
                    </a:lnTo>
                    <a:lnTo>
                      <a:pt x="258" y="97"/>
                    </a:lnTo>
                    <a:lnTo>
                      <a:pt x="258" y="97"/>
                    </a:lnTo>
                    <a:lnTo>
                      <a:pt x="260" y="97"/>
                    </a:lnTo>
                    <a:lnTo>
                      <a:pt x="260" y="95"/>
                    </a:lnTo>
                    <a:lnTo>
                      <a:pt x="260" y="95"/>
                    </a:lnTo>
                    <a:lnTo>
                      <a:pt x="262" y="95"/>
                    </a:lnTo>
                    <a:lnTo>
                      <a:pt x="262" y="93"/>
                    </a:lnTo>
                    <a:lnTo>
                      <a:pt x="262" y="93"/>
                    </a:lnTo>
                    <a:lnTo>
                      <a:pt x="262" y="91"/>
                    </a:lnTo>
                    <a:lnTo>
                      <a:pt x="262" y="91"/>
                    </a:lnTo>
                    <a:lnTo>
                      <a:pt x="262" y="89"/>
                    </a:lnTo>
                    <a:lnTo>
                      <a:pt x="262" y="89"/>
                    </a:lnTo>
                    <a:lnTo>
                      <a:pt x="262" y="87"/>
                    </a:lnTo>
                    <a:lnTo>
                      <a:pt x="264" y="87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2" y="81"/>
                    </a:lnTo>
                    <a:lnTo>
                      <a:pt x="264" y="81"/>
                    </a:lnTo>
                    <a:lnTo>
                      <a:pt x="264" y="79"/>
                    </a:lnTo>
                    <a:lnTo>
                      <a:pt x="264" y="79"/>
                    </a:lnTo>
                    <a:lnTo>
                      <a:pt x="264" y="79"/>
                    </a:lnTo>
                    <a:lnTo>
                      <a:pt x="264" y="77"/>
                    </a:lnTo>
                    <a:lnTo>
                      <a:pt x="262" y="77"/>
                    </a:lnTo>
                    <a:lnTo>
                      <a:pt x="262" y="75"/>
                    </a:lnTo>
                    <a:lnTo>
                      <a:pt x="262" y="75"/>
                    </a:lnTo>
                    <a:lnTo>
                      <a:pt x="262" y="73"/>
                    </a:lnTo>
                    <a:lnTo>
                      <a:pt x="262" y="71"/>
                    </a:lnTo>
                    <a:lnTo>
                      <a:pt x="260" y="71"/>
                    </a:lnTo>
                    <a:lnTo>
                      <a:pt x="260" y="69"/>
                    </a:lnTo>
                    <a:lnTo>
                      <a:pt x="260" y="69"/>
                    </a:lnTo>
                    <a:lnTo>
                      <a:pt x="260" y="69"/>
                    </a:lnTo>
                    <a:lnTo>
                      <a:pt x="260" y="67"/>
                    </a:lnTo>
                    <a:lnTo>
                      <a:pt x="260" y="65"/>
                    </a:lnTo>
                    <a:lnTo>
                      <a:pt x="260" y="63"/>
                    </a:lnTo>
                    <a:lnTo>
                      <a:pt x="258" y="59"/>
                    </a:lnTo>
                    <a:lnTo>
                      <a:pt x="258" y="59"/>
                    </a:lnTo>
                    <a:lnTo>
                      <a:pt x="252" y="59"/>
                    </a:lnTo>
                    <a:lnTo>
                      <a:pt x="246" y="59"/>
                    </a:lnTo>
                    <a:lnTo>
                      <a:pt x="246" y="59"/>
                    </a:lnTo>
                    <a:lnTo>
                      <a:pt x="244" y="55"/>
                    </a:lnTo>
                    <a:lnTo>
                      <a:pt x="242" y="53"/>
                    </a:lnTo>
                    <a:lnTo>
                      <a:pt x="240" y="50"/>
                    </a:lnTo>
                    <a:lnTo>
                      <a:pt x="236" y="48"/>
                    </a:lnTo>
                    <a:lnTo>
                      <a:pt x="234" y="48"/>
                    </a:lnTo>
                    <a:lnTo>
                      <a:pt x="232" y="46"/>
                    </a:lnTo>
                    <a:lnTo>
                      <a:pt x="230" y="44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2" y="38"/>
                    </a:lnTo>
                    <a:lnTo>
                      <a:pt x="220" y="38"/>
                    </a:lnTo>
                    <a:lnTo>
                      <a:pt x="218" y="38"/>
                    </a:lnTo>
                    <a:lnTo>
                      <a:pt x="218" y="38"/>
                    </a:lnTo>
                    <a:lnTo>
                      <a:pt x="216" y="38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4" y="38"/>
                    </a:lnTo>
                    <a:lnTo>
                      <a:pt x="212" y="38"/>
                    </a:lnTo>
                    <a:lnTo>
                      <a:pt x="210" y="36"/>
                    </a:lnTo>
                    <a:lnTo>
                      <a:pt x="208" y="36"/>
                    </a:lnTo>
                    <a:lnTo>
                      <a:pt x="206" y="36"/>
                    </a:lnTo>
                    <a:lnTo>
                      <a:pt x="204" y="34"/>
                    </a:lnTo>
                    <a:lnTo>
                      <a:pt x="200" y="34"/>
                    </a:lnTo>
                    <a:lnTo>
                      <a:pt x="200" y="34"/>
                    </a:lnTo>
                    <a:lnTo>
                      <a:pt x="198" y="34"/>
                    </a:lnTo>
                    <a:lnTo>
                      <a:pt x="198" y="32"/>
                    </a:lnTo>
                    <a:lnTo>
                      <a:pt x="198" y="32"/>
                    </a:lnTo>
                    <a:lnTo>
                      <a:pt x="198" y="30"/>
                    </a:lnTo>
                    <a:lnTo>
                      <a:pt x="196" y="30"/>
                    </a:lnTo>
                    <a:lnTo>
                      <a:pt x="196" y="30"/>
                    </a:lnTo>
                    <a:lnTo>
                      <a:pt x="194" y="28"/>
                    </a:lnTo>
                    <a:lnTo>
                      <a:pt x="194" y="28"/>
                    </a:lnTo>
                    <a:lnTo>
                      <a:pt x="190" y="28"/>
                    </a:lnTo>
                    <a:lnTo>
                      <a:pt x="188" y="28"/>
                    </a:lnTo>
                    <a:lnTo>
                      <a:pt x="188" y="28"/>
                    </a:lnTo>
                    <a:lnTo>
                      <a:pt x="186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30"/>
                    </a:lnTo>
                    <a:lnTo>
                      <a:pt x="182" y="30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32"/>
                    </a:lnTo>
                    <a:lnTo>
                      <a:pt x="178" y="32"/>
                    </a:lnTo>
                    <a:lnTo>
                      <a:pt x="176" y="30"/>
                    </a:lnTo>
                    <a:lnTo>
                      <a:pt x="172" y="30"/>
                    </a:lnTo>
                    <a:lnTo>
                      <a:pt x="168" y="32"/>
                    </a:lnTo>
                    <a:lnTo>
                      <a:pt x="166" y="32"/>
                    </a:lnTo>
                    <a:lnTo>
                      <a:pt x="164" y="34"/>
                    </a:lnTo>
                    <a:lnTo>
                      <a:pt x="162" y="36"/>
                    </a:lnTo>
                    <a:lnTo>
                      <a:pt x="162" y="38"/>
                    </a:lnTo>
                    <a:lnTo>
                      <a:pt x="162" y="42"/>
                    </a:lnTo>
                    <a:lnTo>
                      <a:pt x="160" y="42"/>
                    </a:lnTo>
                    <a:lnTo>
                      <a:pt x="160" y="42"/>
                    </a:lnTo>
                    <a:lnTo>
                      <a:pt x="158" y="42"/>
                    </a:lnTo>
                    <a:lnTo>
                      <a:pt x="158" y="44"/>
                    </a:lnTo>
                    <a:lnTo>
                      <a:pt x="156" y="44"/>
                    </a:lnTo>
                    <a:lnTo>
                      <a:pt x="154" y="44"/>
                    </a:lnTo>
                    <a:lnTo>
                      <a:pt x="150" y="44"/>
                    </a:lnTo>
                    <a:lnTo>
                      <a:pt x="150" y="48"/>
                    </a:lnTo>
                    <a:lnTo>
                      <a:pt x="152" y="53"/>
                    </a:lnTo>
                    <a:lnTo>
                      <a:pt x="152" y="53"/>
                    </a:lnTo>
                    <a:lnTo>
                      <a:pt x="152" y="55"/>
                    </a:lnTo>
                    <a:lnTo>
                      <a:pt x="152" y="55"/>
                    </a:lnTo>
                    <a:lnTo>
                      <a:pt x="150" y="55"/>
                    </a:lnTo>
                    <a:lnTo>
                      <a:pt x="148" y="55"/>
                    </a:lnTo>
                    <a:lnTo>
                      <a:pt x="148" y="55"/>
                    </a:lnTo>
                    <a:lnTo>
                      <a:pt x="150" y="53"/>
                    </a:lnTo>
                    <a:lnTo>
                      <a:pt x="150" y="53"/>
                    </a:lnTo>
                    <a:lnTo>
                      <a:pt x="148" y="53"/>
                    </a:lnTo>
                    <a:lnTo>
                      <a:pt x="142" y="55"/>
                    </a:lnTo>
                    <a:lnTo>
                      <a:pt x="126" y="59"/>
                    </a:lnTo>
                    <a:lnTo>
                      <a:pt x="120" y="59"/>
                    </a:lnTo>
                    <a:lnTo>
                      <a:pt x="110" y="57"/>
                    </a:lnTo>
                    <a:lnTo>
                      <a:pt x="106" y="55"/>
                    </a:lnTo>
                    <a:lnTo>
                      <a:pt x="100" y="50"/>
                    </a:lnTo>
                    <a:lnTo>
                      <a:pt x="98" y="48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2" y="42"/>
                    </a:lnTo>
                    <a:lnTo>
                      <a:pt x="88" y="42"/>
                    </a:lnTo>
                    <a:lnTo>
                      <a:pt x="84" y="42"/>
                    </a:lnTo>
                    <a:lnTo>
                      <a:pt x="82" y="42"/>
                    </a:lnTo>
                    <a:lnTo>
                      <a:pt x="78" y="40"/>
                    </a:lnTo>
                    <a:lnTo>
                      <a:pt x="78" y="38"/>
                    </a:lnTo>
                    <a:lnTo>
                      <a:pt x="76" y="36"/>
                    </a:lnTo>
                    <a:lnTo>
                      <a:pt x="76" y="34"/>
                    </a:lnTo>
                    <a:lnTo>
                      <a:pt x="74" y="32"/>
                    </a:lnTo>
                    <a:lnTo>
                      <a:pt x="74" y="30"/>
                    </a:lnTo>
                    <a:lnTo>
                      <a:pt x="72" y="26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8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4" y="16"/>
                    </a:lnTo>
                    <a:lnTo>
                      <a:pt x="32" y="16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5"/>
                    </a:lnTo>
                    <a:lnTo>
                      <a:pt x="18" y="57"/>
                    </a:lnTo>
                    <a:lnTo>
                      <a:pt x="20" y="57"/>
                    </a:lnTo>
                    <a:lnTo>
                      <a:pt x="20" y="57"/>
                    </a:lnTo>
                    <a:lnTo>
                      <a:pt x="20" y="57"/>
                    </a:lnTo>
                    <a:lnTo>
                      <a:pt x="20" y="59"/>
                    </a:lnTo>
                    <a:lnTo>
                      <a:pt x="20" y="61"/>
                    </a:lnTo>
                    <a:lnTo>
                      <a:pt x="20" y="61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24" y="63"/>
                    </a:lnTo>
                    <a:lnTo>
                      <a:pt x="24" y="63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2" y="73"/>
                    </a:lnTo>
                    <a:lnTo>
                      <a:pt x="32" y="73"/>
                    </a:lnTo>
                    <a:lnTo>
                      <a:pt x="36" y="73"/>
                    </a:lnTo>
                    <a:lnTo>
                      <a:pt x="38" y="73"/>
                    </a:lnTo>
                    <a:lnTo>
                      <a:pt x="40" y="75"/>
                    </a:lnTo>
                    <a:lnTo>
                      <a:pt x="40" y="75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7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38" y="81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5"/>
                    </a:lnTo>
                    <a:lnTo>
                      <a:pt x="38" y="87"/>
                    </a:lnTo>
                    <a:lnTo>
                      <a:pt x="36" y="87"/>
                    </a:lnTo>
                    <a:lnTo>
                      <a:pt x="34" y="91"/>
                    </a:lnTo>
                    <a:lnTo>
                      <a:pt x="34" y="93"/>
                    </a:lnTo>
                    <a:lnTo>
                      <a:pt x="34" y="95"/>
                    </a:lnTo>
                    <a:lnTo>
                      <a:pt x="34" y="95"/>
                    </a:lnTo>
                    <a:lnTo>
                      <a:pt x="32" y="95"/>
                    </a:lnTo>
                    <a:lnTo>
                      <a:pt x="32" y="95"/>
                    </a:lnTo>
                    <a:lnTo>
                      <a:pt x="32" y="97"/>
                    </a:lnTo>
                    <a:lnTo>
                      <a:pt x="32" y="97"/>
                    </a:lnTo>
                    <a:lnTo>
                      <a:pt x="30" y="99"/>
                    </a:lnTo>
                    <a:lnTo>
                      <a:pt x="32" y="101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2" y="105"/>
                    </a:lnTo>
                    <a:lnTo>
                      <a:pt x="32" y="107"/>
                    </a:lnTo>
                    <a:lnTo>
                      <a:pt x="32" y="107"/>
                    </a:lnTo>
                    <a:lnTo>
                      <a:pt x="32" y="107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3"/>
                    </a:lnTo>
                    <a:lnTo>
                      <a:pt x="38" y="113"/>
                    </a:lnTo>
                    <a:lnTo>
                      <a:pt x="40" y="113"/>
                    </a:lnTo>
                    <a:lnTo>
                      <a:pt x="40" y="113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7"/>
                    </a:lnTo>
                    <a:lnTo>
                      <a:pt x="44" y="119"/>
                    </a:lnTo>
                    <a:lnTo>
                      <a:pt x="44" y="121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5"/>
                    </a:lnTo>
                    <a:lnTo>
                      <a:pt x="44" y="125"/>
                    </a:lnTo>
                    <a:lnTo>
                      <a:pt x="46" y="125"/>
                    </a:lnTo>
                    <a:lnTo>
                      <a:pt x="48" y="125"/>
                    </a:lnTo>
                    <a:lnTo>
                      <a:pt x="50" y="127"/>
                    </a:lnTo>
                    <a:lnTo>
                      <a:pt x="54" y="129"/>
                    </a:lnTo>
                    <a:lnTo>
                      <a:pt x="58" y="131"/>
                    </a:lnTo>
                    <a:lnTo>
                      <a:pt x="60" y="133"/>
                    </a:lnTo>
                    <a:lnTo>
                      <a:pt x="62" y="133"/>
                    </a:lnTo>
                    <a:lnTo>
                      <a:pt x="64" y="133"/>
                    </a:lnTo>
                    <a:lnTo>
                      <a:pt x="64" y="135"/>
                    </a:lnTo>
                    <a:lnTo>
                      <a:pt x="64" y="135"/>
                    </a:lnTo>
                    <a:lnTo>
                      <a:pt x="66" y="139"/>
                    </a:lnTo>
                    <a:lnTo>
                      <a:pt x="68" y="141"/>
                    </a:lnTo>
                    <a:lnTo>
                      <a:pt x="70" y="143"/>
                    </a:lnTo>
                    <a:lnTo>
                      <a:pt x="72" y="145"/>
                    </a:lnTo>
                    <a:lnTo>
                      <a:pt x="72" y="149"/>
                    </a:lnTo>
                    <a:lnTo>
                      <a:pt x="70" y="153"/>
                    </a:lnTo>
                    <a:lnTo>
                      <a:pt x="70" y="157"/>
                    </a:lnTo>
                    <a:lnTo>
                      <a:pt x="72" y="159"/>
                    </a:lnTo>
                    <a:lnTo>
                      <a:pt x="74" y="159"/>
                    </a:lnTo>
                    <a:lnTo>
                      <a:pt x="76" y="159"/>
                    </a:lnTo>
                    <a:lnTo>
                      <a:pt x="76" y="163"/>
                    </a:lnTo>
                    <a:lnTo>
                      <a:pt x="76" y="165"/>
                    </a:lnTo>
                    <a:lnTo>
                      <a:pt x="78" y="169"/>
                    </a:lnTo>
                    <a:lnTo>
                      <a:pt x="78" y="169"/>
                    </a:lnTo>
                    <a:lnTo>
                      <a:pt x="80" y="169"/>
                    </a:lnTo>
                    <a:lnTo>
                      <a:pt x="80" y="171"/>
                    </a:lnTo>
                    <a:lnTo>
                      <a:pt x="80" y="171"/>
                    </a:lnTo>
                    <a:lnTo>
                      <a:pt x="82" y="171"/>
                    </a:lnTo>
                    <a:lnTo>
                      <a:pt x="82" y="173"/>
                    </a:lnTo>
                    <a:lnTo>
                      <a:pt x="84" y="173"/>
                    </a:lnTo>
                    <a:lnTo>
                      <a:pt x="84" y="175"/>
                    </a:lnTo>
                    <a:lnTo>
                      <a:pt x="84" y="175"/>
                    </a:lnTo>
                    <a:lnTo>
                      <a:pt x="84" y="175"/>
                    </a:lnTo>
                    <a:lnTo>
                      <a:pt x="84" y="177"/>
                    </a:lnTo>
                    <a:lnTo>
                      <a:pt x="86" y="177"/>
                    </a:lnTo>
                    <a:lnTo>
                      <a:pt x="86" y="179"/>
                    </a:lnTo>
                    <a:lnTo>
                      <a:pt x="86" y="177"/>
                    </a:lnTo>
                    <a:lnTo>
                      <a:pt x="88" y="177"/>
                    </a:lnTo>
                    <a:lnTo>
                      <a:pt x="90" y="177"/>
                    </a:lnTo>
                    <a:lnTo>
                      <a:pt x="90" y="177"/>
                    </a:lnTo>
                    <a:lnTo>
                      <a:pt x="92" y="175"/>
                    </a:lnTo>
                    <a:lnTo>
                      <a:pt x="92" y="173"/>
                    </a:lnTo>
                    <a:lnTo>
                      <a:pt x="90" y="171"/>
                    </a:lnTo>
                    <a:lnTo>
                      <a:pt x="92" y="171"/>
                    </a:lnTo>
                    <a:lnTo>
                      <a:pt x="92" y="169"/>
                    </a:lnTo>
                    <a:lnTo>
                      <a:pt x="92" y="169"/>
                    </a:lnTo>
                    <a:lnTo>
                      <a:pt x="94" y="169"/>
                    </a:lnTo>
                    <a:lnTo>
                      <a:pt x="96" y="169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4" y="171"/>
                    </a:lnTo>
                    <a:lnTo>
                      <a:pt x="94" y="171"/>
                    </a:lnTo>
                    <a:lnTo>
                      <a:pt x="92" y="171"/>
                    </a:lnTo>
                    <a:lnTo>
                      <a:pt x="92" y="171"/>
                    </a:lnTo>
                    <a:lnTo>
                      <a:pt x="94" y="171"/>
                    </a:lnTo>
                    <a:lnTo>
                      <a:pt x="100" y="175"/>
                    </a:lnTo>
                    <a:lnTo>
                      <a:pt x="102" y="177"/>
                    </a:lnTo>
                    <a:lnTo>
                      <a:pt x="108" y="173"/>
                    </a:lnTo>
                    <a:lnTo>
                      <a:pt x="108" y="173"/>
                    </a:lnTo>
                    <a:lnTo>
                      <a:pt x="110" y="177"/>
                    </a:lnTo>
                    <a:lnTo>
                      <a:pt x="110" y="179"/>
                    </a:lnTo>
                    <a:lnTo>
                      <a:pt x="112" y="179"/>
                    </a:lnTo>
                    <a:lnTo>
                      <a:pt x="114" y="183"/>
                    </a:lnTo>
                    <a:lnTo>
                      <a:pt x="118" y="185"/>
                    </a:lnTo>
                    <a:lnTo>
                      <a:pt x="120" y="187"/>
                    </a:lnTo>
                    <a:lnTo>
                      <a:pt x="120" y="189"/>
                    </a:lnTo>
                    <a:lnTo>
                      <a:pt x="120" y="191"/>
                    </a:lnTo>
                    <a:lnTo>
                      <a:pt x="120" y="193"/>
                    </a:lnTo>
                    <a:lnTo>
                      <a:pt x="122" y="193"/>
                    </a:lnTo>
                    <a:lnTo>
                      <a:pt x="124" y="195"/>
                    </a:lnTo>
                    <a:lnTo>
                      <a:pt x="124" y="195"/>
                    </a:lnTo>
                    <a:lnTo>
                      <a:pt x="122" y="197"/>
                    </a:lnTo>
                    <a:lnTo>
                      <a:pt x="124" y="197"/>
                    </a:lnTo>
                    <a:lnTo>
                      <a:pt x="126" y="199"/>
                    </a:lnTo>
                    <a:lnTo>
                      <a:pt x="126" y="201"/>
                    </a:lnTo>
                    <a:lnTo>
                      <a:pt x="128" y="203"/>
                    </a:lnTo>
                    <a:lnTo>
                      <a:pt x="128" y="205"/>
                    </a:lnTo>
                    <a:lnTo>
                      <a:pt x="130" y="209"/>
                    </a:lnTo>
                    <a:lnTo>
                      <a:pt x="130" y="211"/>
                    </a:lnTo>
                    <a:lnTo>
                      <a:pt x="134" y="215"/>
                    </a:lnTo>
                    <a:lnTo>
                      <a:pt x="136" y="215"/>
                    </a:lnTo>
                    <a:lnTo>
                      <a:pt x="138" y="215"/>
                    </a:lnTo>
                    <a:lnTo>
                      <a:pt x="140" y="215"/>
                    </a:lnTo>
                    <a:lnTo>
                      <a:pt x="142" y="217"/>
                    </a:lnTo>
                    <a:lnTo>
                      <a:pt x="146" y="219"/>
                    </a:lnTo>
                    <a:lnTo>
                      <a:pt x="150" y="219"/>
                    </a:lnTo>
                    <a:lnTo>
                      <a:pt x="152" y="223"/>
                    </a:lnTo>
                    <a:lnTo>
                      <a:pt x="152" y="223"/>
                    </a:lnTo>
                    <a:lnTo>
                      <a:pt x="154" y="225"/>
                    </a:lnTo>
                    <a:lnTo>
                      <a:pt x="158" y="229"/>
                    </a:lnTo>
                    <a:lnTo>
                      <a:pt x="164" y="231"/>
                    </a:lnTo>
                    <a:lnTo>
                      <a:pt x="166" y="231"/>
                    </a:lnTo>
                    <a:lnTo>
                      <a:pt x="168" y="233"/>
                    </a:lnTo>
                    <a:lnTo>
                      <a:pt x="170" y="235"/>
                    </a:lnTo>
                    <a:lnTo>
                      <a:pt x="172" y="237"/>
                    </a:lnTo>
                    <a:lnTo>
                      <a:pt x="176" y="235"/>
                    </a:lnTo>
                    <a:lnTo>
                      <a:pt x="178" y="237"/>
                    </a:lnTo>
                    <a:lnTo>
                      <a:pt x="184" y="239"/>
                    </a:lnTo>
                    <a:lnTo>
                      <a:pt x="186" y="239"/>
                    </a:lnTo>
                    <a:lnTo>
                      <a:pt x="186" y="239"/>
                    </a:lnTo>
                    <a:lnTo>
                      <a:pt x="188" y="239"/>
                    </a:lnTo>
                    <a:lnTo>
                      <a:pt x="192" y="235"/>
                    </a:lnTo>
                    <a:lnTo>
                      <a:pt x="194" y="235"/>
                    </a:lnTo>
                    <a:lnTo>
                      <a:pt x="196" y="235"/>
                    </a:lnTo>
                    <a:lnTo>
                      <a:pt x="198" y="233"/>
                    </a:lnTo>
                    <a:lnTo>
                      <a:pt x="198" y="233"/>
                    </a:lnTo>
                    <a:lnTo>
                      <a:pt x="200" y="231"/>
                    </a:lnTo>
                    <a:lnTo>
                      <a:pt x="204" y="231"/>
                    </a:lnTo>
                    <a:lnTo>
                      <a:pt x="206" y="229"/>
                    </a:lnTo>
                    <a:lnTo>
                      <a:pt x="208" y="227"/>
                    </a:lnTo>
                    <a:lnTo>
                      <a:pt x="210" y="227"/>
                    </a:lnTo>
                    <a:lnTo>
                      <a:pt x="216" y="229"/>
                    </a:lnTo>
                    <a:lnTo>
                      <a:pt x="218" y="229"/>
                    </a:lnTo>
                    <a:lnTo>
                      <a:pt x="218" y="231"/>
                    </a:lnTo>
                    <a:lnTo>
                      <a:pt x="220" y="233"/>
                    </a:lnTo>
                    <a:lnTo>
                      <a:pt x="222" y="235"/>
                    </a:lnTo>
                    <a:lnTo>
                      <a:pt x="222" y="237"/>
                    </a:lnTo>
                    <a:lnTo>
                      <a:pt x="222" y="243"/>
                    </a:lnTo>
                    <a:lnTo>
                      <a:pt x="224" y="245"/>
                    </a:lnTo>
                    <a:lnTo>
                      <a:pt x="226" y="249"/>
                    </a:lnTo>
                    <a:lnTo>
                      <a:pt x="226" y="251"/>
                    </a:lnTo>
                    <a:lnTo>
                      <a:pt x="228" y="253"/>
                    </a:lnTo>
                    <a:lnTo>
                      <a:pt x="234" y="253"/>
                    </a:lnTo>
                    <a:lnTo>
                      <a:pt x="234" y="255"/>
                    </a:lnTo>
                    <a:lnTo>
                      <a:pt x="236" y="255"/>
                    </a:lnTo>
                    <a:lnTo>
                      <a:pt x="238" y="255"/>
                    </a:lnTo>
                    <a:lnTo>
                      <a:pt x="242" y="257"/>
                    </a:lnTo>
                    <a:lnTo>
                      <a:pt x="242" y="257"/>
                    </a:lnTo>
                    <a:lnTo>
                      <a:pt x="246" y="257"/>
                    </a:lnTo>
                    <a:lnTo>
                      <a:pt x="250" y="257"/>
                    </a:lnTo>
                    <a:lnTo>
                      <a:pt x="254" y="259"/>
                    </a:lnTo>
                    <a:lnTo>
                      <a:pt x="258" y="259"/>
                    </a:lnTo>
                    <a:lnTo>
                      <a:pt x="260" y="259"/>
                    </a:lnTo>
                    <a:lnTo>
                      <a:pt x="264" y="259"/>
                    </a:lnTo>
                    <a:lnTo>
                      <a:pt x="266" y="259"/>
                    </a:lnTo>
                    <a:lnTo>
                      <a:pt x="268" y="261"/>
                    </a:lnTo>
                    <a:lnTo>
                      <a:pt x="270" y="259"/>
                    </a:lnTo>
                    <a:lnTo>
                      <a:pt x="276" y="261"/>
                    </a:lnTo>
                    <a:lnTo>
                      <a:pt x="276" y="259"/>
                    </a:lnTo>
                    <a:lnTo>
                      <a:pt x="278" y="259"/>
                    </a:lnTo>
                    <a:lnTo>
                      <a:pt x="278" y="261"/>
                    </a:lnTo>
                    <a:lnTo>
                      <a:pt x="280" y="261"/>
                    </a:lnTo>
                    <a:lnTo>
                      <a:pt x="286" y="263"/>
                    </a:lnTo>
                    <a:lnTo>
                      <a:pt x="288" y="265"/>
                    </a:lnTo>
                    <a:lnTo>
                      <a:pt x="292" y="265"/>
                    </a:lnTo>
                    <a:lnTo>
                      <a:pt x="292" y="263"/>
                    </a:lnTo>
                    <a:lnTo>
                      <a:pt x="292" y="263"/>
                    </a:lnTo>
                    <a:lnTo>
                      <a:pt x="294" y="263"/>
                    </a:lnTo>
                    <a:lnTo>
                      <a:pt x="294" y="261"/>
                    </a:lnTo>
                    <a:lnTo>
                      <a:pt x="294" y="257"/>
                    </a:lnTo>
                    <a:lnTo>
                      <a:pt x="294" y="255"/>
                    </a:lnTo>
                    <a:lnTo>
                      <a:pt x="294" y="253"/>
                    </a:lnTo>
                    <a:lnTo>
                      <a:pt x="294" y="253"/>
                    </a:lnTo>
                    <a:lnTo>
                      <a:pt x="294" y="251"/>
                    </a:lnTo>
                    <a:lnTo>
                      <a:pt x="296" y="251"/>
                    </a:lnTo>
                    <a:lnTo>
                      <a:pt x="296" y="249"/>
                    </a:lnTo>
                    <a:lnTo>
                      <a:pt x="296" y="245"/>
                    </a:lnTo>
                    <a:lnTo>
                      <a:pt x="296" y="245"/>
                    </a:lnTo>
                    <a:lnTo>
                      <a:pt x="296" y="245"/>
                    </a:lnTo>
                    <a:lnTo>
                      <a:pt x="300" y="243"/>
                    </a:lnTo>
                    <a:lnTo>
                      <a:pt x="300" y="243"/>
                    </a:lnTo>
                    <a:lnTo>
                      <a:pt x="302" y="243"/>
                    </a:lnTo>
                    <a:lnTo>
                      <a:pt x="302" y="243"/>
                    </a:lnTo>
                    <a:lnTo>
                      <a:pt x="302" y="241"/>
                    </a:lnTo>
                    <a:lnTo>
                      <a:pt x="302" y="239"/>
                    </a:lnTo>
                    <a:lnTo>
                      <a:pt x="304" y="239"/>
                    </a:lnTo>
                    <a:lnTo>
                      <a:pt x="304" y="239"/>
                    </a:lnTo>
                    <a:lnTo>
                      <a:pt x="308" y="239"/>
                    </a:lnTo>
                    <a:lnTo>
                      <a:pt x="308" y="237"/>
                    </a:lnTo>
                    <a:lnTo>
                      <a:pt x="310" y="237"/>
                    </a:lnTo>
                    <a:lnTo>
                      <a:pt x="314" y="237"/>
                    </a:lnTo>
                    <a:lnTo>
                      <a:pt x="316" y="237"/>
                    </a:lnTo>
                    <a:lnTo>
                      <a:pt x="316" y="237"/>
                    </a:lnTo>
                    <a:lnTo>
                      <a:pt x="316" y="233"/>
                    </a:lnTo>
                    <a:lnTo>
                      <a:pt x="316" y="233"/>
                    </a:lnTo>
                    <a:lnTo>
                      <a:pt x="316" y="233"/>
                    </a:lnTo>
                    <a:lnTo>
                      <a:pt x="316" y="231"/>
                    </a:lnTo>
                    <a:lnTo>
                      <a:pt x="316" y="22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0">
                <a:extLst>
                  <a:ext uri="{FF2B5EF4-FFF2-40B4-BE49-F238E27FC236}">
                    <a16:creationId xmlns:a16="http://schemas.microsoft.com/office/drawing/2014/main" id="{D16A2CF9-6112-4C02-A45B-7A40B8AD90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1" y="1440"/>
                <a:ext cx="436" cy="517"/>
              </a:xfrm>
              <a:custGeom>
                <a:avLst/>
                <a:gdLst>
                  <a:gd name="T0" fmla="*/ 404 w 436"/>
                  <a:gd name="T1" fmla="*/ 400 h 517"/>
                  <a:gd name="T2" fmla="*/ 400 w 436"/>
                  <a:gd name="T3" fmla="*/ 420 h 517"/>
                  <a:gd name="T4" fmla="*/ 398 w 436"/>
                  <a:gd name="T5" fmla="*/ 442 h 517"/>
                  <a:gd name="T6" fmla="*/ 94 w 436"/>
                  <a:gd name="T7" fmla="*/ 489 h 517"/>
                  <a:gd name="T8" fmla="*/ 404 w 436"/>
                  <a:gd name="T9" fmla="*/ 422 h 517"/>
                  <a:gd name="T10" fmla="*/ 422 w 436"/>
                  <a:gd name="T11" fmla="*/ 128 h 517"/>
                  <a:gd name="T12" fmla="*/ 416 w 436"/>
                  <a:gd name="T13" fmla="*/ 114 h 517"/>
                  <a:gd name="T14" fmla="*/ 388 w 436"/>
                  <a:gd name="T15" fmla="*/ 112 h 517"/>
                  <a:gd name="T16" fmla="*/ 364 w 436"/>
                  <a:gd name="T17" fmla="*/ 136 h 517"/>
                  <a:gd name="T18" fmla="*/ 356 w 436"/>
                  <a:gd name="T19" fmla="*/ 148 h 517"/>
                  <a:gd name="T20" fmla="*/ 336 w 436"/>
                  <a:gd name="T21" fmla="*/ 158 h 517"/>
                  <a:gd name="T22" fmla="*/ 306 w 436"/>
                  <a:gd name="T23" fmla="*/ 150 h 517"/>
                  <a:gd name="T24" fmla="*/ 296 w 436"/>
                  <a:gd name="T25" fmla="*/ 140 h 517"/>
                  <a:gd name="T26" fmla="*/ 278 w 436"/>
                  <a:gd name="T27" fmla="*/ 164 h 517"/>
                  <a:gd name="T28" fmla="*/ 246 w 436"/>
                  <a:gd name="T29" fmla="*/ 154 h 517"/>
                  <a:gd name="T30" fmla="*/ 210 w 436"/>
                  <a:gd name="T31" fmla="*/ 142 h 517"/>
                  <a:gd name="T32" fmla="*/ 176 w 436"/>
                  <a:gd name="T33" fmla="*/ 126 h 517"/>
                  <a:gd name="T34" fmla="*/ 174 w 436"/>
                  <a:gd name="T35" fmla="*/ 94 h 517"/>
                  <a:gd name="T36" fmla="*/ 150 w 436"/>
                  <a:gd name="T37" fmla="*/ 80 h 517"/>
                  <a:gd name="T38" fmla="*/ 138 w 436"/>
                  <a:gd name="T39" fmla="*/ 66 h 517"/>
                  <a:gd name="T40" fmla="*/ 144 w 436"/>
                  <a:gd name="T41" fmla="*/ 52 h 517"/>
                  <a:gd name="T42" fmla="*/ 134 w 436"/>
                  <a:gd name="T43" fmla="*/ 24 h 517"/>
                  <a:gd name="T44" fmla="*/ 108 w 436"/>
                  <a:gd name="T45" fmla="*/ 2 h 517"/>
                  <a:gd name="T46" fmla="*/ 88 w 436"/>
                  <a:gd name="T47" fmla="*/ 18 h 517"/>
                  <a:gd name="T48" fmla="*/ 60 w 436"/>
                  <a:gd name="T49" fmla="*/ 26 h 517"/>
                  <a:gd name="T50" fmla="*/ 64 w 436"/>
                  <a:gd name="T51" fmla="*/ 44 h 517"/>
                  <a:gd name="T52" fmla="*/ 86 w 436"/>
                  <a:gd name="T53" fmla="*/ 62 h 517"/>
                  <a:gd name="T54" fmla="*/ 72 w 436"/>
                  <a:gd name="T55" fmla="*/ 96 h 517"/>
                  <a:gd name="T56" fmla="*/ 38 w 436"/>
                  <a:gd name="T57" fmla="*/ 138 h 517"/>
                  <a:gd name="T58" fmla="*/ 14 w 436"/>
                  <a:gd name="T59" fmla="*/ 158 h 517"/>
                  <a:gd name="T60" fmla="*/ 38 w 436"/>
                  <a:gd name="T61" fmla="*/ 186 h 517"/>
                  <a:gd name="T62" fmla="*/ 34 w 436"/>
                  <a:gd name="T63" fmla="*/ 200 h 517"/>
                  <a:gd name="T64" fmla="*/ 6 w 436"/>
                  <a:gd name="T65" fmla="*/ 208 h 517"/>
                  <a:gd name="T66" fmla="*/ 32 w 436"/>
                  <a:gd name="T67" fmla="*/ 226 h 517"/>
                  <a:gd name="T68" fmla="*/ 14 w 436"/>
                  <a:gd name="T69" fmla="*/ 238 h 517"/>
                  <a:gd name="T70" fmla="*/ 64 w 436"/>
                  <a:gd name="T71" fmla="*/ 244 h 517"/>
                  <a:gd name="T72" fmla="*/ 74 w 436"/>
                  <a:gd name="T73" fmla="*/ 250 h 517"/>
                  <a:gd name="T74" fmla="*/ 82 w 436"/>
                  <a:gd name="T75" fmla="*/ 292 h 517"/>
                  <a:gd name="T76" fmla="*/ 96 w 436"/>
                  <a:gd name="T77" fmla="*/ 352 h 517"/>
                  <a:gd name="T78" fmla="*/ 116 w 436"/>
                  <a:gd name="T79" fmla="*/ 394 h 517"/>
                  <a:gd name="T80" fmla="*/ 146 w 436"/>
                  <a:gd name="T81" fmla="*/ 467 h 517"/>
                  <a:gd name="T82" fmla="*/ 176 w 436"/>
                  <a:gd name="T83" fmla="*/ 477 h 517"/>
                  <a:gd name="T84" fmla="*/ 200 w 436"/>
                  <a:gd name="T85" fmla="*/ 434 h 517"/>
                  <a:gd name="T86" fmla="*/ 200 w 436"/>
                  <a:gd name="T87" fmla="*/ 382 h 517"/>
                  <a:gd name="T88" fmla="*/ 222 w 436"/>
                  <a:gd name="T89" fmla="*/ 344 h 517"/>
                  <a:gd name="T90" fmla="*/ 270 w 436"/>
                  <a:gd name="T91" fmla="*/ 288 h 517"/>
                  <a:gd name="T92" fmla="*/ 290 w 436"/>
                  <a:gd name="T93" fmla="*/ 276 h 517"/>
                  <a:gd name="T94" fmla="*/ 308 w 436"/>
                  <a:gd name="T95" fmla="*/ 238 h 517"/>
                  <a:gd name="T96" fmla="*/ 322 w 436"/>
                  <a:gd name="T97" fmla="*/ 250 h 517"/>
                  <a:gd name="T98" fmla="*/ 316 w 436"/>
                  <a:gd name="T99" fmla="*/ 218 h 517"/>
                  <a:gd name="T100" fmla="*/ 304 w 436"/>
                  <a:gd name="T101" fmla="*/ 192 h 517"/>
                  <a:gd name="T102" fmla="*/ 300 w 436"/>
                  <a:gd name="T103" fmla="*/ 174 h 517"/>
                  <a:gd name="T104" fmla="*/ 312 w 436"/>
                  <a:gd name="T105" fmla="*/ 168 h 517"/>
                  <a:gd name="T106" fmla="*/ 328 w 436"/>
                  <a:gd name="T107" fmla="*/ 182 h 517"/>
                  <a:gd name="T108" fmla="*/ 370 w 436"/>
                  <a:gd name="T109" fmla="*/ 192 h 517"/>
                  <a:gd name="T110" fmla="*/ 356 w 436"/>
                  <a:gd name="T111" fmla="*/ 206 h 517"/>
                  <a:gd name="T112" fmla="*/ 364 w 436"/>
                  <a:gd name="T113" fmla="*/ 218 h 517"/>
                  <a:gd name="T114" fmla="*/ 380 w 436"/>
                  <a:gd name="T115" fmla="*/ 244 h 517"/>
                  <a:gd name="T116" fmla="*/ 388 w 436"/>
                  <a:gd name="T117" fmla="*/ 226 h 517"/>
                  <a:gd name="T118" fmla="*/ 400 w 436"/>
                  <a:gd name="T119" fmla="*/ 200 h 517"/>
                  <a:gd name="T120" fmla="*/ 408 w 436"/>
                  <a:gd name="T121" fmla="*/ 170 h 517"/>
                  <a:gd name="T122" fmla="*/ 430 w 436"/>
                  <a:gd name="T123" fmla="*/ 146 h 517"/>
                  <a:gd name="T124" fmla="*/ 418 w 436"/>
                  <a:gd name="T125" fmla="*/ 491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6" h="517">
                    <a:moveTo>
                      <a:pt x="400" y="432"/>
                    </a:moveTo>
                    <a:lnTo>
                      <a:pt x="400" y="430"/>
                    </a:lnTo>
                    <a:lnTo>
                      <a:pt x="400" y="432"/>
                    </a:lnTo>
                    <a:lnTo>
                      <a:pt x="400" y="432"/>
                    </a:lnTo>
                    <a:lnTo>
                      <a:pt x="400" y="434"/>
                    </a:lnTo>
                    <a:lnTo>
                      <a:pt x="400" y="432"/>
                    </a:lnTo>
                    <a:lnTo>
                      <a:pt x="400" y="432"/>
                    </a:lnTo>
                    <a:lnTo>
                      <a:pt x="400" y="432"/>
                    </a:lnTo>
                    <a:close/>
                    <a:moveTo>
                      <a:pt x="400" y="406"/>
                    </a:moveTo>
                    <a:lnTo>
                      <a:pt x="400" y="404"/>
                    </a:lnTo>
                    <a:lnTo>
                      <a:pt x="400" y="404"/>
                    </a:lnTo>
                    <a:lnTo>
                      <a:pt x="398" y="404"/>
                    </a:lnTo>
                    <a:lnTo>
                      <a:pt x="398" y="406"/>
                    </a:lnTo>
                    <a:lnTo>
                      <a:pt x="398" y="408"/>
                    </a:lnTo>
                    <a:lnTo>
                      <a:pt x="400" y="406"/>
                    </a:lnTo>
                    <a:close/>
                    <a:moveTo>
                      <a:pt x="404" y="412"/>
                    </a:moveTo>
                    <a:lnTo>
                      <a:pt x="404" y="406"/>
                    </a:lnTo>
                    <a:lnTo>
                      <a:pt x="402" y="404"/>
                    </a:lnTo>
                    <a:lnTo>
                      <a:pt x="402" y="404"/>
                    </a:lnTo>
                    <a:lnTo>
                      <a:pt x="402" y="402"/>
                    </a:lnTo>
                    <a:lnTo>
                      <a:pt x="404" y="402"/>
                    </a:lnTo>
                    <a:lnTo>
                      <a:pt x="404" y="402"/>
                    </a:lnTo>
                    <a:lnTo>
                      <a:pt x="404" y="400"/>
                    </a:lnTo>
                    <a:lnTo>
                      <a:pt x="404" y="400"/>
                    </a:lnTo>
                    <a:lnTo>
                      <a:pt x="404" y="398"/>
                    </a:lnTo>
                    <a:lnTo>
                      <a:pt x="404" y="396"/>
                    </a:lnTo>
                    <a:lnTo>
                      <a:pt x="404" y="396"/>
                    </a:lnTo>
                    <a:lnTo>
                      <a:pt x="404" y="394"/>
                    </a:lnTo>
                    <a:lnTo>
                      <a:pt x="404" y="394"/>
                    </a:lnTo>
                    <a:lnTo>
                      <a:pt x="402" y="396"/>
                    </a:lnTo>
                    <a:lnTo>
                      <a:pt x="400" y="398"/>
                    </a:lnTo>
                    <a:lnTo>
                      <a:pt x="400" y="400"/>
                    </a:lnTo>
                    <a:lnTo>
                      <a:pt x="400" y="404"/>
                    </a:lnTo>
                    <a:lnTo>
                      <a:pt x="400" y="404"/>
                    </a:lnTo>
                    <a:lnTo>
                      <a:pt x="400" y="406"/>
                    </a:lnTo>
                    <a:lnTo>
                      <a:pt x="400" y="408"/>
                    </a:lnTo>
                    <a:lnTo>
                      <a:pt x="400" y="408"/>
                    </a:lnTo>
                    <a:lnTo>
                      <a:pt x="400" y="410"/>
                    </a:lnTo>
                    <a:lnTo>
                      <a:pt x="400" y="410"/>
                    </a:lnTo>
                    <a:lnTo>
                      <a:pt x="400" y="412"/>
                    </a:lnTo>
                    <a:lnTo>
                      <a:pt x="400" y="416"/>
                    </a:lnTo>
                    <a:lnTo>
                      <a:pt x="400" y="416"/>
                    </a:lnTo>
                    <a:lnTo>
                      <a:pt x="400" y="416"/>
                    </a:lnTo>
                    <a:lnTo>
                      <a:pt x="402" y="418"/>
                    </a:lnTo>
                    <a:lnTo>
                      <a:pt x="400" y="418"/>
                    </a:lnTo>
                    <a:lnTo>
                      <a:pt x="400" y="418"/>
                    </a:lnTo>
                    <a:lnTo>
                      <a:pt x="400" y="418"/>
                    </a:lnTo>
                    <a:lnTo>
                      <a:pt x="400" y="420"/>
                    </a:lnTo>
                    <a:lnTo>
                      <a:pt x="400" y="422"/>
                    </a:lnTo>
                    <a:lnTo>
                      <a:pt x="398" y="422"/>
                    </a:lnTo>
                    <a:lnTo>
                      <a:pt x="398" y="424"/>
                    </a:lnTo>
                    <a:lnTo>
                      <a:pt x="398" y="424"/>
                    </a:lnTo>
                    <a:lnTo>
                      <a:pt x="398" y="424"/>
                    </a:lnTo>
                    <a:lnTo>
                      <a:pt x="398" y="426"/>
                    </a:lnTo>
                    <a:lnTo>
                      <a:pt x="400" y="430"/>
                    </a:lnTo>
                    <a:lnTo>
                      <a:pt x="400" y="430"/>
                    </a:lnTo>
                    <a:lnTo>
                      <a:pt x="402" y="430"/>
                    </a:lnTo>
                    <a:lnTo>
                      <a:pt x="402" y="428"/>
                    </a:lnTo>
                    <a:lnTo>
                      <a:pt x="402" y="426"/>
                    </a:lnTo>
                    <a:lnTo>
                      <a:pt x="402" y="424"/>
                    </a:lnTo>
                    <a:lnTo>
                      <a:pt x="402" y="424"/>
                    </a:lnTo>
                    <a:lnTo>
                      <a:pt x="402" y="422"/>
                    </a:lnTo>
                    <a:lnTo>
                      <a:pt x="400" y="422"/>
                    </a:lnTo>
                    <a:lnTo>
                      <a:pt x="402" y="422"/>
                    </a:lnTo>
                    <a:lnTo>
                      <a:pt x="402" y="420"/>
                    </a:lnTo>
                    <a:lnTo>
                      <a:pt x="402" y="418"/>
                    </a:lnTo>
                    <a:lnTo>
                      <a:pt x="402" y="418"/>
                    </a:lnTo>
                    <a:lnTo>
                      <a:pt x="402" y="414"/>
                    </a:lnTo>
                    <a:lnTo>
                      <a:pt x="404" y="414"/>
                    </a:lnTo>
                    <a:lnTo>
                      <a:pt x="404" y="412"/>
                    </a:lnTo>
                    <a:close/>
                    <a:moveTo>
                      <a:pt x="398" y="442"/>
                    </a:moveTo>
                    <a:lnTo>
                      <a:pt x="398" y="442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46"/>
                    </a:lnTo>
                    <a:lnTo>
                      <a:pt x="396" y="448"/>
                    </a:lnTo>
                    <a:lnTo>
                      <a:pt x="398" y="448"/>
                    </a:lnTo>
                    <a:lnTo>
                      <a:pt x="398" y="448"/>
                    </a:lnTo>
                    <a:lnTo>
                      <a:pt x="400" y="444"/>
                    </a:lnTo>
                    <a:lnTo>
                      <a:pt x="400" y="444"/>
                    </a:lnTo>
                    <a:lnTo>
                      <a:pt x="398" y="442"/>
                    </a:lnTo>
                    <a:close/>
                    <a:moveTo>
                      <a:pt x="404" y="471"/>
                    </a:moveTo>
                    <a:lnTo>
                      <a:pt x="404" y="473"/>
                    </a:lnTo>
                    <a:lnTo>
                      <a:pt x="404" y="473"/>
                    </a:lnTo>
                    <a:lnTo>
                      <a:pt x="404" y="473"/>
                    </a:lnTo>
                    <a:lnTo>
                      <a:pt x="404" y="475"/>
                    </a:lnTo>
                    <a:lnTo>
                      <a:pt x="404" y="473"/>
                    </a:lnTo>
                    <a:lnTo>
                      <a:pt x="406" y="473"/>
                    </a:lnTo>
                    <a:lnTo>
                      <a:pt x="404" y="473"/>
                    </a:lnTo>
                    <a:lnTo>
                      <a:pt x="404" y="471"/>
                    </a:lnTo>
                    <a:close/>
                    <a:moveTo>
                      <a:pt x="96" y="489"/>
                    </a:moveTo>
                    <a:lnTo>
                      <a:pt x="96" y="489"/>
                    </a:lnTo>
                    <a:lnTo>
                      <a:pt x="96" y="489"/>
                    </a:lnTo>
                    <a:lnTo>
                      <a:pt x="94" y="489"/>
                    </a:lnTo>
                    <a:lnTo>
                      <a:pt x="94" y="489"/>
                    </a:lnTo>
                    <a:lnTo>
                      <a:pt x="94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close/>
                    <a:moveTo>
                      <a:pt x="88" y="436"/>
                    </a:move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4"/>
                    </a:lnTo>
                    <a:lnTo>
                      <a:pt x="88" y="434"/>
                    </a:lnTo>
                    <a:lnTo>
                      <a:pt x="88" y="436"/>
                    </a:lnTo>
                    <a:close/>
                    <a:moveTo>
                      <a:pt x="420" y="505"/>
                    </a:moveTo>
                    <a:lnTo>
                      <a:pt x="420" y="505"/>
                    </a:lnTo>
                    <a:lnTo>
                      <a:pt x="420" y="505"/>
                    </a:lnTo>
                    <a:lnTo>
                      <a:pt x="420" y="507"/>
                    </a:lnTo>
                    <a:lnTo>
                      <a:pt x="420" y="507"/>
                    </a:lnTo>
                    <a:lnTo>
                      <a:pt x="422" y="505"/>
                    </a:lnTo>
                    <a:lnTo>
                      <a:pt x="420" y="505"/>
                    </a:lnTo>
                    <a:close/>
                    <a:moveTo>
                      <a:pt x="404" y="422"/>
                    </a:moveTo>
                    <a:lnTo>
                      <a:pt x="404" y="422"/>
                    </a:lnTo>
                    <a:lnTo>
                      <a:pt x="404" y="422"/>
                    </a:lnTo>
                    <a:lnTo>
                      <a:pt x="406" y="424"/>
                    </a:lnTo>
                    <a:lnTo>
                      <a:pt x="406" y="422"/>
                    </a:lnTo>
                    <a:lnTo>
                      <a:pt x="404" y="422"/>
                    </a:lnTo>
                    <a:close/>
                    <a:moveTo>
                      <a:pt x="430" y="142"/>
                    </a:moveTo>
                    <a:lnTo>
                      <a:pt x="432" y="140"/>
                    </a:lnTo>
                    <a:lnTo>
                      <a:pt x="432" y="138"/>
                    </a:lnTo>
                    <a:lnTo>
                      <a:pt x="434" y="138"/>
                    </a:lnTo>
                    <a:lnTo>
                      <a:pt x="434" y="138"/>
                    </a:lnTo>
                    <a:lnTo>
                      <a:pt x="436" y="138"/>
                    </a:lnTo>
                    <a:lnTo>
                      <a:pt x="436" y="136"/>
                    </a:lnTo>
                    <a:lnTo>
                      <a:pt x="434" y="136"/>
                    </a:lnTo>
                    <a:lnTo>
                      <a:pt x="434" y="134"/>
                    </a:lnTo>
                    <a:lnTo>
                      <a:pt x="434" y="134"/>
                    </a:lnTo>
                    <a:lnTo>
                      <a:pt x="434" y="132"/>
                    </a:lnTo>
                    <a:lnTo>
                      <a:pt x="434" y="132"/>
                    </a:lnTo>
                    <a:lnTo>
                      <a:pt x="430" y="130"/>
                    </a:lnTo>
                    <a:lnTo>
                      <a:pt x="430" y="130"/>
                    </a:lnTo>
                    <a:lnTo>
                      <a:pt x="428" y="130"/>
                    </a:lnTo>
                    <a:lnTo>
                      <a:pt x="426" y="130"/>
                    </a:lnTo>
                    <a:lnTo>
                      <a:pt x="426" y="130"/>
                    </a:lnTo>
                    <a:lnTo>
                      <a:pt x="422" y="128"/>
                    </a:lnTo>
                    <a:lnTo>
                      <a:pt x="422" y="128"/>
                    </a:lnTo>
                    <a:lnTo>
                      <a:pt x="420" y="128"/>
                    </a:lnTo>
                    <a:lnTo>
                      <a:pt x="420" y="130"/>
                    </a:lnTo>
                    <a:lnTo>
                      <a:pt x="418" y="130"/>
                    </a:lnTo>
                    <a:lnTo>
                      <a:pt x="418" y="130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6"/>
                    </a:lnTo>
                    <a:lnTo>
                      <a:pt x="418" y="126"/>
                    </a:lnTo>
                    <a:lnTo>
                      <a:pt x="420" y="122"/>
                    </a:lnTo>
                    <a:lnTo>
                      <a:pt x="420" y="122"/>
                    </a:lnTo>
                    <a:lnTo>
                      <a:pt x="418" y="118"/>
                    </a:lnTo>
                    <a:lnTo>
                      <a:pt x="418" y="118"/>
                    </a:lnTo>
                    <a:lnTo>
                      <a:pt x="418" y="118"/>
                    </a:lnTo>
                    <a:lnTo>
                      <a:pt x="416" y="118"/>
                    </a:lnTo>
                    <a:lnTo>
                      <a:pt x="414" y="120"/>
                    </a:lnTo>
                    <a:lnTo>
                      <a:pt x="414" y="120"/>
                    </a:lnTo>
                    <a:lnTo>
                      <a:pt x="414" y="118"/>
                    </a:lnTo>
                    <a:lnTo>
                      <a:pt x="412" y="116"/>
                    </a:lnTo>
                    <a:lnTo>
                      <a:pt x="414" y="116"/>
                    </a:lnTo>
                    <a:lnTo>
                      <a:pt x="414" y="116"/>
                    </a:lnTo>
                    <a:lnTo>
                      <a:pt x="416" y="114"/>
                    </a:lnTo>
                    <a:lnTo>
                      <a:pt x="416" y="114"/>
                    </a:lnTo>
                    <a:lnTo>
                      <a:pt x="414" y="114"/>
                    </a:lnTo>
                    <a:lnTo>
                      <a:pt x="414" y="114"/>
                    </a:lnTo>
                    <a:lnTo>
                      <a:pt x="412" y="114"/>
                    </a:lnTo>
                    <a:lnTo>
                      <a:pt x="412" y="112"/>
                    </a:lnTo>
                    <a:lnTo>
                      <a:pt x="410" y="110"/>
                    </a:lnTo>
                    <a:lnTo>
                      <a:pt x="410" y="110"/>
                    </a:lnTo>
                    <a:lnTo>
                      <a:pt x="408" y="112"/>
                    </a:lnTo>
                    <a:lnTo>
                      <a:pt x="406" y="112"/>
                    </a:lnTo>
                    <a:lnTo>
                      <a:pt x="402" y="114"/>
                    </a:lnTo>
                    <a:lnTo>
                      <a:pt x="402" y="116"/>
                    </a:lnTo>
                    <a:lnTo>
                      <a:pt x="402" y="116"/>
                    </a:lnTo>
                    <a:lnTo>
                      <a:pt x="402" y="116"/>
                    </a:lnTo>
                    <a:lnTo>
                      <a:pt x="402" y="118"/>
                    </a:lnTo>
                    <a:lnTo>
                      <a:pt x="402" y="118"/>
                    </a:lnTo>
                    <a:lnTo>
                      <a:pt x="400" y="118"/>
                    </a:lnTo>
                    <a:lnTo>
                      <a:pt x="400" y="118"/>
                    </a:lnTo>
                    <a:lnTo>
                      <a:pt x="398" y="116"/>
                    </a:lnTo>
                    <a:lnTo>
                      <a:pt x="396" y="116"/>
                    </a:lnTo>
                    <a:lnTo>
                      <a:pt x="394" y="116"/>
                    </a:lnTo>
                    <a:lnTo>
                      <a:pt x="392" y="116"/>
                    </a:lnTo>
                    <a:lnTo>
                      <a:pt x="392" y="114"/>
                    </a:lnTo>
                    <a:lnTo>
                      <a:pt x="390" y="114"/>
                    </a:lnTo>
                    <a:lnTo>
                      <a:pt x="390" y="112"/>
                    </a:lnTo>
                    <a:lnTo>
                      <a:pt x="388" y="112"/>
                    </a:lnTo>
                    <a:lnTo>
                      <a:pt x="386" y="114"/>
                    </a:lnTo>
                    <a:lnTo>
                      <a:pt x="384" y="116"/>
                    </a:lnTo>
                    <a:lnTo>
                      <a:pt x="384" y="118"/>
                    </a:lnTo>
                    <a:lnTo>
                      <a:pt x="382" y="118"/>
                    </a:lnTo>
                    <a:lnTo>
                      <a:pt x="380" y="118"/>
                    </a:lnTo>
                    <a:lnTo>
                      <a:pt x="382" y="120"/>
                    </a:lnTo>
                    <a:lnTo>
                      <a:pt x="380" y="120"/>
                    </a:lnTo>
                    <a:lnTo>
                      <a:pt x="380" y="122"/>
                    </a:lnTo>
                    <a:lnTo>
                      <a:pt x="378" y="122"/>
                    </a:lnTo>
                    <a:lnTo>
                      <a:pt x="376" y="124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0" y="126"/>
                    </a:lnTo>
                    <a:lnTo>
                      <a:pt x="370" y="128"/>
                    </a:lnTo>
                    <a:lnTo>
                      <a:pt x="370" y="128"/>
                    </a:lnTo>
                    <a:lnTo>
                      <a:pt x="368" y="130"/>
                    </a:lnTo>
                    <a:lnTo>
                      <a:pt x="366" y="132"/>
                    </a:lnTo>
                    <a:lnTo>
                      <a:pt x="364" y="134"/>
                    </a:lnTo>
                    <a:lnTo>
                      <a:pt x="364" y="134"/>
                    </a:lnTo>
                    <a:lnTo>
                      <a:pt x="364" y="134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58" y="140"/>
                    </a:lnTo>
                    <a:lnTo>
                      <a:pt x="358" y="138"/>
                    </a:lnTo>
                    <a:lnTo>
                      <a:pt x="358" y="140"/>
                    </a:lnTo>
                    <a:lnTo>
                      <a:pt x="356" y="140"/>
                    </a:lnTo>
                    <a:lnTo>
                      <a:pt x="356" y="140"/>
                    </a:lnTo>
                    <a:lnTo>
                      <a:pt x="354" y="140"/>
                    </a:lnTo>
                    <a:lnTo>
                      <a:pt x="354" y="140"/>
                    </a:lnTo>
                    <a:lnTo>
                      <a:pt x="352" y="140"/>
                    </a:lnTo>
                    <a:lnTo>
                      <a:pt x="350" y="140"/>
                    </a:lnTo>
                    <a:lnTo>
                      <a:pt x="348" y="140"/>
                    </a:lnTo>
                    <a:lnTo>
                      <a:pt x="348" y="140"/>
                    </a:lnTo>
                    <a:lnTo>
                      <a:pt x="348" y="142"/>
                    </a:lnTo>
                    <a:lnTo>
                      <a:pt x="348" y="142"/>
                    </a:lnTo>
                    <a:lnTo>
                      <a:pt x="348" y="144"/>
                    </a:lnTo>
                    <a:lnTo>
                      <a:pt x="350" y="146"/>
                    </a:lnTo>
                    <a:lnTo>
                      <a:pt x="352" y="146"/>
                    </a:lnTo>
                    <a:lnTo>
                      <a:pt x="354" y="146"/>
                    </a:lnTo>
                    <a:lnTo>
                      <a:pt x="354" y="146"/>
                    </a:lnTo>
                    <a:lnTo>
                      <a:pt x="356" y="146"/>
                    </a:lnTo>
                    <a:lnTo>
                      <a:pt x="356" y="148"/>
                    </a:lnTo>
                    <a:lnTo>
                      <a:pt x="358" y="148"/>
                    </a:lnTo>
                    <a:lnTo>
                      <a:pt x="356" y="150"/>
                    </a:lnTo>
                    <a:lnTo>
                      <a:pt x="356" y="152"/>
                    </a:lnTo>
                    <a:lnTo>
                      <a:pt x="356" y="152"/>
                    </a:lnTo>
                    <a:lnTo>
                      <a:pt x="356" y="152"/>
                    </a:lnTo>
                    <a:lnTo>
                      <a:pt x="358" y="154"/>
                    </a:lnTo>
                    <a:lnTo>
                      <a:pt x="358" y="154"/>
                    </a:lnTo>
                    <a:lnTo>
                      <a:pt x="358" y="156"/>
                    </a:lnTo>
                    <a:lnTo>
                      <a:pt x="358" y="156"/>
                    </a:lnTo>
                    <a:lnTo>
                      <a:pt x="358" y="156"/>
                    </a:lnTo>
                    <a:lnTo>
                      <a:pt x="356" y="156"/>
                    </a:lnTo>
                    <a:lnTo>
                      <a:pt x="356" y="156"/>
                    </a:lnTo>
                    <a:lnTo>
                      <a:pt x="356" y="156"/>
                    </a:lnTo>
                    <a:lnTo>
                      <a:pt x="354" y="156"/>
                    </a:lnTo>
                    <a:lnTo>
                      <a:pt x="352" y="158"/>
                    </a:lnTo>
                    <a:lnTo>
                      <a:pt x="350" y="158"/>
                    </a:lnTo>
                    <a:lnTo>
                      <a:pt x="350" y="156"/>
                    </a:lnTo>
                    <a:lnTo>
                      <a:pt x="348" y="156"/>
                    </a:lnTo>
                    <a:lnTo>
                      <a:pt x="346" y="158"/>
                    </a:lnTo>
                    <a:lnTo>
                      <a:pt x="344" y="158"/>
                    </a:lnTo>
                    <a:lnTo>
                      <a:pt x="340" y="158"/>
                    </a:lnTo>
                    <a:lnTo>
                      <a:pt x="338" y="158"/>
                    </a:lnTo>
                    <a:lnTo>
                      <a:pt x="336" y="158"/>
                    </a:lnTo>
                    <a:lnTo>
                      <a:pt x="336" y="158"/>
                    </a:lnTo>
                    <a:lnTo>
                      <a:pt x="334" y="156"/>
                    </a:lnTo>
                    <a:lnTo>
                      <a:pt x="332" y="156"/>
                    </a:lnTo>
                    <a:lnTo>
                      <a:pt x="330" y="156"/>
                    </a:lnTo>
                    <a:lnTo>
                      <a:pt x="330" y="156"/>
                    </a:lnTo>
                    <a:lnTo>
                      <a:pt x="330" y="158"/>
                    </a:lnTo>
                    <a:lnTo>
                      <a:pt x="326" y="158"/>
                    </a:lnTo>
                    <a:lnTo>
                      <a:pt x="324" y="160"/>
                    </a:lnTo>
                    <a:lnTo>
                      <a:pt x="322" y="160"/>
                    </a:lnTo>
                    <a:lnTo>
                      <a:pt x="322" y="158"/>
                    </a:lnTo>
                    <a:lnTo>
                      <a:pt x="322" y="158"/>
                    </a:lnTo>
                    <a:lnTo>
                      <a:pt x="322" y="158"/>
                    </a:lnTo>
                    <a:lnTo>
                      <a:pt x="320" y="158"/>
                    </a:lnTo>
                    <a:lnTo>
                      <a:pt x="320" y="158"/>
                    </a:lnTo>
                    <a:lnTo>
                      <a:pt x="320" y="158"/>
                    </a:lnTo>
                    <a:lnTo>
                      <a:pt x="318" y="156"/>
                    </a:lnTo>
                    <a:lnTo>
                      <a:pt x="316" y="156"/>
                    </a:lnTo>
                    <a:lnTo>
                      <a:pt x="314" y="158"/>
                    </a:lnTo>
                    <a:lnTo>
                      <a:pt x="312" y="156"/>
                    </a:lnTo>
                    <a:lnTo>
                      <a:pt x="310" y="156"/>
                    </a:lnTo>
                    <a:lnTo>
                      <a:pt x="310" y="154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6" y="150"/>
                    </a:lnTo>
                    <a:lnTo>
                      <a:pt x="306" y="150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6" y="146"/>
                    </a:lnTo>
                    <a:lnTo>
                      <a:pt x="306" y="144"/>
                    </a:lnTo>
                    <a:lnTo>
                      <a:pt x="306" y="140"/>
                    </a:lnTo>
                    <a:lnTo>
                      <a:pt x="306" y="138"/>
                    </a:lnTo>
                    <a:lnTo>
                      <a:pt x="306" y="138"/>
                    </a:lnTo>
                    <a:lnTo>
                      <a:pt x="304" y="136"/>
                    </a:lnTo>
                    <a:lnTo>
                      <a:pt x="304" y="136"/>
                    </a:lnTo>
                    <a:lnTo>
                      <a:pt x="302" y="134"/>
                    </a:lnTo>
                    <a:lnTo>
                      <a:pt x="302" y="134"/>
                    </a:lnTo>
                    <a:lnTo>
                      <a:pt x="300" y="136"/>
                    </a:lnTo>
                    <a:lnTo>
                      <a:pt x="300" y="136"/>
                    </a:lnTo>
                    <a:lnTo>
                      <a:pt x="300" y="136"/>
                    </a:lnTo>
                    <a:lnTo>
                      <a:pt x="298" y="136"/>
                    </a:lnTo>
                    <a:lnTo>
                      <a:pt x="296" y="136"/>
                    </a:lnTo>
                    <a:lnTo>
                      <a:pt x="294" y="138"/>
                    </a:lnTo>
                    <a:lnTo>
                      <a:pt x="294" y="138"/>
                    </a:lnTo>
                    <a:lnTo>
                      <a:pt x="294" y="138"/>
                    </a:lnTo>
                    <a:lnTo>
                      <a:pt x="296" y="138"/>
                    </a:lnTo>
                    <a:lnTo>
                      <a:pt x="296" y="140"/>
                    </a:lnTo>
                    <a:lnTo>
                      <a:pt x="296" y="140"/>
                    </a:lnTo>
                    <a:lnTo>
                      <a:pt x="296" y="142"/>
                    </a:lnTo>
                    <a:lnTo>
                      <a:pt x="296" y="144"/>
                    </a:lnTo>
                    <a:lnTo>
                      <a:pt x="294" y="146"/>
                    </a:lnTo>
                    <a:lnTo>
                      <a:pt x="296" y="152"/>
                    </a:lnTo>
                    <a:lnTo>
                      <a:pt x="296" y="152"/>
                    </a:lnTo>
                    <a:lnTo>
                      <a:pt x="298" y="156"/>
                    </a:lnTo>
                    <a:lnTo>
                      <a:pt x="298" y="158"/>
                    </a:lnTo>
                    <a:lnTo>
                      <a:pt x="300" y="158"/>
                    </a:lnTo>
                    <a:lnTo>
                      <a:pt x="298" y="162"/>
                    </a:lnTo>
                    <a:lnTo>
                      <a:pt x="298" y="164"/>
                    </a:lnTo>
                    <a:lnTo>
                      <a:pt x="298" y="164"/>
                    </a:lnTo>
                    <a:lnTo>
                      <a:pt x="298" y="164"/>
                    </a:lnTo>
                    <a:lnTo>
                      <a:pt x="296" y="164"/>
                    </a:lnTo>
                    <a:lnTo>
                      <a:pt x="294" y="164"/>
                    </a:lnTo>
                    <a:lnTo>
                      <a:pt x="292" y="164"/>
                    </a:lnTo>
                    <a:lnTo>
                      <a:pt x="290" y="164"/>
                    </a:lnTo>
                    <a:lnTo>
                      <a:pt x="288" y="164"/>
                    </a:lnTo>
                    <a:lnTo>
                      <a:pt x="286" y="166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2" y="162"/>
                    </a:lnTo>
                    <a:lnTo>
                      <a:pt x="282" y="162"/>
                    </a:lnTo>
                    <a:lnTo>
                      <a:pt x="278" y="164"/>
                    </a:lnTo>
                    <a:lnTo>
                      <a:pt x="278" y="164"/>
                    </a:lnTo>
                    <a:lnTo>
                      <a:pt x="276" y="162"/>
                    </a:lnTo>
                    <a:lnTo>
                      <a:pt x="272" y="162"/>
                    </a:lnTo>
                    <a:lnTo>
                      <a:pt x="272" y="162"/>
                    </a:lnTo>
                    <a:lnTo>
                      <a:pt x="270" y="162"/>
                    </a:lnTo>
                    <a:lnTo>
                      <a:pt x="268" y="160"/>
                    </a:lnTo>
                    <a:lnTo>
                      <a:pt x="266" y="160"/>
                    </a:lnTo>
                    <a:lnTo>
                      <a:pt x="264" y="162"/>
                    </a:lnTo>
                    <a:lnTo>
                      <a:pt x="264" y="160"/>
                    </a:lnTo>
                    <a:lnTo>
                      <a:pt x="262" y="160"/>
                    </a:lnTo>
                    <a:lnTo>
                      <a:pt x="262" y="160"/>
                    </a:lnTo>
                    <a:lnTo>
                      <a:pt x="262" y="158"/>
                    </a:lnTo>
                    <a:lnTo>
                      <a:pt x="260" y="156"/>
                    </a:lnTo>
                    <a:lnTo>
                      <a:pt x="260" y="156"/>
                    </a:lnTo>
                    <a:lnTo>
                      <a:pt x="258" y="158"/>
                    </a:lnTo>
                    <a:lnTo>
                      <a:pt x="256" y="158"/>
                    </a:lnTo>
                    <a:lnTo>
                      <a:pt x="254" y="158"/>
                    </a:lnTo>
                    <a:lnTo>
                      <a:pt x="254" y="158"/>
                    </a:lnTo>
                    <a:lnTo>
                      <a:pt x="254" y="158"/>
                    </a:lnTo>
                    <a:lnTo>
                      <a:pt x="252" y="156"/>
                    </a:lnTo>
                    <a:lnTo>
                      <a:pt x="252" y="156"/>
                    </a:lnTo>
                    <a:lnTo>
                      <a:pt x="252" y="156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46" y="154"/>
                    </a:lnTo>
                    <a:lnTo>
                      <a:pt x="244" y="152"/>
                    </a:lnTo>
                    <a:lnTo>
                      <a:pt x="244" y="150"/>
                    </a:lnTo>
                    <a:lnTo>
                      <a:pt x="244" y="150"/>
                    </a:lnTo>
                    <a:lnTo>
                      <a:pt x="244" y="148"/>
                    </a:lnTo>
                    <a:lnTo>
                      <a:pt x="242" y="148"/>
                    </a:lnTo>
                    <a:lnTo>
                      <a:pt x="238" y="146"/>
                    </a:lnTo>
                    <a:lnTo>
                      <a:pt x="234" y="146"/>
                    </a:lnTo>
                    <a:lnTo>
                      <a:pt x="234" y="146"/>
                    </a:lnTo>
                    <a:lnTo>
                      <a:pt x="232" y="146"/>
                    </a:lnTo>
                    <a:lnTo>
                      <a:pt x="232" y="148"/>
                    </a:lnTo>
                    <a:lnTo>
                      <a:pt x="230" y="146"/>
                    </a:lnTo>
                    <a:lnTo>
                      <a:pt x="226" y="146"/>
                    </a:lnTo>
                    <a:lnTo>
                      <a:pt x="224" y="146"/>
                    </a:lnTo>
                    <a:lnTo>
                      <a:pt x="224" y="146"/>
                    </a:lnTo>
                    <a:lnTo>
                      <a:pt x="224" y="146"/>
                    </a:lnTo>
                    <a:lnTo>
                      <a:pt x="222" y="148"/>
                    </a:lnTo>
                    <a:lnTo>
                      <a:pt x="222" y="146"/>
                    </a:lnTo>
                    <a:lnTo>
                      <a:pt x="220" y="146"/>
                    </a:lnTo>
                    <a:lnTo>
                      <a:pt x="218" y="146"/>
                    </a:lnTo>
                    <a:lnTo>
                      <a:pt x="214" y="144"/>
                    </a:lnTo>
                    <a:lnTo>
                      <a:pt x="214" y="144"/>
                    </a:lnTo>
                    <a:lnTo>
                      <a:pt x="212" y="142"/>
                    </a:lnTo>
                    <a:lnTo>
                      <a:pt x="212" y="142"/>
                    </a:lnTo>
                    <a:lnTo>
                      <a:pt x="210" y="142"/>
                    </a:lnTo>
                    <a:lnTo>
                      <a:pt x="206" y="140"/>
                    </a:lnTo>
                    <a:lnTo>
                      <a:pt x="204" y="138"/>
                    </a:lnTo>
                    <a:lnTo>
                      <a:pt x="202" y="138"/>
                    </a:lnTo>
                    <a:lnTo>
                      <a:pt x="202" y="138"/>
                    </a:lnTo>
                    <a:lnTo>
                      <a:pt x="200" y="138"/>
                    </a:lnTo>
                    <a:lnTo>
                      <a:pt x="200" y="138"/>
                    </a:lnTo>
                    <a:lnTo>
                      <a:pt x="200" y="138"/>
                    </a:lnTo>
                    <a:lnTo>
                      <a:pt x="198" y="138"/>
                    </a:lnTo>
                    <a:lnTo>
                      <a:pt x="196" y="136"/>
                    </a:lnTo>
                    <a:lnTo>
                      <a:pt x="194" y="134"/>
                    </a:lnTo>
                    <a:lnTo>
                      <a:pt x="190" y="132"/>
                    </a:lnTo>
                    <a:lnTo>
                      <a:pt x="188" y="132"/>
                    </a:lnTo>
                    <a:lnTo>
                      <a:pt x="188" y="130"/>
                    </a:lnTo>
                    <a:lnTo>
                      <a:pt x="188" y="130"/>
                    </a:lnTo>
                    <a:lnTo>
                      <a:pt x="186" y="128"/>
                    </a:lnTo>
                    <a:lnTo>
                      <a:pt x="184" y="128"/>
                    </a:lnTo>
                    <a:lnTo>
                      <a:pt x="180" y="126"/>
                    </a:lnTo>
                    <a:lnTo>
                      <a:pt x="180" y="126"/>
                    </a:lnTo>
                    <a:lnTo>
                      <a:pt x="180" y="126"/>
                    </a:lnTo>
                    <a:lnTo>
                      <a:pt x="178" y="124"/>
                    </a:lnTo>
                    <a:lnTo>
                      <a:pt x="176" y="124"/>
                    </a:lnTo>
                    <a:lnTo>
                      <a:pt x="176" y="124"/>
                    </a:lnTo>
                    <a:lnTo>
                      <a:pt x="176" y="126"/>
                    </a:lnTo>
                    <a:lnTo>
                      <a:pt x="176" y="126"/>
                    </a:lnTo>
                    <a:lnTo>
                      <a:pt x="174" y="124"/>
                    </a:lnTo>
                    <a:lnTo>
                      <a:pt x="172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68" y="120"/>
                    </a:lnTo>
                    <a:lnTo>
                      <a:pt x="170" y="118"/>
                    </a:lnTo>
                    <a:lnTo>
                      <a:pt x="170" y="116"/>
                    </a:lnTo>
                    <a:lnTo>
                      <a:pt x="170" y="116"/>
                    </a:lnTo>
                    <a:lnTo>
                      <a:pt x="170" y="114"/>
                    </a:lnTo>
                    <a:lnTo>
                      <a:pt x="170" y="112"/>
                    </a:lnTo>
                    <a:lnTo>
                      <a:pt x="170" y="110"/>
                    </a:lnTo>
                    <a:lnTo>
                      <a:pt x="170" y="108"/>
                    </a:lnTo>
                    <a:lnTo>
                      <a:pt x="172" y="106"/>
                    </a:lnTo>
                    <a:lnTo>
                      <a:pt x="174" y="102"/>
                    </a:lnTo>
                    <a:lnTo>
                      <a:pt x="174" y="102"/>
                    </a:lnTo>
                    <a:lnTo>
                      <a:pt x="174" y="100"/>
                    </a:lnTo>
                    <a:lnTo>
                      <a:pt x="176" y="98"/>
                    </a:lnTo>
                    <a:lnTo>
                      <a:pt x="176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6" y="96"/>
                    </a:lnTo>
                    <a:lnTo>
                      <a:pt x="174" y="94"/>
                    </a:lnTo>
                    <a:lnTo>
                      <a:pt x="174" y="92"/>
                    </a:lnTo>
                    <a:lnTo>
                      <a:pt x="172" y="92"/>
                    </a:lnTo>
                    <a:lnTo>
                      <a:pt x="172" y="92"/>
                    </a:lnTo>
                    <a:lnTo>
                      <a:pt x="170" y="92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6" y="88"/>
                    </a:lnTo>
                    <a:lnTo>
                      <a:pt x="164" y="86"/>
                    </a:lnTo>
                    <a:lnTo>
                      <a:pt x="164" y="86"/>
                    </a:lnTo>
                    <a:lnTo>
                      <a:pt x="164" y="86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58" y="84"/>
                    </a:lnTo>
                    <a:lnTo>
                      <a:pt x="156" y="84"/>
                    </a:lnTo>
                    <a:lnTo>
                      <a:pt x="154" y="84"/>
                    </a:lnTo>
                    <a:lnTo>
                      <a:pt x="154" y="82"/>
                    </a:lnTo>
                    <a:lnTo>
                      <a:pt x="152" y="82"/>
                    </a:lnTo>
                    <a:lnTo>
                      <a:pt x="152" y="82"/>
                    </a:lnTo>
                    <a:lnTo>
                      <a:pt x="152" y="82"/>
                    </a:lnTo>
                    <a:lnTo>
                      <a:pt x="150" y="80"/>
                    </a:lnTo>
                    <a:lnTo>
                      <a:pt x="148" y="78"/>
                    </a:lnTo>
                    <a:lnTo>
                      <a:pt x="146" y="76"/>
                    </a:lnTo>
                    <a:lnTo>
                      <a:pt x="146" y="74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78"/>
                    </a:lnTo>
                    <a:lnTo>
                      <a:pt x="142" y="78"/>
                    </a:lnTo>
                    <a:lnTo>
                      <a:pt x="142" y="76"/>
                    </a:lnTo>
                    <a:lnTo>
                      <a:pt x="140" y="74"/>
                    </a:lnTo>
                    <a:lnTo>
                      <a:pt x="140" y="74"/>
                    </a:lnTo>
                    <a:lnTo>
                      <a:pt x="140" y="72"/>
                    </a:lnTo>
                    <a:lnTo>
                      <a:pt x="140" y="72"/>
                    </a:lnTo>
                    <a:lnTo>
                      <a:pt x="140" y="70"/>
                    </a:lnTo>
                    <a:lnTo>
                      <a:pt x="138" y="70"/>
                    </a:lnTo>
                    <a:lnTo>
                      <a:pt x="138" y="68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4"/>
                    </a:lnTo>
                    <a:lnTo>
                      <a:pt x="134" y="60"/>
                    </a:lnTo>
                    <a:lnTo>
                      <a:pt x="134" y="60"/>
                    </a:lnTo>
                    <a:lnTo>
                      <a:pt x="134" y="60"/>
                    </a:lnTo>
                    <a:lnTo>
                      <a:pt x="132" y="58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32" y="54"/>
                    </a:lnTo>
                    <a:lnTo>
                      <a:pt x="134" y="54"/>
                    </a:lnTo>
                    <a:lnTo>
                      <a:pt x="134" y="54"/>
                    </a:lnTo>
                    <a:lnTo>
                      <a:pt x="136" y="54"/>
                    </a:lnTo>
                    <a:lnTo>
                      <a:pt x="136" y="54"/>
                    </a:lnTo>
                    <a:lnTo>
                      <a:pt x="136" y="56"/>
                    </a:lnTo>
                    <a:lnTo>
                      <a:pt x="138" y="56"/>
                    </a:lnTo>
                    <a:lnTo>
                      <a:pt x="138" y="58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42" y="56"/>
                    </a:lnTo>
                    <a:lnTo>
                      <a:pt x="144" y="56"/>
                    </a:lnTo>
                    <a:lnTo>
                      <a:pt x="144" y="56"/>
                    </a:lnTo>
                    <a:lnTo>
                      <a:pt x="144" y="54"/>
                    </a:lnTo>
                    <a:lnTo>
                      <a:pt x="144" y="52"/>
                    </a:lnTo>
                    <a:lnTo>
                      <a:pt x="144" y="52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2" y="48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4"/>
                    </a:lnTo>
                    <a:lnTo>
                      <a:pt x="140" y="42"/>
                    </a:lnTo>
                    <a:lnTo>
                      <a:pt x="138" y="42"/>
                    </a:lnTo>
                    <a:lnTo>
                      <a:pt x="138" y="42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34" y="38"/>
                    </a:lnTo>
                    <a:lnTo>
                      <a:pt x="134" y="36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34" y="26"/>
                    </a:lnTo>
                    <a:lnTo>
                      <a:pt x="134" y="24"/>
                    </a:lnTo>
                    <a:lnTo>
                      <a:pt x="134" y="24"/>
                    </a:lnTo>
                    <a:lnTo>
                      <a:pt x="134" y="24"/>
                    </a:lnTo>
                    <a:lnTo>
                      <a:pt x="132" y="22"/>
                    </a:lnTo>
                    <a:lnTo>
                      <a:pt x="132" y="22"/>
                    </a:lnTo>
                    <a:lnTo>
                      <a:pt x="130" y="20"/>
                    </a:lnTo>
                    <a:lnTo>
                      <a:pt x="128" y="20"/>
                    </a:lnTo>
                    <a:lnTo>
                      <a:pt x="126" y="20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0" y="16"/>
                    </a:lnTo>
                    <a:lnTo>
                      <a:pt x="118" y="12"/>
                    </a:lnTo>
                    <a:lnTo>
                      <a:pt x="116" y="8"/>
                    </a:lnTo>
                    <a:lnTo>
                      <a:pt x="116" y="6"/>
                    </a:lnTo>
                    <a:lnTo>
                      <a:pt x="114" y="6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0" y="2"/>
                    </a:lnTo>
                    <a:lnTo>
                      <a:pt x="110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0" y="2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100" y="6"/>
                    </a:lnTo>
                    <a:lnTo>
                      <a:pt x="100" y="8"/>
                    </a:lnTo>
                    <a:lnTo>
                      <a:pt x="102" y="10"/>
                    </a:lnTo>
                    <a:lnTo>
                      <a:pt x="102" y="10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6" y="18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2" y="20"/>
                    </a:lnTo>
                    <a:lnTo>
                      <a:pt x="80" y="2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4" y="18"/>
                    </a:lnTo>
                    <a:lnTo>
                      <a:pt x="72" y="18"/>
                    </a:lnTo>
                    <a:lnTo>
                      <a:pt x="70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6" y="22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60" y="28"/>
                    </a:lnTo>
                    <a:lnTo>
                      <a:pt x="62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0" y="34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40"/>
                    </a:lnTo>
                    <a:lnTo>
                      <a:pt x="64" y="42"/>
                    </a:lnTo>
                    <a:lnTo>
                      <a:pt x="62" y="42"/>
                    </a:lnTo>
                    <a:lnTo>
                      <a:pt x="62" y="44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66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8"/>
                    </a:lnTo>
                    <a:lnTo>
                      <a:pt x="68" y="48"/>
                    </a:lnTo>
                    <a:lnTo>
                      <a:pt x="70" y="50"/>
                    </a:lnTo>
                    <a:lnTo>
                      <a:pt x="70" y="50"/>
                    </a:lnTo>
                    <a:lnTo>
                      <a:pt x="70" y="52"/>
                    </a:lnTo>
                    <a:lnTo>
                      <a:pt x="72" y="52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4" y="54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8" y="56"/>
                    </a:lnTo>
                    <a:lnTo>
                      <a:pt x="80" y="56"/>
                    </a:lnTo>
                    <a:lnTo>
                      <a:pt x="82" y="58"/>
                    </a:lnTo>
                    <a:lnTo>
                      <a:pt x="84" y="58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86" y="62"/>
                    </a:lnTo>
                    <a:lnTo>
                      <a:pt x="84" y="62"/>
                    </a:lnTo>
                    <a:lnTo>
                      <a:pt x="84" y="64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6" y="68"/>
                    </a:lnTo>
                    <a:lnTo>
                      <a:pt x="76" y="68"/>
                    </a:lnTo>
                    <a:lnTo>
                      <a:pt x="76" y="70"/>
                    </a:lnTo>
                    <a:lnTo>
                      <a:pt x="78" y="74"/>
                    </a:lnTo>
                    <a:lnTo>
                      <a:pt x="78" y="74"/>
                    </a:lnTo>
                    <a:lnTo>
                      <a:pt x="78" y="7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0" y="82"/>
                    </a:lnTo>
                    <a:lnTo>
                      <a:pt x="78" y="84"/>
                    </a:lnTo>
                    <a:lnTo>
                      <a:pt x="76" y="84"/>
                    </a:lnTo>
                    <a:lnTo>
                      <a:pt x="76" y="84"/>
                    </a:lnTo>
                    <a:lnTo>
                      <a:pt x="74" y="86"/>
                    </a:lnTo>
                    <a:lnTo>
                      <a:pt x="72" y="92"/>
                    </a:lnTo>
                    <a:lnTo>
                      <a:pt x="70" y="92"/>
                    </a:lnTo>
                    <a:lnTo>
                      <a:pt x="70" y="94"/>
                    </a:lnTo>
                    <a:lnTo>
                      <a:pt x="70" y="94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2" y="98"/>
                    </a:lnTo>
                    <a:lnTo>
                      <a:pt x="70" y="98"/>
                    </a:lnTo>
                    <a:lnTo>
                      <a:pt x="68" y="100"/>
                    </a:lnTo>
                    <a:lnTo>
                      <a:pt x="66" y="100"/>
                    </a:lnTo>
                    <a:lnTo>
                      <a:pt x="64" y="102"/>
                    </a:lnTo>
                    <a:lnTo>
                      <a:pt x="64" y="104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2" y="112"/>
                    </a:lnTo>
                    <a:lnTo>
                      <a:pt x="60" y="116"/>
                    </a:lnTo>
                    <a:lnTo>
                      <a:pt x="60" y="118"/>
                    </a:lnTo>
                    <a:lnTo>
                      <a:pt x="56" y="120"/>
                    </a:lnTo>
                    <a:lnTo>
                      <a:pt x="52" y="122"/>
                    </a:lnTo>
                    <a:lnTo>
                      <a:pt x="52" y="124"/>
                    </a:lnTo>
                    <a:lnTo>
                      <a:pt x="50" y="126"/>
                    </a:lnTo>
                    <a:lnTo>
                      <a:pt x="50" y="128"/>
                    </a:lnTo>
                    <a:lnTo>
                      <a:pt x="50" y="130"/>
                    </a:lnTo>
                    <a:lnTo>
                      <a:pt x="48" y="132"/>
                    </a:lnTo>
                    <a:lnTo>
                      <a:pt x="48" y="136"/>
                    </a:lnTo>
                    <a:lnTo>
                      <a:pt x="48" y="136"/>
                    </a:lnTo>
                    <a:lnTo>
                      <a:pt x="44" y="138"/>
                    </a:lnTo>
                    <a:lnTo>
                      <a:pt x="42" y="138"/>
                    </a:lnTo>
                    <a:lnTo>
                      <a:pt x="38" y="138"/>
                    </a:lnTo>
                    <a:lnTo>
                      <a:pt x="36" y="140"/>
                    </a:lnTo>
                    <a:lnTo>
                      <a:pt x="32" y="142"/>
                    </a:lnTo>
                    <a:lnTo>
                      <a:pt x="32" y="142"/>
                    </a:lnTo>
                    <a:lnTo>
                      <a:pt x="30" y="140"/>
                    </a:lnTo>
                    <a:lnTo>
                      <a:pt x="30" y="140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8" y="136"/>
                    </a:lnTo>
                    <a:lnTo>
                      <a:pt x="26" y="136"/>
                    </a:lnTo>
                    <a:lnTo>
                      <a:pt x="24" y="136"/>
                    </a:lnTo>
                    <a:lnTo>
                      <a:pt x="24" y="136"/>
                    </a:lnTo>
                    <a:lnTo>
                      <a:pt x="22" y="138"/>
                    </a:lnTo>
                    <a:lnTo>
                      <a:pt x="22" y="138"/>
                    </a:lnTo>
                    <a:lnTo>
                      <a:pt x="22" y="138"/>
                    </a:lnTo>
                    <a:lnTo>
                      <a:pt x="20" y="142"/>
                    </a:lnTo>
                    <a:lnTo>
                      <a:pt x="18" y="146"/>
                    </a:lnTo>
                    <a:lnTo>
                      <a:pt x="16" y="148"/>
                    </a:lnTo>
                    <a:lnTo>
                      <a:pt x="16" y="150"/>
                    </a:lnTo>
                    <a:lnTo>
                      <a:pt x="14" y="150"/>
                    </a:lnTo>
                    <a:lnTo>
                      <a:pt x="14" y="150"/>
                    </a:lnTo>
                    <a:lnTo>
                      <a:pt x="14" y="152"/>
                    </a:lnTo>
                    <a:lnTo>
                      <a:pt x="14" y="154"/>
                    </a:lnTo>
                    <a:lnTo>
                      <a:pt x="14" y="158"/>
                    </a:lnTo>
                    <a:lnTo>
                      <a:pt x="14" y="158"/>
                    </a:lnTo>
                    <a:lnTo>
                      <a:pt x="14" y="158"/>
                    </a:lnTo>
                    <a:lnTo>
                      <a:pt x="16" y="160"/>
                    </a:lnTo>
                    <a:lnTo>
                      <a:pt x="18" y="160"/>
                    </a:lnTo>
                    <a:lnTo>
                      <a:pt x="20" y="162"/>
                    </a:lnTo>
                    <a:lnTo>
                      <a:pt x="22" y="162"/>
                    </a:lnTo>
                    <a:lnTo>
                      <a:pt x="24" y="162"/>
                    </a:lnTo>
                    <a:lnTo>
                      <a:pt x="24" y="162"/>
                    </a:lnTo>
                    <a:lnTo>
                      <a:pt x="24" y="164"/>
                    </a:lnTo>
                    <a:lnTo>
                      <a:pt x="24" y="166"/>
                    </a:lnTo>
                    <a:lnTo>
                      <a:pt x="24" y="168"/>
                    </a:lnTo>
                    <a:lnTo>
                      <a:pt x="24" y="170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8" y="178"/>
                    </a:lnTo>
                    <a:lnTo>
                      <a:pt x="28" y="178"/>
                    </a:lnTo>
                    <a:lnTo>
                      <a:pt x="30" y="178"/>
                    </a:lnTo>
                    <a:lnTo>
                      <a:pt x="32" y="178"/>
                    </a:lnTo>
                    <a:lnTo>
                      <a:pt x="32" y="178"/>
                    </a:lnTo>
                    <a:lnTo>
                      <a:pt x="34" y="178"/>
                    </a:lnTo>
                    <a:lnTo>
                      <a:pt x="34" y="178"/>
                    </a:lnTo>
                    <a:lnTo>
                      <a:pt x="34" y="178"/>
                    </a:lnTo>
                    <a:lnTo>
                      <a:pt x="34" y="182"/>
                    </a:lnTo>
                    <a:lnTo>
                      <a:pt x="36" y="184"/>
                    </a:lnTo>
                    <a:lnTo>
                      <a:pt x="38" y="186"/>
                    </a:lnTo>
                    <a:lnTo>
                      <a:pt x="38" y="188"/>
                    </a:lnTo>
                    <a:lnTo>
                      <a:pt x="40" y="192"/>
                    </a:lnTo>
                    <a:lnTo>
                      <a:pt x="42" y="194"/>
                    </a:lnTo>
                    <a:lnTo>
                      <a:pt x="42" y="196"/>
                    </a:lnTo>
                    <a:lnTo>
                      <a:pt x="42" y="196"/>
                    </a:lnTo>
                    <a:lnTo>
                      <a:pt x="40" y="196"/>
                    </a:lnTo>
                    <a:lnTo>
                      <a:pt x="40" y="198"/>
                    </a:lnTo>
                    <a:lnTo>
                      <a:pt x="42" y="198"/>
                    </a:lnTo>
                    <a:lnTo>
                      <a:pt x="42" y="198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2" y="202"/>
                    </a:lnTo>
                    <a:lnTo>
                      <a:pt x="40" y="202"/>
                    </a:lnTo>
                    <a:lnTo>
                      <a:pt x="40" y="202"/>
                    </a:lnTo>
                    <a:lnTo>
                      <a:pt x="40" y="202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6" y="204"/>
                    </a:lnTo>
                    <a:lnTo>
                      <a:pt x="36" y="202"/>
                    </a:lnTo>
                    <a:lnTo>
                      <a:pt x="36" y="202"/>
                    </a:lnTo>
                    <a:lnTo>
                      <a:pt x="36" y="200"/>
                    </a:lnTo>
                    <a:lnTo>
                      <a:pt x="34" y="200"/>
                    </a:lnTo>
                    <a:lnTo>
                      <a:pt x="34" y="200"/>
                    </a:lnTo>
                    <a:lnTo>
                      <a:pt x="30" y="202"/>
                    </a:lnTo>
                    <a:lnTo>
                      <a:pt x="28" y="202"/>
                    </a:lnTo>
                    <a:lnTo>
                      <a:pt x="28" y="204"/>
                    </a:lnTo>
                    <a:lnTo>
                      <a:pt x="28" y="204"/>
                    </a:lnTo>
                    <a:lnTo>
                      <a:pt x="26" y="204"/>
                    </a:lnTo>
                    <a:lnTo>
                      <a:pt x="24" y="204"/>
                    </a:lnTo>
                    <a:lnTo>
                      <a:pt x="22" y="204"/>
                    </a:lnTo>
                    <a:lnTo>
                      <a:pt x="22" y="204"/>
                    </a:lnTo>
                    <a:lnTo>
                      <a:pt x="20" y="202"/>
                    </a:lnTo>
                    <a:lnTo>
                      <a:pt x="18" y="202"/>
                    </a:lnTo>
                    <a:lnTo>
                      <a:pt x="14" y="202"/>
                    </a:lnTo>
                    <a:lnTo>
                      <a:pt x="14" y="202"/>
                    </a:lnTo>
                    <a:lnTo>
                      <a:pt x="12" y="202"/>
                    </a:lnTo>
                    <a:lnTo>
                      <a:pt x="10" y="202"/>
                    </a:lnTo>
                    <a:lnTo>
                      <a:pt x="10" y="202"/>
                    </a:lnTo>
                    <a:lnTo>
                      <a:pt x="10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8"/>
                    </a:lnTo>
                    <a:lnTo>
                      <a:pt x="6" y="208"/>
                    </a:lnTo>
                    <a:lnTo>
                      <a:pt x="4" y="208"/>
                    </a:lnTo>
                    <a:lnTo>
                      <a:pt x="2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2"/>
                    </a:lnTo>
                    <a:lnTo>
                      <a:pt x="0" y="214"/>
                    </a:lnTo>
                    <a:lnTo>
                      <a:pt x="2" y="214"/>
                    </a:lnTo>
                    <a:lnTo>
                      <a:pt x="4" y="212"/>
                    </a:lnTo>
                    <a:lnTo>
                      <a:pt x="4" y="212"/>
                    </a:lnTo>
                    <a:lnTo>
                      <a:pt x="6" y="210"/>
                    </a:lnTo>
                    <a:lnTo>
                      <a:pt x="8" y="210"/>
                    </a:lnTo>
                    <a:lnTo>
                      <a:pt x="6" y="212"/>
                    </a:lnTo>
                    <a:lnTo>
                      <a:pt x="4" y="214"/>
                    </a:lnTo>
                    <a:lnTo>
                      <a:pt x="4" y="216"/>
                    </a:lnTo>
                    <a:lnTo>
                      <a:pt x="6" y="218"/>
                    </a:lnTo>
                    <a:lnTo>
                      <a:pt x="8" y="222"/>
                    </a:lnTo>
                    <a:lnTo>
                      <a:pt x="10" y="224"/>
                    </a:lnTo>
                    <a:lnTo>
                      <a:pt x="18" y="228"/>
                    </a:lnTo>
                    <a:lnTo>
                      <a:pt x="24" y="230"/>
                    </a:lnTo>
                    <a:lnTo>
                      <a:pt x="26" y="230"/>
                    </a:lnTo>
                    <a:lnTo>
                      <a:pt x="26" y="228"/>
                    </a:lnTo>
                    <a:lnTo>
                      <a:pt x="30" y="226"/>
                    </a:lnTo>
                    <a:lnTo>
                      <a:pt x="32" y="226"/>
                    </a:lnTo>
                    <a:lnTo>
                      <a:pt x="32" y="226"/>
                    </a:lnTo>
                    <a:lnTo>
                      <a:pt x="34" y="226"/>
                    </a:lnTo>
                    <a:lnTo>
                      <a:pt x="34" y="226"/>
                    </a:lnTo>
                    <a:lnTo>
                      <a:pt x="34" y="224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6"/>
                    </a:lnTo>
                    <a:lnTo>
                      <a:pt x="36" y="226"/>
                    </a:lnTo>
                    <a:lnTo>
                      <a:pt x="34" y="228"/>
                    </a:lnTo>
                    <a:lnTo>
                      <a:pt x="32" y="232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28" y="236"/>
                    </a:lnTo>
                    <a:lnTo>
                      <a:pt x="26" y="234"/>
                    </a:lnTo>
                    <a:lnTo>
                      <a:pt x="24" y="236"/>
                    </a:lnTo>
                    <a:lnTo>
                      <a:pt x="22" y="236"/>
                    </a:lnTo>
                    <a:lnTo>
                      <a:pt x="18" y="238"/>
                    </a:lnTo>
                    <a:lnTo>
                      <a:pt x="18" y="238"/>
                    </a:lnTo>
                    <a:lnTo>
                      <a:pt x="18" y="238"/>
                    </a:lnTo>
                    <a:lnTo>
                      <a:pt x="16" y="236"/>
                    </a:lnTo>
                    <a:lnTo>
                      <a:pt x="16" y="236"/>
                    </a:lnTo>
                    <a:lnTo>
                      <a:pt x="14" y="236"/>
                    </a:lnTo>
                    <a:lnTo>
                      <a:pt x="14" y="238"/>
                    </a:lnTo>
                    <a:lnTo>
                      <a:pt x="14" y="240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24" y="248"/>
                    </a:lnTo>
                    <a:lnTo>
                      <a:pt x="28" y="252"/>
                    </a:lnTo>
                    <a:lnTo>
                      <a:pt x="32" y="258"/>
                    </a:lnTo>
                    <a:lnTo>
                      <a:pt x="34" y="260"/>
                    </a:lnTo>
                    <a:lnTo>
                      <a:pt x="40" y="264"/>
                    </a:lnTo>
                    <a:lnTo>
                      <a:pt x="44" y="266"/>
                    </a:lnTo>
                    <a:lnTo>
                      <a:pt x="46" y="266"/>
                    </a:lnTo>
                    <a:lnTo>
                      <a:pt x="48" y="266"/>
                    </a:lnTo>
                    <a:lnTo>
                      <a:pt x="54" y="264"/>
                    </a:lnTo>
                    <a:lnTo>
                      <a:pt x="56" y="262"/>
                    </a:lnTo>
                    <a:lnTo>
                      <a:pt x="64" y="258"/>
                    </a:lnTo>
                    <a:lnTo>
                      <a:pt x="64" y="258"/>
                    </a:lnTo>
                    <a:lnTo>
                      <a:pt x="66" y="252"/>
                    </a:lnTo>
                    <a:lnTo>
                      <a:pt x="66" y="250"/>
                    </a:lnTo>
                    <a:lnTo>
                      <a:pt x="66" y="248"/>
                    </a:lnTo>
                    <a:lnTo>
                      <a:pt x="64" y="248"/>
                    </a:lnTo>
                    <a:lnTo>
                      <a:pt x="64" y="246"/>
                    </a:lnTo>
                    <a:lnTo>
                      <a:pt x="62" y="246"/>
                    </a:lnTo>
                    <a:lnTo>
                      <a:pt x="62" y="246"/>
                    </a:lnTo>
                    <a:lnTo>
                      <a:pt x="64" y="244"/>
                    </a:lnTo>
                    <a:lnTo>
                      <a:pt x="64" y="244"/>
                    </a:lnTo>
                    <a:lnTo>
                      <a:pt x="66" y="242"/>
                    </a:lnTo>
                    <a:lnTo>
                      <a:pt x="66" y="242"/>
                    </a:lnTo>
                    <a:lnTo>
                      <a:pt x="66" y="240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66" y="238"/>
                    </a:lnTo>
                    <a:lnTo>
                      <a:pt x="68" y="238"/>
                    </a:lnTo>
                    <a:lnTo>
                      <a:pt x="70" y="238"/>
                    </a:lnTo>
                    <a:lnTo>
                      <a:pt x="72" y="238"/>
                    </a:lnTo>
                    <a:lnTo>
                      <a:pt x="74" y="240"/>
                    </a:lnTo>
                    <a:lnTo>
                      <a:pt x="72" y="240"/>
                    </a:lnTo>
                    <a:lnTo>
                      <a:pt x="70" y="240"/>
                    </a:lnTo>
                    <a:lnTo>
                      <a:pt x="70" y="240"/>
                    </a:lnTo>
                    <a:lnTo>
                      <a:pt x="70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0" y="246"/>
                    </a:lnTo>
                    <a:lnTo>
                      <a:pt x="70" y="248"/>
                    </a:lnTo>
                    <a:lnTo>
                      <a:pt x="74" y="248"/>
                    </a:lnTo>
                    <a:lnTo>
                      <a:pt x="78" y="248"/>
                    </a:lnTo>
                    <a:lnTo>
                      <a:pt x="80" y="248"/>
                    </a:lnTo>
                    <a:lnTo>
                      <a:pt x="78" y="248"/>
                    </a:lnTo>
                    <a:lnTo>
                      <a:pt x="74" y="250"/>
                    </a:lnTo>
                    <a:lnTo>
                      <a:pt x="74" y="252"/>
                    </a:lnTo>
                    <a:lnTo>
                      <a:pt x="72" y="252"/>
                    </a:lnTo>
                    <a:lnTo>
                      <a:pt x="72" y="252"/>
                    </a:lnTo>
                    <a:lnTo>
                      <a:pt x="74" y="252"/>
                    </a:lnTo>
                    <a:lnTo>
                      <a:pt x="74" y="254"/>
                    </a:lnTo>
                    <a:lnTo>
                      <a:pt x="72" y="254"/>
                    </a:lnTo>
                    <a:lnTo>
                      <a:pt x="74" y="258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76" y="260"/>
                    </a:lnTo>
                    <a:lnTo>
                      <a:pt x="76" y="262"/>
                    </a:lnTo>
                    <a:lnTo>
                      <a:pt x="78" y="264"/>
                    </a:lnTo>
                    <a:lnTo>
                      <a:pt x="78" y="266"/>
                    </a:lnTo>
                    <a:lnTo>
                      <a:pt x="78" y="268"/>
                    </a:lnTo>
                    <a:lnTo>
                      <a:pt x="76" y="278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4"/>
                    </a:lnTo>
                    <a:lnTo>
                      <a:pt x="76" y="286"/>
                    </a:lnTo>
                    <a:lnTo>
                      <a:pt x="78" y="288"/>
                    </a:lnTo>
                    <a:lnTo>
                      <a:pt x="78" y="288"/>
                    </a:lnTo>
                    <a:lnTo>
                      <a:pt x="78" y="290"/>
                    </a:lnTo>
                    <a:lnTo>
                      <a:pt x="78" y="290"/>
                    </a:lnTo>
                    <a:lnTo>
                      <a:pt x="82" y="292"/>
                    </a:lnTo>
                    <a:lnTo>
                      <a:pt x="78" y="292"/>
                    </a:lnTo>
                    <a:lnTo>
                      <a:pt x="78" y="292"/>
                    </a:lnTo>
                    <a:lnTo>
                      <a:pt x="78" y="292"/>
                    </a:lnTo>
                    <a:lnTo>
                      <a:pt x="78" y="296"/>
                    </a:lnTo>
                    <a:lnTo>
                      <a:pt x="80" y="298"/>
                    </a:lnTo>
                    <a:lnTo>
                      <a:pt x="80" y="296"/>
                    </a:lnTo>
                    <a:lnTo>
                      <a:pt x="82" y="294"/>
                    </a:lnTo>
                    <a:lnTo>
                      <a:pt x="82" y="296"/>
                    </a:lnTo>
                    <a:lnTo>
                      <a:pt x="82" y="298"/>
                    </a:lnTo>
                    <a:lnTo>
                      <a:pt x="80" y="300"/>
                    </a:lnTo>
                    <a:lnTo>
                      <a:pt x="80" y="302"/>
                    </a:lnTo>
                    <a:lnTo>
                      <a:pt x="80" y="304"/>
                    </a:lnTo>
                    <a:lnTo>
                      <a:pt x="82" y="304"/>
                    </a:lnTo>
                    <a:lnTo>
                      <a:pt x="82" y="308"/>
                    </a:lnTo>
                    <a:lnTo>
                      <a:pt x="82" y="310"/>
                    </a:lnTo>
                    <a:lnTo>
                      <a:pt x="84" y="312"/>
                    </a:lnTo>
                    <a:lnTo>
                      <a:pt x="84" y="316"/>
                    </a:lnTo>
                    <a:lnTo>
                      <a:pt x="86" y="322"/>
                    </a:lnTo>
                    <a:lnTo>
                      <a:pt x="86" y="324"/>
                    </a:lnTo>
                    <a:lnTo>
                      <a:pt x="88" y="328"/>
                    </a:lnTo>
                    <a:lnTo>
                      <a:pt x="92" y="342"/>
                    </a:lnTo>
                    <a:lnTo>
                      <a:pt x="94" y="348"/>
                    </a:lnTo>
                    <a:lnTo>
                      <a:pt x="94" y="350"/>
                    </a:lnTo>
                    <a:lnTo>
                      <a:pt x="96" y="352"/>
                    </a:lnTo>
                    <a:lnTo>
                      <a:pt x="98" y="356"/>
                    </a:lnTo>
                    <a:lnTo>
                      <a:pt x="98" y="356"/>
                    </a:lnTo>
                    <a:lnTo>
                      <a:pt x="100" y="356"/>
                    </a:lnTo>
                    <a:lnTo>
                      <a:pt x="100" y="358"/>
                    </a:lnTo>
                    <a:lnTo>
                      <a:pt x="100" y="358"/>
                    </a:lnTo>
                    <a:lnTo>
                      <a:pt x="100" y="360"/>
                    </a:lnTo>
                    <a:lnTo>
                      <a:pt x="102" y="362"/>
                    </a:lnTo>
                    <a:lnTo>
                      <a:pt x="100" y="362"/>
                    </a:lnTo>
                    <a:lnTo>
                      <a:pt x="102" y="362"/>
                    </a:lnTo>
                    <a:lnTo>
                      <a:pt x="102" y="366"/>
                    </a:lnTo>
                    <a:lnTo>
                      <a:pt x="104" y="370"/>
                    </a:lnTo>
                    <a:lnTo>
                      <a:pt x="106" y="370"/>
                    </a:lnTo>
                    <a:lnTo>
                      <a:pt x="108" y="374"/>
                    </a:lnTo>
                    <a:lnTo>
                      <a:pt x="108" y="374"/>
                    </a:lnTo>
                    <a:lnTo>
                      <a:pt x="110" y="376"/>
                    </a:lnTo>
                    <a:lnTo>
                      <a:pt x="110" y="378"/>
                    </a:lnTo>
                    <a:lnTo>
                      <a:pt x="110" y="378"/>
                    </a:lnTo>
                    <a:lnTo>
                      <a:pt x="112" y="382"/>
                    </a:lnTo>
                    <a:lnTo>
                      <a:pt x="112" y="384"/>
                    </a:lnTo>
                    <a:lnTo>
                      <a:pt x="112" y="386"/>
                    </a:lnTo>
                    <a:lnTo>
                      <a:pt x="114" y="388"/>
                    </a:lnTo>
                    <a:lnTo>
                      <a:pt x="116" y="392"/>
                    </a:lnTo>
                    <a:lnTo>
                      <a:pt x="116" y="394"/>
                    </a:lnTo>
                    <a:lnTo>
                      <a:pt x="116" y="394"/>
                    </a:lnTo>
                    <a:lnTo>
                      <a:pt x="118" y="402"/>
                    </a:lnTo>
                    <a:lnTo>
                      <a:pt x="118" y="404"/>
                    </a:lnTo>
                    <a:lnTo>
                      <a:pt x="120" y="406"/>
                    </a:lnTo>
                    <a:lnTo>
                      <a:pt x="122" y="412"/>
                    </a:lnTo>
                    <a:lnTo>
                      <a:pt x="126" y="420"/>
                    </a:lnTo>
                    <a:lnTo>
                      <a:pt x="126" y="422"/>
                    </a:lnTo>
                    <a:lnTo>
                      <a:pt x="128" y="422"/>
                    </a:lnTo>
                    <a:lnTo>
                      <a:pt x="130" y="426"/>
                    </a:lnTo>
                    <a:lnTo>
                      <a:pt x="132" y="428"/>
                    </a:lnTo>
                    <a:lnTo>
                      <a:pt x="134" y="432"/>
                    </a:lnTo>
                    <a:lnTo>
                      <a:pt x="134" y="434"/>
                    </a:lnTo>
                    <a:lnTo>
                      <a:pt x="136" y="438"/>
                    </a:lnTo>
                    <a:lnTo>
                      <a:pt x="138" y="444"/>
                    </a:lnTo>
                    <a:lnTo>
                      <a:pt x="142" y="450"/>
                    </a:lnTo>
                    <a:lnTo>
                      <a:pt x="142" y="452"/>
                    </a:lnTo>
                    <a:lnTo>
                      <a:pt x="144" y="454"/>
                    </a:lnTo>
                    <a:lnTo>
                      <a:pt x="144" y="454"/>
                    </a:lnTo>
                    <a:lnTo>
                      <a:pt x="144" y="456"/>
                    </a:lnTo>
                    <a:lnTo>
                      <a:pt x="144" y="458"/>
                    </a:lnTo>
                    <a:lnTo>
                      <a:pt x="144" y="458"/>
                    </a:lnTo>
                    <a:lnTo>
                      <a:pt x="146" y="458"/>
                    </a:lnTo>
                    <a:lnTo>
                      <a:pt x="148" y="467"/>
                    </a:lnTo>
                    <a:lnTo>
                      <a:pt x="148" y="467"/>
                    </a:lnTo>
                    <a:lnTo>
                      <a:pt x="146" y="467"/>
                    </a:lnTo>
                    <a:lnTo>
                      <a:pt x="146" y="463"/>
                    </a:lnTo>
                    <a:lnTo>
                      <a:pt x="146" y="460"/>
                    </a:lnTo>
                    <a:lnTo>
                      <a:pt x="144" y="460"/>
                    </a:lnTo>
                    <a:lnTo>
                      <a:pt x="144" y="458"/>
                    </a:lnTo>
                    <a:lnTo>
                      <a:pt x="146" y="465"/>
                    </a:lnTo>
                    <a:lnTo>
                      <a:pt x="146" y="469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5"/>
                    </a:lnTo>
                    <a:lnTo>
                      <a:pt x="150" y="479"/>
                    </a:lnTo>
                    <a:lnTo>
                      <a:pt x="150" y="479"/>
                    </a:lnTo>
                    <a:lnTo>
                      <a:pt x="156" y="487"/>
                    </a:lnTo>
                    <a:lnTo>
                      <a:pt x="158" y="489"/>
                    </a:lnTo>
                    <a:lnTo>
                      <a:pt x="162" y="491"/>
                    </a:lnTo>
                    <a:lnTo>
                      <a:pt x="166" y="493"/>
                    </a:lnTo>
                    <a:lnTo>
                      <a:pt x="166" y="491"/>
                    </a:lnTo>
                    <a:lnTo>
                      <a:pt x="170" y="491"/>
                    </a:lnTo>
                    <a:lnTo>
                      <a:pt x="174" y="487"/>
                    </a:lnTo>
                    <a:lnTo>
                      <a:pt x="174" y="485"/>
                    </a:lnTo>
                    <a:lnTo>
                      <a:pt x="174" y="483"/>
                    </a:lnTo>
                    <a:lnTo>
                      <a:pt x="176" y="479"/>
                    </a:lnTo>
                    <a:lnTo>
                      <a:pt x="176" y="477"/>
                    </a:lnTo>
                    <a:lnTo>
                      <a:pt x="180" y="475"/>
                    </a:lnTo>
                    <a:lnTo>
                      <a:pt x="188" y="471"/>
                    </a:lnTo>
                    <a:lnTo>
                      <a:pt x="192" y="471"/>
                    </a:lnTo>
                    <a:lnTo>
                      <a:pt x="194" y="473"/>
                    </a:lnTo>
                    <a:lnTo>
                      <a:pt x="194" y="471"/>
                    </a:lnTo>
                    <a:lnTo>
                      <a:pt x="192" y="471"/>
                    </a:lnTo>
                    <a:lnTo>
                      <a:pt x="190" y="471"/>
                    </a:lnTo>
                    <a:lnTo>
                      <a:pt x="188" y="471"/>
                    </a:lnTo>
                    <a:lnTo>
                      <a:pt x="188" y="469"/>
                    </a:lnTo>
                    <a:lnTo>
                      <a:pt x="186" y="469"/>
                    </a:lnTo>
                    <a:lnTo>
                      <a:pt x="186" y="467"/>
                    </a:lnTo>
                    <a:lnTo>
                      <a:pt x="188" y="465"/>
                    </a:lnTo>
                    <a:lnTo>
                      <a:pt x="192" y="456"/>
                    </a:lnTo>
                    <a:lnTo>
                      <a:pt x="192" y="454"/>
                    </a:lnTo>
                    <a:lnTo>
                      <a:pt x="192" y="452"/>
                    </a:lnTo>
                    <a:lnTo>
                      <a:pt x="194" y="452"/>
                    </a:lnTo>
                    <a:lnTo>
                      <a:pt x="196" y="452"/>
                    </a:lnTo>
                    <a:lnTo>
                      <a:pt x="196" y="452"/>
                    </a:lnTo>
                    <a:lnTo>
                      <a:pt x="198" y="452"/>
                    </a:lnTo>
                    <a:lnTo>
                      <a:pt x="200" y="452"/>
                    </a:lnTo>
                    <a:lnTo>
                      <a:pt x="200" y="452"/>
                    </a:lnTo>
                    <a:lnTo>
                      <a:pt x="200" y="444"/>
                    </a:lnTo>
                    <a:lnTo>
                      <a:pt x="200" y="436"/>
                    </a:lnTo>
                    <a:lnTo>
                      <a:pt x="200" y="434"/>
                    </a:lnTo>
                    <a:lnTo>
                      <a:pt x="198" y="434"/>
                    </a:lnTo>
                    <a:lnTo>
                      <a:pt x="198" y="434"/>
                    </a:lnTo>
                    <a:lnTo>
                      <a:pt x="198" y="434"/>
                    </a:lnTo>
                    <a:lnTo>
                      <a:pt x="198" y="432"/>
                    </a:lnTo>
                    <a:lnTo>
                      <a:pt x="198" y="430"/>
                    </a:lnTo>
                    <a:lnTo>
                      <a:pt x="198" y="428"/>
                    </a:lnTo>
                    <a:lnTo>
                      <a:pt x="198" y="422"/>
                    </a:lnTo>
                    <a:lnTo>
                      <a:pt x="200" y="418"/>
                    </a:lnTo>
                    <a:lnTo>
                      <a:pt x="202" y="416"/>
                    </a:lnTo>
                    <a:lnTo>
                      <a:pt x="202" y="414"/>
                    </a:lnTo>
                    <a:lnTo>
                      <a:pt x="204" y="410"/>
                    </a:lnTo>
                    <a:lnTo>
                      <a:pt x="204" y="398"/>
                    </a:lnTo>
                    <a:lnTo>
                      <a:pt x="204" y="396"/>
                    </a:lnTo>
                    <a:lnTo>
                      <a:pt x="202" y="394"/>
                    </a:lnTo>
                    <a:lnTo>
                      <a:pt x="200" y="394"/>
                    </a:lnTo>
                    <a:lnTo>
                      <a:pt x="202" y="392"/>
                    </a:lnTo>
                    <a:lnTo>
                      <a:pt x="202" y="394"/>
                    </a:lnTo>
                    <a:lnTo>
                      <a:pt x="204" y="394"/>
                    </a:lnTo>
                    <a:lnTo>
                      <a:pt x="204" y="396"/>
                    </a:lnTo>
                    <a:lnTo>
                      <a:pt x="202" y="392"/>
                    </a:lnTo>
                    <a:lnTo>
                      <a:pt x="202" y="390"/>
                    </a:lnTo>
                    <a:lnTo>
                      <a:pt x="202" y="388"/>
                    </a:lnTo>
                    <a:lnTo>
                      <a:pt x="200" y="386"/>
                    </a:lnTo>
                    <a:lnTo>
                      <a:pt x="200" y="382"/>
                    </a:lnTo>
                    <a:lnTo>
                      <a:pt x="200" y="380"/>
                    </a:lnTo>
                    <a:lnTo>
                      <a:pt x="200" y="380"/>
                    </a:lnTo>
                    <a:lnTo>
                      <a:pt x="200" y="378"/>
                    </a:lnTo>
                    <a:lnTo>
                      <a:pt x="200" y="376"/>
                    </a:lnTo>
                    <a:lnTo>
                      <a:pt x="200" y="372"/>
                    </a:lnTo>
                    <a:lnTo>
                      <a:pt x="198" y="366"/>
                    </a:lnTo>
                    <a:lnTo>
                      <a:pt x="198" y="362"/>
                    </a:lnTo>
                    <a:lnTo>
                      <a:pt x="200" y="356"/>
                    </a:lnTo>
                    <a:lnTo>
                      <a:pt x="202" y="354"/>
                    </a:lnTo>
                    <a:lnTo>
                      <a:pt x="206" y="352"/>
                    </a:lnTo>
                    <a:lnTo>
                      <a:pt x="206" y="352"/>
                    </a:lnTo>
                    <a:lnTo>
                      <a:pt x="208" y="352"/>
                    </a:lnTo>
                    <a:lnTo>
                      <a:pt x="208" y="354"/>
                    </a:lnTo>
                    <a:lnTo>
                      <a:pt x="210" y="354"/>
                    </a:lnTo>
                    <a:lnTo>
                      <a:pt x="210" y="354"/>
                    </a:lnTo>
                    <a:lnTo>
                      <a:pt x="212" y="354"/>
                    </a:lnTo>
                    <a:lnTo>
                      <a:pt x="212" y="354"/>
                    </a:lnTo>
                    <a:lnTo>
                      <a:pt x="212" y="352"/>
                    </a:lnTo>
                    <a:lnTo>
                      <a:pt x="214" y="352"/>
                    </a:lnTo>
                    <a:lnTo>
                      <a:pt x="214" y="346"/>
                    </a:lnTo>
                    <a:lnTo>
                      <a:pt x="216" y="344"/>
                    </a:lnTo>
                    <a:lnTo>
                      <a:pt x="216" y="344"/>
                    </a:lnTo>
                    <a:lnTo>
                      <a:pt x="222" y="344"/>
                    </a:lnTo>
                    <a:lnTo>
                      <a:pt x="222" y="344"/>
                    </a:lnTo>
                    <a:lnTo>
                      <a:pt x="228" y="342"/>
                    </a:lnTo>
                    <a:lnTo>
                      <a:pt x="230" y="340"/>
                    </a:lnTo>
                    <a:lnTo>
                      <a:pt x="230" y="338"/>
                    </a:lnTo>
                    <a:lnTo>
                      <a:pt x="230" y="338"/>
                    </a:lnTo>
                    <a:lnTo>
                      <a:pt x="232" y="336"/>
                    </a:lnTo>
                    <a:lnTo>
                      <a:pt x="230" y="336"/>
                    </a:lnTo>
                    <a:lnTo>
                      <a:pt x="230" y="334"/>
                    </a:lnTo>
                    <a:lnTo>
                      <a:pt x="230" y="334"/>
                    </a:lnTo>
                    <a:lnTo>
                      <a:pt x="230" y="332"/>
                    </a:lnTo>
                    <a:lnTo>
                      <a:pt x="230" y="330"/>
                    </a:lnTo>
                    <a:lnTo>
                      <a:pt x="234" y="328"/>
                    </a:lnTo>
                    <a:lnTo>
                      <a:pt x="240" y="324"/>
                    </a:lnTo>
                    <a:lnTo>
                      <a:pt x="242" y="322"/>
                    </a:lnTo>
                    <a:lnTo>
                      <a:pt x="246" y="318"/>
                    </a:lnTo>
                    <a:lnTo>
                      <a:pt x="248" y="314"/>
                    </a:lnTo>
                    <a:lnTo>
                      <a:pt x="250" y="314"/>
                    </a:lnTo>
                    <a:lnTo>
                      <a:pt x="256" y="310"/>
                    </a:lnTo>
                    <a:lnTo>
                      <a:pt x="256" y="308"/>
                    </a:lnTo>
                    <a:lnTo>
                      <a:pt x="260" y="302"/>
                    </a:lnTo>
                    <a:lnTo>
                      <a:pt x="262" y="298"/>
                    </a:lnTo>
                    <a:lnTo>
                      <a:pt x="264" y="298"/>
                    </a:lnTo>
                    <a:lnTo>
                      <a:pt x="264" y="296"/>
                    </a:lnTo>
                    <a:lnTo>
                      <a:pt x="264" y="294"/>
                    </a:lnTo>
                    <a:lnTo>
                      <a:pt x="270" y="288"/>
                    </a:lnTo>
                    <a:lnTo>
                      <a:pt x="274" y="286"/>
                    </a:lnTo>
                    <a:lnTo>
                      <a:pt x="274" y="286"/>
                    </a:lnTo>
                    <a:lnTo>
                      <a:pt x="272" y="284"/>
                    </a:lnTo>
                    <a:lnTo>
                      <a:pt x="270" y="286"/>
                    </a:lnTo>
                    <a:lnTo>
                      <a:pt x="270" y="286"/>
                    </a:lnTo>
                    <a:lnTo>
                      <a:pt x="270" y="286"/>
                    </a:lnTo>
                    <a:lnTo>
                      <a:pt x="270" y="284"/>
                    </a:lnTo>
                    <a:lnTo>
                      <a:pt x="274" y="280"/>
                    </a:lnTo>
                    <a:lnTo>
                      <a:pt x="274" y="280"/>
                    </a:lnTo>
                    <a:lnTo>
                      <a:pt x="276" y="282"/>
                    </a:lnTo>
                    <a:lnTo>
                      <a:pt x="276" y="284"/>
                    </a:lnTo>
                    <a:lnTo>
                      <a:pt x="274" y="284"/>
                    </a:lnTo>
                    <a:lnTo>
                      <a:pt x="274" y="284"/>
                    </a:lnTo>
                    <a:lnTo>
                      <a:pt x="276" y="284"/>
                    </a:lnTo>
                    <a:lnTo>
                      <a:pt x="280" y="282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78"/>
                    </a:lnTo>
                    <a:lnTo>
                      <a:pt x="286" y="278"/>
                    </a:lnTo>
                    <a:lnTo>
                      <a:pt x="288" y="278"/>
                    </a:lnTo>
                    <a:lnTo>
                      <a:pt x="288" y="278"/>
                    </a:lnTo>
                    <a:lnTo>
                      <a:pt x="290" y="276"/>
                    </a:lnTo>
                    <a:lnTo>
                      <a:pt x="292" y="274"/>
                    </a:lnTo>
                    <a:lnTo>
                      <a:pt x="292" y="272"/>
                    </a:lnTo>
                    <a:lnTo>
                      <a:pt x="292" y="272"/>
                    </a:lnTo>
                    <a:lnTo>
                      <a:pt x="294" y="270"/>
                    </a:lnTo>
                    <a:lnTo>
                      <a:pt x="294" y="268"/>
                    </a:lnTo>
                    <a:lnTo>
                      <a:pt x="296" y="266"/>
                    </a:lnTo>
                    <a:lnTo>
                      <a:pt x="294" y="266"/>
                    </a:lnTo>
                    <a:lnTo>
                      <a:pt x="294" y="262"/>
                    </a:lnTo>
                    <a:lnTo>
                      <a:pt x="292" y="260"/>
                    </a:lnTo>
                    <a:lnTo>
                      <a:pt x="292" y="256"/>
                    </a:lnTo>
                    <a:lnTo>
                      <a:pt x="294" y="254"/>
                    </a:lnTo>
                    <a:lnTo>
                      <a:pt x="296" y="252"/>
                    </a:lnTo>
                    <a:lnTo>
                      <a:pt x="298" y="252"/>
                    </a:lnTo>
                    <a:lnTo>
                      <a:pt x="304" y="250"/>
                    </a:lnTo>
                    <a:lnTo>
                      <a:pt x="306" y="248"/>
                    </a:lnTo>
                    <a:lnTo>
                      <a:pt x="308" y="246"/>
                    </a:lnTo>
                    <a:lnTo>
                      <a:pt x="310" y="244"/>
                    </a:lnTo>
                    <a:lnTo>
                      <a:pt x="310" y="242"/>
                    </a:lnTo>
                    <a:lnTo>
                      <a:pt x="310" y="242"/>
                    </a:lnTo>
                    <a:lnTo>
                      <a:pt x="310" y="240"/>
                    </a:lnTo>
                    <a:lnTo>
                      <a:pt x="308" y="240"/>
                    </a:lnTo>
                    <a:lnTo>
                      <a:pt x="308" y="238"/>
                    </a:lnTo>
                    <a:lnTo>
                      <a:pt x="306" y="236"/>
                    </a:lnTo>
                    <a:lnTo>
                      <a:pt x="308" y="238"/>
                    </a:lnTo>
                    <a:lnTo>
                      <a:pt x="310" y="240"/>
                    </a:lnTo>
                    <a:lnTo>
                      <a:pt x="312" y="240"/>
                    </a:lnTo>
                    <a:lnTo>
                      <a:pt x="312" y="242"/>
                    </a:lnTo>
                    <a:lnTo>
                      <a:pt x="310" y="246"/>
                    </a:lnTo>
                    <a:lnTo>
                      <a:pt x="310" y="248"/>
                    </a:lnTo>
                    <a:lnTo>
                      <a:pt x="312" y="250"/>
                    </a:lnTo>
                    <a:lnTo>
                      <a:pt x="314" y="250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6" y="250"/>
                    </a:lnTo>
                    <a:lnTo>
                      <a:pt x="318" y="250"/>
                    </a:lnTo>
                    <a:lnTo>
                      <a:pt x="318" y="248"/>
                    </a:lnTo>
                    <a:lnTo>
                      <a:pt x="318" y="246"/>
                    </a:lnTo>
                    <a:lnTo>
                      <a:pt x="318" y="242"/>
                    </a:lnTo>
                    <a:lnTo>
                      <a:pt x="318" y="242"/>
                    </a:lnTo>
                    <a:lnTo>
                      <a:pt x="320" y="242"/>
                    </a:lnTo>
                    <a:lnTo>
                      <a:pt x="320" y="242"/>
                    </a:lnTo>
                    <a:lnTo>
                      <a:pt x="320" y="244"/>
                    </a:lnTo>
                    <a:lnTo>
                      <a:pt x="320" y="248"/>
                    </a:lnTo>
                    <a:lnTo>
                      <a:pt x="320" y="250"/>
                    </a:lnTo>
                    <a:lnTo>
                      <a:pt x="320" y="250"/>
                    </a:lnTo>
                    <a:lnTo>
                      <a:pt x="320" y="250"/>
                    </a:lnTo>
                    <a:lnTo>
                      <a:pt x="322" y="250"/>
                    </a:lnTo>
                    <a:lnTo>
                      <a:pt x="322" y="248"/>
                    </a:lnTo>
                    <a:lnTo>
                      <a:pt x="324" y="250"/>
                    </a:lnTo>
                    <a:lnTo>
                      <a:pt x="324" y="250"/>
                    </a:lnTo>
                    <a:lnTo>
                      <a:pt x="326" y="250"/>
                    </a:lnTo>
                    <a:lnTo>
                      <a:pt x="326" y="248"/>
                    </a:lnTo>
                    <a:lnTo>
                      <a:pt x="324" y="246"/>
                    </a:lnTo>
                    <a:lnTo>
                      <a:pt x="324" y="244"/>
                    </a:lnTo>
                    <a:lnTo>
                      <a:pt x="324" y="244"/>
                    </a:lnTo>
                    <a:lnTo>
                      <a:pt x="324" y="242"/>
                    </a:lnTo>
                    <a:lnTo>
                      <a:pt x="324" y="240"/>
                    </a:lnTo>
                    <a:lnTo>
                      <a:pt x="324" y="238"/>
                    </a:lnTo>
                    <a:lnTo>
                      <a:pt x="322" y="234"/>
                    </a:lnTo>
                    <a:lnTo>
                      <a:pt x="322" y="232"/>
                    </a:lnTo>
                    <a:lnTo>
                      <a:pt x="322" y="232"/>
                    </a:lnTo>
                    <a:lnTo>
                      <a:pt x="322" y="230"/>
                    </a:lnTo>
                    <a:lnTo>
                      <a:pt x="320" y="228"/>
                    </a:lnTo>
                    <a:lnTo>
                      <a:pt x="320" y="226"/>
                    </a:lnTo>
                    <a:lnTo>
                      <a:pt x="320" y="224"/>
                    </a:lnTo>
                    <a:lnTo>
                      <a:pt x="320" y="222"/>
                    </a:lnTo>
                    <a:lnTo>
                      <a:pt x="320" y="222"/>
                    </a:lnTo>
                    <a:lnTo>
                      <a:pt x="318" y="222"/>
                    </a:lnTo>
                    <a:lnTo>
                      <a:pt x="316" y="220"/>
                    </a:lnTo>
                    <a:lnTo>
                      <a:pt x="316" y="220"/>
                    </a:lnTo>
                    <a:lnTo>
                      <a:pt x="316" y="218"/>
                    </a:lnTo>
                    <a:lnTo>
                      <a:pt x="316" y="216"/>
                    </a:lnTo>
                    <a:lnTo>
                      <a:pt x="314" y="216"/>
                    </a:lnTo>
                    <a:lnTo>
                      <a:pt x="314" y="216"/>
                    </a:lnTo>
                    <a:lnTo>
                      <a:pt x="314" y="214"/>
                    </a:lnTo>
                    <a:lnTo>
                      <a:pt x="314" y="214"/>
                    </a:lnTo>
                    <a:lnTo>
                      <a:pt x="314" y="210"/>
                    </a:lnTo>
                    <a:lnTo>
                      <a:pt x="314" y="208"/>
                    </a:lnTo>
                    <a:lnTo>
                      <a:pt x="314" y="206"/>
                    </a:lnTo>
                    <a:lnTo>
                      <a:pt x="314" y="204"/>
                    </a:lnTo>
                    <a:lnTo>
                      <a:pt x="314" y="204"/>
                    </a:lnTo>
                    <a:lnTo>
                      <a:pt x="314" y="202"/>
                    </a:lnTo>
                    <a:lnTo>
                      <a:pt x="314" y="202"/>
                    </a:lnTo>
                    <a:lnTo>
                      <a:pt x="310" y="202"/>
                    </a:lnTo>
                    <a:lnTo>
                      <a:pt x="310" y="200"/>
                    </a:lnTo>
                    <a:lnTo>
                      <a:pt x="308" y="200"/>
                    </a:lnTo>
                    <a:lnTo>
                      <a:pt x="308" y="198"/>
                    </a:lnTo>
                    <a:lnTo>
                      <a:pt x="306" y="200"/>
                    </a:lnTo>
                    <a:lnTo>
                      <a:pt x="306" y="198"/>
                    </a:lnTo>
                    <a:lnTo>
                      <a:pt x="304" y="198"/>
                    </a:lnTo>
                    <a:lnTo>
                      <a:pt x="302" y="196"/>
                    </a:lnTo>
                    <a:lnTo>
                      <a:pt x="302" y="196"/>
                    </a:lnTo>
                    <a:lnTo>
                      <a:pt x="302" y="194"/>
                    </a:lnTo>
                    <a:lnTo>
                      <a:pt x="304" y="192"/>
                    </a:lnTo>
                    <a:lnTo>
                      <a:pt x="304" y="192"/>
                    </a:lnTo>
                    <a:lnTo>
                      <a:pt x="306" y="192"/>
                    </a:lnTo>
                    <a:lnTo>
                      <a:pt x="306" y="192"/>
                    </a:lnTo>
                    <a:lnTo>
                      <a:pt x="308" y="190"/>
                    </a:lnTo>
                    <a:lnTo>
                      <a:pt x="308" y="186"/>
                    </a:lnTo>
                    <a:lnTo>
                      <a:pt x="310" y="186"/>
                    </a:lnTo>
                    <a:lnTo>
                      <a:pt x="312" y="186"/>
                    </a:lnTo>
                    <a:lnTo>
                      <a:pt x="312" y="186"/>
                    </a:lnTo>
                    <a:lnTo>
                      <a:pt x="314" y="186"/>
                    </a:lnTo>
                    <a:lnTo>
                      <a:pt x="314" y="186"/>
                    </a:lnTo>
                    <a:lnTo>
                      <a:pt x="316" y="186"/>
                    </a:lnTo>
                    <a:lnTo>
                      <a:pt x="316" y="186"/>
                    </a:lnTo>
                    <a:lnTo>
                      <a:pt x="316" y="184"/>
                    </a:lnTo>
                    <a:lnTo>
                      <a:pt x="314" y="184"/>
                    </a:lnTo>
                    <a:lnTo>
                      <a:pt x="314" y="184"/>
                    </a:lnTo>
                    <a:lnTo>
                      <a:pt x="312" y="182"/>
                    </a:lnTo>
                    <a:lnTo>
                      <a:pt x="312" y="180"/>
                    </a:lnTo>
                    <a:lnTo>
                      <a:pt x="310" y="180"/>
                    </a:lnTo>
                    <a:lnTo>
                      <a:pt x="308" y="180"/>
                    </a:lnTo>
                    <a:lnTo>
                      <a:pt x="306" y="180"/>
                    </a:lnTo>
                    <a:lnTo>
                      <a:pt x="306" y="178"/>
                    </a:lnTo>
                    <a:lnTo>
                      <a:pt x="304" y="176"/>
                    </a:lnTo>
                    <a:lnTo>
                      <a:pt x="302" y="176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2"/>
                    </a:lnTo>
                    <a:lnTo>
                      <a:pt x="300" y="172"/>
                    </a:lnTo>
                    <a:lnTo>
                      <a:pt x="300" y="170"/>
                    </a:lnTo>
                    <a:lnTo>
                      <a:pt x="302" y="168"/>
                    </a:lnTo>
                    <a:lnTo>
                      <a:pt x="304" y="168"/>
                    </a:lnTo>
                    <a:lnTo>
                      <a:pt x="304" y="166"/>
                    </a:lnTo>
                    <a:lnTo>
                      <a:pt x="304" y="166"/>
                    </a:lnTo>
                    <a:lnTo>
                      <a:pt x="304" y="164"/>
                    </a:lnTo>
                    <a:lnTo>
                      <a:pt x="304" y="164"/>
                    </a:lnTo>
                    <a:lnTo>
                      <a:pt x="304" y="164"/>
                    </a:lnTo>
                    <a:lnTo>
                      <a:pt x="302" y="164"/>
                    </a:lnTo>
                    <a:lnTo>
                      <a:pt x="302" y="162"/>
                    </a:lnTo>
                    <a:lnTo>
                      <a:pt x="302" y="162"/>
                    </a:lnTo>
                    <a:lnTo>
                      <a:pt x="304" y="162"/>
                    </a:lnTo>
                    <a:lnTo>
                      <a:pt x="306" y="162"/>
                    </a:lnTo>
                    <a:lnTo>
                      <a:pt x="308" y="164"/>
                    </a:lnTo>
                    <a:lnTo>
                      <a:pt x="308" y="166"/>
                    </a:lnTo>
                    <a:lnTo>
                      <a:pt x="308" y="166"/>
                    </a:lnTo>
                    <a:lnTo>
                      <a:pt x="310" y="166"/>
                    </a:lnTo>
                    <a:lnTo>
                      <a:pt x="310" y="166"/>
                    </a:lnTo>
                    <a:lnTo>
                      <a:pt x="310" y="168"/>
                    </a:lnTo>
                    <a:lnTo>
                      <a:pt x="312" y="168"/>
                    </a:lnTo>
                    <a:lnTo>
                      <a:pt x="312" y="168"/>
                    </a:lnTo>
                    <a:lnTo>
                      <a:pt x="312" y="168"/>
                    </a:lnTo>
                    <a:lnTo>
                      <a:pt x="314" y="166"/>
                    </a:lnTo>
                    <a:lnTo>
                      <a:pt x="312" y="166"/>
                    </a:lnTo>
                    <a:lnTo>
                      <a:pt x="312" y="166"/>
                    </a:lnTo>
                    <a:lnTo>
                      <a:pt x="312" y="164"/>
                    </a:lnTo>
                    <a:lnTo>
                      <a:pt x="312" y="164"/>
                    </a:lnTo>
                    <a:lnTo>
                      <a:pt x="314" y="164"/>
                    </a:lnTo>
                    <a:lnTo>
                      <a:pt x="314" y="166"/>
                    </a:lnTo>
                    <a:lnTo>
                      <a:pt x="314" y="166"/>
                    </a:lnTo>
                    <a:lnTo>
                      <a:pt x="316" y="168"/>
                    </a:lnTo>
                    <a:lnTo>
                      <a:pt x="316" y="170"/>
                    </a:lnTo>
                    <a:lnTo>
                      <a:pt x="318" y="172"/>
                    </a:lnTo>
                    <a:lnTo>
                      <a:pt x="320" y="172"/>
                    </a:lnTo>
                    <a:lnTo>
                      <a:pt x="322" y="172"/>
                    </a:lnTo>
                    <a:lnTo>
                      <a:pt x="322" y="172"/>
                    </a:lnTo>
                    <a:lnTo>
                      <a:pt x="322" y="170"/>
                    </a:lnTo>
                    <a:lnTo>
                      <a:pt x="322" y="170"/>
                    </a:lnTo>
                    <a:lnTo>
                      <a:pt x="322" y="168"/>
                    </a:lnTo>
                    <a:lnTo>
                      <a:pt x="322" y="168"/>
                    </a:lnTo>
                    <a:lnTo>
                      <a:pt x="324" y="168"/>
                    </a:lnTo>
                    <a:lnTo>
                      <a:pt x="324" y="168"/>
                    </a:lnTo>
                    <a:lnTo>
                      <a:pt x="326" y="172"/>
                    </a:lnTo>
                    <a:lnTo>
                      <a:pt x="326" y="174"/>
                    </a:lnTo>
                    <a:lnTo>
                      <a:pt x="328" y="180"/>
                    </a:lnTo>
                    <a:lnTo>
                      <a:pt x="328" y="182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30" y="184"/>
                    </a:lnTo>
                    <a:lnTo>
                      <a:pt x="332" y="186"/>
                    </a:lnTo>
                    <a:lnTo>
                      <a:pt x="334" y="186"/>
                    </a:lnTo>
                    <a:lnTo>
                      <a:pt x="336" y="186"/>
                    </a:lnTo>
                    <a:lnTo>
                      <a:pt x="338" y="186"/>
                    </a:lnTo>
                    <a:lnTo>
                      <a:pt x="340" y="186"/>
                    </a:lnTo>
                    <a:lnTo>
                      <a:pt x="342" y="186"/>
                    </a:lnTo>
                    <a:lnTo>
                      <a:pt x="344" y="186"/>
                    </a:lnTo>
                    <a:lnTo>
                      <a:pt x="348" y="186"/>
                    </a:lnTo>
                    <a:lnTo>
                      <a:pt x="352" y="186"/>
                    </a:lnTo>
                    <a:lnTo>
                      <a:pt x="354" y="186"/>
                    </a:lnTo>
                    <a:lnTo>
                      <a:pt x="354" y="188"/>
                    </a:lnTo>
                    <a:lnTo>
                      <a:pt x="358" y="186"/>
                    </a:lnTo>
                    <a:lnTo>
                      <a:pt x="364" y="186"/>
                    </a:lnTo>
                    <a:lnTo>
                      <a:pt x="366" y="188"/>
                    </a:lnTo>
                    <a:lnTo>
                      <a:pt x="368" y="190"/>
                    </a:lnTo>
                    <a:lnTo>
                      <a:pt x="370" y="190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68" y="192"/>
                    </a:lnTo>
                    <a:lnTo>
                      <a:pt x="366" y="192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66" y="198"/>
                    </a:lnTo>
                    <a:lnTo>
                      <a:pt x="366" y="200"/>
                    </a:lnTo>
                    <a:lnTo>
                      <a:pt x="366" y="200"/>
                    </a:lnTo>
                    <a:lnTo>
                      <a:pt x="366" y="200"/>
                    </a:lnTo>
                    <a:lnTo>
                      <a:pt x="364" y="200"/>
                    </a:lnTo>
                    <a:lnTo>
                      <a:pt x="364" y="202"/>
                    </a:lnTo>
                    <a:lnTo>
                      <a:pt x="364" y="202"/>
                    </a:lnTo>
                    <a:lnTo>
                      <a:pt x="364" y="202"/>
                    </a:lnTo>
                    <a:lnTo>
                      <a:pt x="364" y="204"/>
                    </a:lnTo>
                    <a:lnTo>
                      <a:pt x="362" y="204"/>
                    </a:lnTo>
                    <a:lnTo>
                      <a:pt x="362" y="204"/>
                    </a:lnTo>
                    <a:lnTo>
                      <a:pt x="360" y="204"/>
                    </a:lnTo>
                    <a:lnTo>
                      <a:pt x="360" y="204"/>
                    </a:lnTo>
                    <a:lnTo>
                      <a:pt x="360" y="204"/>
                    </a:lnTo>
                    <a:lnTo>
                      <a:pt x="358" y="206"/>
                    </a:lnTo>
                    <a:lnTo>
                      <a:pt x="358" y="206"/>
                    </a:lnTo>
                    <a:lnTo>
                      <a:pt x="356" y="206"/>
                    </a:lnTo>
                    <a:lnTo>
                      <a:pt x="356" y="206"/>
                    </a:lnTo>
                    <a:lnTo>
                      <a:pt x="35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12"/>
                    </a:lnTo>
                    <a:lnTo>
                      <a:pt x="354" y="214"/>
                    </a:lnTo>
                    <a:lnTo>
                      <a:pt x="354" y="214"/>
                    </a:lnTo>
                    <a:lnTo>
                      <a:pt x="356" y="218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2"/>
                    </a:lnTo>
                    <a:lnTo>
                      <a:pt x="358" y="222"/>
                    </a:lnTo>
                    <a:lnTo>
                      <a:pt x="358" y="222"/>
                    </a:lnTo>
                    <a:lnTo>
                      <a:pt x="360" y="222"/>
                    </a:lnTo>
                    <a:lnTo>
                      <a:pt x="360" y="224"/>
                    </a:lnTo>
                    <a:lnTo>
                      <a:pt x="362" y="226"/>
                    </a:lnTo>
                    <a:lnTo>
                      <a:pt x="362" y="226"/>
                    </a:lnTo>
                    <a:lnTo>
                      <a:pt x="364" y="226"/>
                    </a:lnTo>
                    <a:lnTo>
                      <a:pt x="364" y="224"/>
                    </a:lnTo>
                    <a:lnTo>
                      <a:pt x="364" y="224"/>
                    </a:lnTo>
                    <a:lnTo>
                      <a:pt x="364" y="222"/>
                    </a:lnTo>
                    <a:lnTo>
                      <a:pt x="364" y="220"/>
                    </a:lnTo>
                    <a:lnTo>
                      <a:pt x="364" y="218"/>
                    </a:lnTo>
                    <a:lnTo>
                      <a:pt x="366" y="216"/>
                    </a:lnTo>
                    <a:lnTo>
                      <a:pt x="366" y="216"/>
                    </a:lnTo>
                    <a:lnTo>
                      <a:pt x="366" y="214"/>
                    </a:lnTo>
                    <a:lnTo>
                      <a:pt x="366" y="214"/>
                    </a:lnTo>
                    <a:lnTo>
                      <a:pt x="366" y="214"/>
                    </a:lnTo>
                    <a:lnTo>
                      <a:pt x="368" y="214"/>
                    </a:lnTo>
                    <a:lnTo>
                      <a:pt x="368" y="212"/>
                    </a:lnTo>
                    <a:lnTo>
                      <a:pt x="368" y="212"/>
                    </a:lnTo>
                    <a:lnTo>
                      <a:pt x="370" y="214"/>
                    </a:lnTo>
                    <a:lnTo>
                      <a:pt x="370" y="214"/>
                    </a:lnTo>
                    <a:lnTo>
                      <a:pt x="372" y="216"/>
                    </a:lnTo>
                    <a:lnTo>
                      <a:pt x="372" y="220"/>
                    </a:lnTo>
                    <a:lnTo>
                      <a:pt x="372" y="222"/>
                    </a:lnTo>
                    <a:lnTo>
                      <a:pt x="374" y="224"/>
                    </a:lnTo>
                    <a:lnTo>
                      <a:pt x="374" y="226"/>
                    </a:lnTo>
                    <a:lnTo>
                      <a:pt x="374" y="228"/>
                    </a:lnTo>
                    <a:lnTo>
                      <a:pt x="376" y="228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8" y="234"/>
                    </a:lnTo>
                    <a:lnTo>
                      <a:pt x="378" y="236"/>
                    </a:lnTo>
                    <a:lnTo>
                      <a:pt x="378" y="242"/>
                    </a:lnTo>
                    <a:lnTo>
                      <a:pt x="380" y="244"/>
                    </a:lnTo>
                    <a:lnTo>
                      <a:pt x="380" y="244"/>
                    </a:lnTo>
                    <a:lnTo>
                      <a:pt x="380" y="242"/>
                    </a:lnTo>
                    <a:lnTo>
                      <a:pt x="380" y="242"/>
                    </a:lnTo>
                    <a:lnTo>
                      <a:pt x="380" y="240"/>
                    </a:lnTo>
                    <a:lnTo>
                      <a:pt x="382" y="240"/>
                    </a:lnTo>
                    <a:lnTo>
                      <a:pt x="382" y="242"/>
                    </a:lnTo>
                    <a:lnTo>
                      <a:pt x="384" y="244"/>
                    </a:lnTo>
                    <a:lnTo>
                      <a:pt x="384" y="244"/>
                    </a:lnTo>
                    <a:lnTo>
                      <a:pt x="386" y="244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0"/>
                    </a:lnTo>
                    <a:lnTo>
                      <a:pt x="388" y="240"/>
                    </a:lnTo>
                    <a:lnTo>
                      <a:pt x="388" y="238"/>
                    </a:lnTo>
                    <a:lnTo>
                      <a:pt x="388" y="236"/>
                    </a:lnTo>
                    <a:lnTo>
                      <a:pt x="386" y="234"/>
                    </a:lnTo>
                    <a:lnTo>
                      <a:pt x="386" y="232"/>
                    </a:lnTo>
                    <a:lnTo>
                      <a:pt x="386" y="230"/>
                    </a:lnTo>
                    <a:lnTo>
                      <a:pt x="386" y="228"/>
                    </a:lnTo>
                    <a:lnTo>
                      <a:pt x="386" y="228"/>
                    </a:lnTo>
                    <a:lnTo>
                      <a:pt x="386" y="226"/>
                    </a:lnTo>
                    <a:lnTo>
                      <a:pt x="386" y="224"/>
                    </a:lnTo>
                    <a:lnTo>
                      <a:pt x="386" y="224"/>
                    </a:lnTo>
                    <a:lnTo>
                      <a:pt x="388" y="226"/>
                    </a:lnTo>
                    <a:lnTo>
                      <a:pt x="388" y="224"/>
                    </a:lnTo>
                    <a:lnTo>
                      <a:pt x="388" y="224"/>
                    </a:lnTo>
                    <a:lnTo>
                      <a:pt x="388" y="224"/>
                    </a:lnTo>
                    <a:lnTo>
                      <a:pt x="388" y="220"/>
                    </a:lnTo>
                    <a:lnTo>
                      <a:pt x="388" y="216"/>
                    </a:lnTo>
                    <a:lnTo>
                      <a:pt x="388" y="214"/>
                    </a:lnTo>
                    <a:lnTo>
                      <a:pt x="388" y="212"/>
                    </a:lnTo>
                    <a:lnTo>
                      <a:pt x="386" y="208"/>
                    </a:lnTo>
                    <a:lnTo>
                      <a:pt x="386" y="206"/>
                    </a:lnTo>
                    <a:lnTo>
                      <a:pt x="386" y="206"/>
                    </a:lnTo>
                    <a:lnTo>
                      <a:pt x="388" y="208"/>
                    </a:lnTo>
                    <a:lnTo>
                      <a:pt x="388" y="208"/>
                    </a:lnTo>
                    <a:lnTo>
                      <a:pt x="390" y="208"/>
                    </a:lnTo>
                    <a:lnTo>
                      <a:pt x="390" y="208"/>
                    </a:lnTo>
                    <a:lnTo>
                      <a:pt x="392" y="208"/>
                    </a:lnTo>
                    <a:lnTo>
                      <a:pt x="392" y="208"/>
                    </a:lnTo>
                    <a:lnTo>
                      <a:pt x="394" y="208"/>
                    </a:lnTo>
                    <a:lnTo>
                      <a:pt x="396" y="210"/>
                    </a:lnTo>
                    <a:lnTo>
                      <a:pt x="398" y="210"/>
                    </a:lnTo>
                    <a:lnTo>
                      <a:pt x="398" y="210"/>
                    </a:lnTo>
                    <a:lnTo>
                      <a:pt x="400" y="208"/>
                    </a:lnTo>
                    <a:lnTo>
                      <a:pt x="400" y="206"/>
                    </a:lnTo>
                    <a:lnTo>
                      <a:pt x="400" y="202"/>
                    </a:lnTo>
                    <a:lnTo>
                      <a:pt x="400" y="200"/>
                    </a:lnTo>
                    <a:lnTo>
                      <a:pt x="402" y="198"/>
                    </a:lnTo>
                    <a:lnTo>
                      <a:pt x="402" y="196"/>
                    </a:lnTo>
                    <a:lnTo>
                      <a:pt x="404" y="194"/>
                    </a:lnTo>
                    <a:lnTo>
                      <a:pt x="404" y="190"/>
                    </a:lnTo>
                    <a:lnTo>
                      <a:pt x="404" y="188"/>
                    </a:lnTo>
                    <a:lnTo>
                      <a:pt x="404" y="188"/>
                    </a:lnTo>
                    <a:lnTo>
                      <a:pt x="404" y="188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4"/>
                    </a:lnTo>
                    <a:lnTo>
                      <a:pt x="402" y="182"/>
                    </a:lnTo>
                    <a:lnTo>
                      <a:pt x="402" y="182"/>
                    </a:lnTo>
                    <a:lnTo>
                      <a:pt x="404" y="180"/>
                    </a:lnTo>
                    <a:lnTo>
                      <a:pt x="406" y="178"/>
                    </a:lnTo>
                    <a:lnTo>
                      <a:pt x="406" y="178"/>
                    </a:lnTo>
                    <a:lnTo>
                      <a:pt x="406" y="176"/>
                    </a:lnTo>
                    <a:lnTo>
                      <a:pt x="406" y="174"/>
                    </a:lnTo>
                    <a:lnTo>
                      <a:pt x="406" y="172"/>
                    </a:lnTo>
                    <a:lnTo>
                      <a:pt x="408" y="172"/>
                    </a:lnTo>
                    <a:lnTo>
                      <a:pt x="408" y="172"/>
                    </a:lnTo>
                    <a:lnTo>
                      <a:pt x="408" y="170"/>
                    </a:lnTo>
                    <a:lnTo>
                      <a:pt x="408" y="170"/>
                    </a:lnTo>
                    <a:lnTo>
                      <a:pt x="406" y="168"/>
                    </a:lnTo>
                    <a:lnTo>
                      <a:pt x="406" y="166"/>
                    </a:lnTo>
                    <a:lnTo>
                      <a:pt x="406" y="164"/>
                    </a:lnTo>
                    <a:lnTo>
                      <a:pt x="406" y="162"/>
                    </a:lnTo>
                    <a:lnTo>
                      <a:pt x="406" y="162"/>
                    </a:lnTo>
                    <a:lnTo>
                      <a:pt x="408" y="160"/>
                    </a:lnTo>
                    <a:lnTo>
                      <a:pt x="408" y="160"/>
                    </a:lnTo>
                    <a:lnTo>
                      <a:pt x="410" y="158"/>
                    </a:lnTo>
                    <a:lnTo>
                      <a:pt x="414" y="154"/>
                    </a:lnTo>
                    <a:lnTo>
                      <a:pt x="416" y="154"/>
                    </a:lnTo>
                    <a:lnTo>
                      <a:pt x="416" y="154"/>
                    </a:lnTo>
                    <a:lnTo>
                      <a:pt x="418" y="152"/>
                    </a:lnTo>
                    <a:lnTo>
                      <a:pt x="418" y="150"/>
                    </a:lnTo>
                    <a:lnTo>
                      <a:pt x="420" y="150"/>
                    </a:lnTo>
                    <a:lnTo>
                      <a:pt x="422" y="148"/>
                    </a:lnTo>
                    <a:lnTo>
                      <a:pt x="428" y="148"/>
                    </a:lnTo>
                    <a:lnTo>
                      <a:pt x="428" y="148"/>
                    </a:lnTo>
                    <a:lnTo>
                      <a:pt x="430" y="148"/>
                    </a:lnTo>
                    <a:lnTo>
                      <a:pt x="430" y="150"/>
                    </a:lnTo>
                    <a:lnTo>
                      <a:pt x="432" y="152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4" y="150"/>
                    </a:lnTo>
                    <a:lnTo>
                      <a:pt x="430" y="146"/>
                    </a:lnTo>
                    <a:lnTo>
                      <a:pt x="430" y="144"/>
                    </a:lnTo>
                    <a:lnTo>
                      <a:pt x="430" y="144"/>
                    </a:lnTo>
                    <a:lnTo>
                      <a:pt x="430" y="142"/>
                    </a:lnTo>
                    <a:lnTo>
                      <a:pt x="430" y="142"/>
                    </a:lnTo>
                    <a:close/>
                    <a:moveTo>
                      <a:pt x="422" y="507"/>
                    </a:moveTo>
                    <a:lnTo>
                      <a:pt x="420" y="509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3"/>
                    </a:lnTo>
                    <a:lnTo>
                      <a:pt x="424" y="517"/>
                    </a:lnTo>
                    <a:lnTo>
                      <a:pt x="424" y="515"/>
                    </a:lnTo>
                    <a:lnTo>
                      <a:pt x="424" y="513"/>
                    </a:lnTo>
                    <a:lnTo>
                      <a:pt x="424" y="509"/>
                    </a:lnTo>
                    <a:lnTo>
                      <a:pt x="422" y="507"/>
                    </a:lnTo>
                    <a:close/>
                    <a:moveTo>
                      <a:pt x="418" y="491"/>
                    </a:moveTo>
                    <a:lnTo>
                      <a:pt x="416" y="491"/>
                    </a:lnTo>
                    <a:lnTo>
                      <a:pt x="416" y="491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8" y="493"/>
                    </a:lnTo>
                    <a:lnTo>
                      <a:pt x="418" y="491"/>
                    </a:lnTo>
                    <a:lnTo>
                      <a:pt x="418" y="491"/>
                    </a:lnTo>
                    <a:close/>
                    <a:moveTo>
                      <a:pt x="410" y="487"/>
                    </a:moveTo>
                    <a:lnTo>
                      <a:pt x="410" y="489"/>
                    </a:lnTo>
                    <a:lnTo>
                      <a:pt x="410" y="489"/>
                    </a:lnTo>
                    <a:lnTo>
                      <a:pt x="410" y="491"/>
                    </a:lnTo>
                    <a:lnTo>
                      <a:pt x="412" y="491"/>
                    </a:lnTo>
                    <a:lnTo>
                      <a:pt x="412" y="489"/>
                    </a:lnTo>
                    <a:lnTo>
                      <a:pt x="410" y="487"/>
                    </a:lnTo>
                    <a:close/>
                    <a:moveTo>
                      <a:pt x="416" y="493"/>
                    </a:moveTo>
                    <a:lnTo>
                      <a:pt x="414" y="495"/>
                    </a:lnTo>
                    <a:lnTo>
                      <a:pt x="414" y="495"/>
                    </a:lnTo>
                    <a:lnTo>
                      <a:pt x="414" y="495"/>
                    </a:lnTo>
                    <a:lnTo>
                      <a:pt x="416" y="497"/>
                    </a:lnTo>
                    <a:lnTo>
                      <a:pt x="416" y="497"/>
                    </a:lnTo>
                    <a:lnTo>
                      <a:pt x="416" y="497"/>
                    </a:lnTo>
                    <a:lnTo>
                      <a:pt x="416" y="495"/>
                    </a:lnTo>
                    <a:lnTo>
                      <a:pt x="416" y="49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2">
                <a:extLst>
                  <a:ext uri="{FF2B5EF4-FFF2-40B4-BE49-F238E27FC236}">
                    <a16:creationId xmlns:a16="http://schemas.microsoft.com/office/drawing/2014/main" id="{5FF791FB-E3C9-4340-952A-C7F9A3D2B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" y="1211"/>
                <a:ext cx="94" cy="48"/>
              </a:xfrm>
              <a:custGeom>
                <a:avLst/>
                <a:gdLst>
                  <a:gd name="T0" fmla="*/ 94 w 94"/>
                  <a:gd name="T1" fmla="*/ 8 h 48"/>
                  <a:gd name="T2" fmla="*/ 92 w 94"/>
                  <a:gd name="T3" fmla="*/ 8 h 48"/>
                  <a:gd name="T4" fmla="*/ 88 w 94"/>
                  <a:gd name="T5" fmla="*/ 6 h 48"/>
                  <a:gd name="T6" fmla="*/ 86 w 94"/>
                  <a:gd name="T7" fmla="*/ 4 h 48"/>
                  <a:gd name="T8" fmla="*/ 84 w 94"/>
                  <a:gd name="T9" fmla="*/ 2 h 48"/>
                  <a:gd name="T10" fmla="*/ 78 w 94"/>
                  <a:gd name="T11" fmla="*/ 4 h 48"/>
                  <a:gd name="T12" fmla="*/ 76 w 94"/>
                  <a:gd name="T13" fmla="*/ 2 h 48"/>
                  <a:gd name="T14" fmla="*/ 74 w 94"/>
                  <a:gd name="T15" fmla="*/ 0 h 48"/>
                  <a:gd name="T16" fmla="*/ 66 w 94"/>
                  <a:gd name="T17" fmla="*/ 0 h 48"/>
                  <a:gd name="T18" fmla="*/ 58 w 94"/>
                  <a:gd name="T19" fmla="*/ 4 h 48"/>
                  <a:gd name="T20" fmla="*/ 52 w 94"/>
                  <a:gd name="T21" fmla="*/ 6 h 48"/>
                  <a:gd name="T22" fmla="*/ 48 w 94"/>
                  <a:gd name="T23" fmla="*/ 6 h 48"/>
                  <a:gd name="T24" fmla="*/ 38 w 94"/>
                  <a:gd name="T25" fmla="*/ 10 h 48"/>
                  <a:gd name="T26" fmla="*/ 38 w 94"/>
                  <a:gd name="T27" fmla="*/ 12 h 48"/>
                  <a:gd name="T28" fmla="*/ 26 w 94"/>
                  <a:gd name="T29" fmla="*/ 14 h 48"/>
                  <a:gd name="T30" fmla="*/ 18 w 94"/>
                  <a:gd name="T31" fmla="*/ 10 h 48"/>
                  <a:gd name="T32" fmla="*/ 14 w 94"/>
                  <a:gd name="T33" fmla="*/ 10 h 48"/>
                  <a:gd name="T34" fmla="*/ 14 w 94"/>
                  <a:gd name="T35" fmla="*/ 12 h 48"/>
                  <a:gd name="T36" fmla="*/ 12 w 94"/>
                  <a:gd name="T37" fmla="*/ 14 h 48"/>
                  <a:gd name="T38" fmla="*/ 10 w 94"/>
                  <a:gd name="T39" fmla="*/ 14 h 48"/>
                  <a:gd name="T40" fmla="*/ 6 w 94"/>
                  <a:gd name="T41" fmla="*/ 14 h 48"/>
                  <a:gd name="T42" fmla="*/ 8 w 94"/>
                  <a:gd name="T43" fmla="*/ 16 h 48"/>
                  <a:gd name="T44" fmla="*/ 8 w 94"/>
                  <a:gd name="T45" fmla="*/ 20 h 48"/>
                  <a:gd name="T46" fmla="*/ 6 w 94"/>
                  <a:gd name="T47" fmla="*/ 22 h 48"/>
                  <a:gd name="T48" fmla="*/ 6 w 94"/>
                  <a:gd name="T49" fmla="*/ 24 h 48"/>
                  <a:gd name="T50" fmla="*/ 6 w 94"/>
                  <a:gd name="T51" fmla="*/ 26 h 48"/>
                  <a:gd name="T52" fmla="*/ 2 w 94"/>
                  <a:gd name="T53" fmla="*/ 28 h 48"/>
                  <a:gd name="T54" fmla="*/ 4 w 94"/>
                  <a:gd name="T55" fmla="*/ 30 h 48"/>
                  <a:gd name="T56" fmla="*/ 4 w 94"/>
                  <a:gd name="T57" fmla="*/ 34 h 48"/>
                  <a:gd name="T58" fmla="*/ 8 w 94"/>
                  <a:gd name="T59" fmla="*/ 36 h 48"/>
                  <a:gd name="T60" fmla="*/ 14 w 94"/>
                  <a:gd name="T61" fmla="*/ 42 h 48"/>
                  <a:gd name="T62" fmla="*/ 20 w 94"/>
                  <a:gd name="T63" fmla="*/ 46 h 48"/>
                  <a:gd name="T64" fmla="*/ 24 w 94"/>
                  <a:gd name="T65" fmla="*/ 48 h 48"/>
                  <a:gd name="T66" fmla="*/ 32 w 94"/>
                  <a:gd name="T67" fmla="*/ 48 h 48"/>
                  <a:gd name="T68" fmla="*/ 36 w 94"/>
                  <a:gd name="T69" fmla="*/ 48 h 48"/>
                  <a:gd name="T70" fmla="*/ 40 w 94"/>
                  <a:gd name="T71" fmla="*/ 46 h 48"/>
                  <a:gd name="T72" fmla="*/ 42 w 94"/>
                  <a:gd name="T73" fmla="*/ 44 h 48"/>
                  <a:gd name="T74" fmla="*/ 44 w 94"/>
                  <a:gd name="T75" fmla="*/ 44 h 48"/>
                  <a:gd name="T76" fmla="*/ 48 w 94"/>
                  <a:gd name="T77" fmla="*/ 44 h 48"/>
                  <a:gd name="T78" fmla="*/ 52 w 94"/>
                  <a:gd name="T79" fmla="*/ 42 h 48"/>
                  <a:gd name="T80" fmla="*/ 58 w 94"/>
                  <a:gd name="T81" fmla="*/ 42 h 48"/>
                  <a:gd name="T82" fmla="*/ 64 w 94"/>
                  <a:gd name="T83" fmla="*/ 42 h 48"/>
                  <a:gd name="T84" fmla="*/ 66 w 94"/>
                  <a:gd name="T85" fmla="*/ 40 h 48"/>
                  <a:gd name="T86" fmla="*/ 72 w 94"/>
                  <a:gd name="T87" fmla="*/ 40 h 48"/>
                  <a:gd name="T88" fmla="*/ 74 w 94"/>
                  <a:gd name="T89" fmla="*/ 38 h 48"/>
                  <a:gd name="T90" fmla="*/ 74 w 94"/>
                  <a:gd name="T91" fmla="*/ 34 h 48"/>
                  <a:gd name="T92" fmla="*/ 76 w 94"/>
                  <a:gd name="T93" fmla="*/ 32 h 48"/>
                  <a:gd name="T94" fmla="*/ 78 w 94"/>
                  <a:gd name="T95" fmla="*/ 26 h 48"/>
                  <a:gd name="T96" fmla="*/ 80 w 94"/>
                  <a:gd name="T97" fmla="*/ 22 h 48"/>
                  <a:gd name="T98" fmla="*/ 82 w 94"/>
                  <a:gd name="T99" fmla="*/ 18 h 48"/>
                  <a:gd name="T100" fmla="*/ 86 w 94"/>
                  <a:gd name="T101" fmla="*/ 14 h 48"/>
                  <a:gd name="T102" fmla="*/ 90 w 94"/>
                  <a:gd name="T103" fmla="*/ 14 h 48"/>
                  <a:gd name="T104" fmla="*/ 94 w 94"/>
                  <a:gd name="T105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" h="48">
                    <a:moveTo>
                      <a:pt x="94" y="10"/>
                    </a:moveTo>
                    <a:lnTo>
                      <a:pt x="94" y="10"/>
                    </a:lnTo>
                    <a:lnTo>
                      <a:pt x="94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90" y="6"/>
                    </a:lnTo>
                    <a:lnTo>
                      <a:pt x="88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8" y="4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6" y="8"/>
                    </a:lnTo>
                    <a:lnTo>
                      <a:pt x="44" y="8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2" y="46"/>
                    </a:lnTo>
                    <a:lnTo>
                      <a:pt x="42" y="44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2" y="42"/>
                    </a:lnTo>
                    <a:lnTo>
                      <a:pt x="64" y="42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8" y="40"/>
                    </a:lnTo>
                    <a:lnTo>
                      <a:pt x="70" y="40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6" y="34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28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80" y="26"/>
                    </a:lnTo>
                    <a:lnTo>
                      <a:pt x="80" y="24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4" y="18"/>
                    </a:lnTo>
                    <a:lnTo>
                      <a:pt x="84" y="16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2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3">
                <a:extLst>
                  <a:ext uri="{FF2B5EF4-FFF2-40B4-BE49-F238E27FC236}">
                    <a16:creationId xmlns:a16="http://schemas.microsoft.com/office/drawing/2014/main" id="{43C506C0-D440-4897-BC8E-B18D7981BD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8" y="1674"/>
                <a:ext cx="8" cy="6"/>
              </a:xfrm>
              <a:custGeom>
                <a:avLst/>
                <a:gdLst>
                  <a:gd name="T0" fmla="*/ 6 w 8"/>
                  <a:gd name="T1" fmla="*/ 4 h 6"/>
                  <a:gd name="T2" fmla="*/ 6 w 8"/>
                  <a:gd name="T3" fmla="*/ 4 h 6"/>
                  <a:gd name="T4" fmla="*/ 6 w 8"/>
                  <a:gd name="T5" fmla="*/ 4 h 6"/>
                  <a:gd name="T6" fmla="*/ 6 w 8"/>
                  <a:gd name="T7" fmla="*/ 6 h 6"/>
                  <a:gd name="T8" fmla="*/ 8 w 8"/>
                  <a:gd name="T9" fmla="*/ 6 h 6"/>
                  <a:gd name="T10" fmla="*/ 8 w 8"/>
                  <a:gd name="T11" fmla="*/ 6 h 6"/>
                  <a:gd name="T12" fmla="*/ 8 w 8"/>
                  <a:gd name="T13" fmla="*/ 4 h 6"/>
                  <a:gd name="T14" fmla="*/ 6 w 8"/>
                  <a:gd name="T15" fmla="*/ 4 h 6"/>
                  <a:gd name="T16" fmla="*/ 2 w 8"/>
                  <a:gd name="T17" fmla="*/ 4 h 6"/>
                  <a:gd name="T18" fmla="*/ 0 w 8"/>
                  <a:gd name="T19" fmla="*/ 4 h 6"/>
                  <a:gd name="T20" fmla="*/ 2 w 8"/>
                  <a:gd name="T21" fmla="*/ 6 h 6"/>
                  <a:gd name="T22" fmla="*/ 2 w 8"/>
                  <a:gd name="T23" fmla="*/ 6 h 6"/>
                  <a:gd name="T24" fmla="*/ 4 w 8"/>
                  <a:gd name="T25" fmla="*/ 6 h 6"/>
                  <a:gd name="T26" fmla="*/ 4 w 8"/>
                  <a:gd name="T27" fmla="*/ 4 h 6"/>
                  <a:gd name="T28" fmla="*/ 4 w 8"/>
                  <a:gd name="T29" fmla="*/ 4 h 6"/>
                  <a:gd name="T30" fmla="*/ 2 w 8"/>
                  <a:gd name="T31" fmla="*/ 4 h 6"/>
                  <a:gd name="T32" fmla="*/ 8 w 8"/>
                  <a:gd name="T33" fmla="*/ 2 h 6"/>
                  <a:gd name="T34" fmla="*/ 8 w 8"/>
                  <a:gd name="T35" fmla="*/ 2 h 6"/>
                  <a:gd name="T36" fmla="*/ 8 w 8"/>
                  <a:gd name="T37" fmla="*/ 2 h 6"/>
                  <a:gd name="T38" fmla="*/ 8 w 8"/>
                  <a:gd name="T39" fmla="*/ 0 h 6"/>
                  <a:gd name="T40" fmla="*/ 6 w 8"/>
                  <a:gd name="T41" fmla="*/ 0 h 6"/>
                  <a:gd name="T42" fmla="*/ 6 w 8"/>
                  <a:gd name="T43" fmla="*/ 0 h 6"/>
                  <a:gd name="T44" fmla="*/ 6 w 8"/>
                  <a:gd name="T45" fmla="*/ 0 h 6"/>
                  <a:gd name="T46" fmla="*/ 6 w 8"/>
                  <a:gd name="T47" fmla="*/ 0 h 6"/>
                  <a:gd name="T48" fmla="*/ 4 w 8"/>
                  <a:gd name="T49" fmla="*/ 0 h 6"/>
                  <a:gd name="T50" fmla="*/ 4 w 8"/>
                  <a:gd name="T51" fmla="*/ 0 h 6"/>
                  <a:gd name="T52" fmla="*/ 4 w 8"/>
                  <a:gd name="T53" fmla="*/ 0 h 6"/>
                  <a:gd name="T54" fmla="*/ 2 w 8"/>
                  <a:gd name="T55" fmla="*/ 0 h 6"/>
                  <a:gd name="T56" fmla="*/ 2 w 8"/>
                  <a:gd name="T57" fmla="*/ 0 h 6"/>
                  <a:gd name="T58" fmla="*/ 2 w 8"/>
                  <a:gd name="T59" fmla="*/ 0 h 6"/>
                  <a:gd name="T60" fmla="*/ 2 w 8"/>
                  <a:gd name="T61" fmla="*/ 2 h 6"/>
                  <a:gd name="T62" fmla="*/ 2 w 8"/>
                  <a:gd name="T63" fmla="*/ 2 h 6"/>
                  <a:gd name="T64" fmla="*/ 2 w 8"/>
                  <a:gd name="T65" fmla="*/ 2 h 6"/>
                  <a:gd name="T66" fmla="*/ 4 w 8"/>
                  <a:gd name="T67" fmla="*/ 2 h 6"/>
                  <a:gd name="T68" fmla="*/ 6 w 8"/>
                  <a:gd name="T69" fmla="*/ 4 h 6"/>
                  <a:gd name="T70" fmla="*/ 8 w 8"/>
                  <a:gd name="T71" fmla="*/ 4 h 6"/>
                  <a:gd name="T72" fmla="*/ 8 w 8"/>
                  <a:gd name="T73" fmla="*/ 4 h 6"/>
                  <a:gd name="T74" fmla="*/ 8 w 8"/>
                  <a:gd name="T75" fmla="*/ 2 h 6"/>
                  <a:gd name="T76" fmla="*/ 8 w 8"/>
                  <a:gd name="T7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close/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close/>
                    <a:moveTo>
                      <a:pt x="8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4">
                <a:extLst>
                  <a:ext uri="{FF2B5EF4-FFF2-40B4-BE49-F238E27FC236}">
                    <a16:creationId xmlns:a16="http://schemas.microsoft.com/office/drawing/2014/main" id="{0A85FA6C-A8B9-4A9C-A41C-A0B925F86B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0" y="1782"/>
                <a:ext cx="98" cy="62"/>
              </a:xfrm>
              <a:custGeom>
                <a:avLst/>
                <a:gdLst>
                  <a:gd name="T0" fmla="*/ 92 w 98"/>
                  <a:gd name="T1" fmla="*/ 20 h 62"/>
                  <a:gd name="T2" fmla="*/ 94 w 98"/>
                  <a:gd name="T3" fmla="*/ 22 h 62"/>
                  <a:gd name="T4" fmla="*/ 90 w 98"/>
                  <a:gd name="T5" fmla="*/ 22 h 62"/>
                  <a:gd name="T6" fmla="*/ 86 w 98"/>
                  <a:gd name="T7" fmla="*/ 18 h 62"/>
                  <a:gd name="T8" fmla="*/ 84 w 98"/>
                  <a:gd name="T9" fmla="*/ 18 h 62"/>
                  <a:gd name="T10" fmla="*/ 90 w 98"/>
                  <a:gd name="T11" fmla="*/ 18 h 62"/>
                  <a:gd name="T12" fmla="*/ 80 w 98"/>
                  <a:gd name="T13" fmla="*/ 12 h 62"/>
                  <a:gd name="T14" fmla="*/ 78 w 98"/>
                  <a:gd name="T15" fmla="*/ 10 h 62"/>
                  <a:gd name="T16" fmla="*/ 64 w 98"/>
                  <a:gd name="T17" fmla="*/ 10 h 62"/>
                  <a:gd name="T18" fmla="*/ 58 w 98"/>
                  <a:gd name="T19" fmla="*/ 10 h 62"/>
                  <a:gd name="T20" fmla="*/ 48 w 98"/>
                  <a:gd name="T21" fmla="*/ 12 h 62"/>
                  <a:gd name="T22" fmla="*/ 34 w 98"/>
                  <a:gd name="T23" fmla="*/ 12 h 62"/>
                  <a:gd name="T24" fmla="*/ 30 w 98"/>
                  <a:gd name="T25" fmla="*/ 10 h 62"/>
                  <a:gd name="T26" fmla="*/ 24 w 98"/>
                  <a:gd name="T27" fmla="*/ 12 h 62"/>
                  <a:gd name="T28" fmla="*/ 18 w 98"/>
                  <a:gd name="T29" fmla="*/ 16 h 62"/>
                  <a:gd name="T30" fmla="*/ 8 w 98"/>
                  <a:gd name="T31" fmla="*/ 24 h 62"/>
                  <a:gd name="T32" fmla="*/ 4 w 98"/>
                  <a:gd name="T33" fmla="*/ 28 h 62"/>
                  <a:gd name="T34" fmla="*/ 4 w 98"/>
                  <a:gd name="T35" fmla="*/ 34 h 62"/>
                  <a:gd name="T36" fmla="*/ 0 w 98"/>
                  <a:gd name="T37" fmla="*/ 36 h 62"/>
                  <a:gd name="T38" fmla="*/ 6 w 98"/>
                  <a:gd name="T39" fmla="*/ 38 h 62"/>
                  <a:gd name="T40" fmla="*/ 10 w 98"/>
                  <a:gd name="T41" fmla="*/ 42 h 62"/>
                  <a:gd name="T42" fmla="*/ 12 w 98"/>
                  <a:gd name="T43" fmla="*/ 44 h 62"/>
                  <a:gd name="T44" fmla="*/ 14 w 98"/>
                  <a:gd name="T45" fmla="*/ 46 h 62"/>
                  <a:gd name="T46" fmla="*/ 20 w 98"/>
                  <a:gd name="T47" fmla="*/ 44 h 62"/>
                  <a:gd name="T48" fmla="*/ 24 w 98"/>
                  <a:gd name="T49" fmla="*/ 46 h 62"/>
                  <a:gd name="T50" fmla="*/ 24 w 98"/>
                  <a:gd name="T51" fmla="*/ 52 h 62"/>
                  <a:gd name="T52" fmla="*/ 24 w 98"/>
                  <a:gd name="T53" fmla="*/ 54 h 62"/>
                  <a:gd name="T54" fmla="*/ 26 w 98"/>
                  <a:gd name="T55" fmla="*/ 56 h 62"/>
                  <a:gd name="T56" fmla="*/ 28 w 98"/>
                  <a:gd name="T57" fmla="*/ 58 h 62"/>
                  <a:gd name="T58" fmla="*/ 34 w 98"/>
                  <a:gd name="T59" fmla="*/ 62 h 62"/>
                  <a:gd name="T60" fmla="*/ 36 w 98"/>
                  <a:gd name="T61" fmla="*/ 58 h 62"/>
                  <a:gd name="T62" fmla="*/ 40 w 98"/>
                  <a:gd name="T63" fmla="*/ 56 h 62"/>
                  <a:gd name="T64" fmla="*/ 40 w 98"/>
                  <a:gd name="T65" fmla="*/ 50 h 62"/>
                  <a:gd name="T66" fmla="*/ 46 w 98"/>
                  <a:gd name="T67" fmla="*/ 48 h 62"/>
                  <a:gd name="T68" fmla="*/ 50 w 98"/>
                  <a:gd name="T69" fmla="*/ 44 h 62"/>
                  <a:gd name="T70" fmla="*/ 56 w 98"/>
                  <a:gd name="T71" fmla="*/ 46 h 62"/>
                  <a:gd name="T72" fmla="*/ 58 w 98"/>
                  <a:gd name="T73" fmla="*/ 44 h 62"/>
                  <a:gd name="T74" fmla="*/ 64 w 98"/>
                  <a:gd name="T75" fmla="*/ 38 h 62"/>
                  <a:gd name="T76" fmla="*/ 66 w 98"/>
                  <a:gd name="T77" fmla="*/ 36 h 62"/>
                  <a:gd name="T78" fmla="*/ 68 w 98"/>
                  <a:gd name="T79" fmla="*/ 34 h 62"/>
                  <a:gd name="T80" fmla="*/ 72 w 98"/>
                  <a:gd name="T81" fmla="*/ 30 h 62"/>
                  <a:gd name="T82" fmla="*/ 76 w 98"/>
                  <a:gd name="T83" fmla="*/ 32 h 62"/>
                  <a:gd name="T84" fmla="*/ 80 w 98"/>
                  <a:gd name="T85" fmla="*/ 32 h 62"/>
                  <a:gd name="T86" fmla="*/ 82 w 98"/>
                  <a:gd name="T87" fmla="*/ 32 h 62"/>
                  <a:gd name="T88" fmla="*/ 84 w 98"/>
                  <a:gd name="T89" fmla="*/ 30 h 62"/>
                  <a:gd name="T90" fmla="*/ 90 w 98"/>
                  <a:gd name="T91" fmla="*/ 28 h 62"/>
                  <a:gd name="T92" fmla="*/ 92 w 98"/>
                  <a:gd name="T93" fmla="*/ 26 h 62"/>
                  <a:gd name="T94" fmla="*/ 50 w 98"/>
                  <a:gd name="T95" fmla="*/ 2 h 62"/>
                  <a:gd name="T96" fmla="*/ 48 w 98"/>
                  <a:gd name="T97" fmla="*/ 2 h 62"/>
                  <a:gd name="T98" fmla="*/ 60 w 98"/>
                  <a:gd name="T99" fmla="*/ 0 h 62"/>
                  <a:gd name="T100" fmla="*/ 58 w 98"/>
                  <a:gd name="T10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8" h="62">
                    <a:moveTo>
                      <a:pt x="98" y="26"/>
                    </a:moveTo>
                    <a:lnTo>
                      <a:pt x="96" y="24"/>
                    </a:lnTo>
                    <a:lnTo>
                      <a:pt x="96" y="22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4" y="20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6" y="18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6" y="18"/>
                    </a:lnTo>
                    <a:lnTo>
                      <a:pt x="88" y="16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4" y="12"/>
                    </a:lnTo>
                    <a:lnTo>
                      <a:pt x="80" y="10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0" y="10"/>
                    </a:lnTo>
                    <a:lnTo>
                      <a:pt x="64" y="10"/>
                    </a:lnTo>
                    <a:lnTo>
                      <a:pt x="60" y="8"/>
                    </a:lnTo>
                    <a:lnTo>
                      <a:pt x="56" y="8"/>
                    </a:lnTo>
                    <a:lnTo>
                      <a:pt x="58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0" y="12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20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8" y="44"/>
                    </a:lnTo>
                    <a:lnTo>
                      <a:pt x="20" y="44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2" y="54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8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8" y="46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2"/>
                    </a:lnTo>
                    <a:lnTo>
                      <a:pt x="68" y="32"/>
                    </a:lnTo>
                    <a:lnTo>
                      <a:pt x="70" y="30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6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82" y="30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2" y="28"/>
                    </a:lnTo>
                    <a:lnTo>
                      <a:pt x="92" y="26"/>
                    </a:lnTo>
                    <a:lnTo>
                      <a:pt x="94" y="26"/>
                    </a:lnTo>
                    <a:lnTo>
                      <a:pt x="98" y="26"/>
                    </a:lnTo>
                    <a:lnTo>
                      <a:pt x="98" y="26"/>
                    </a:lnTo>
                    <a:close/>
                    <a:moveTo>
                      <a:pt x="50" y="2"/>
                    </a:moveTo>
                    <a:lnTo>
                      <a:pt x="54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close/>
                    <a:moveTo>
                      <a:pt x="60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5">
                <a:extLst>
                  <a:ext uri="{FF2B5EF4-FFF2-40B4-BE49-F238E27FC236}">
                    <a16:creationId xmlns:a16="http://schemas.microsoft.com/office/drawing/2014/main" id="{0F3D1B1B-BE7F-4B6D-B2E4-1B49F5C53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3019"/>
                <a:ext cx="6" cy="4"/>
              </a:xfrm>
              <a:custGeom>
                <a:avLst/>
                <a:gdLst>
                  <a:gd name="T0" fmla="*/ 4 w 6"/>
                  <a:gd name="T1" fmla="*/ 2 h 4"/>
                  <a:gd name="T2" fmla="*/ 4 w 6"/>
                  <a:gd name="T3" fmla="*/ 2 h 4"/>
                  <a:gd name="T4" fmla="*/ 0 w 6"/>
                  <a:gd name="T5" fmla="*/ 0 h 4"/>
                  <a:gd name="T6" fmla="*/ 0 w 6"/>
                  <a:gd name="T7" fmla="*/ 0 h 4"/>
                  <a:gd name="T8" fmla="*/ 0 w 6"/>
                  <a:gd name="T9" fmla="*/ 0 h 4"/>
                  <a:gd name="T10" fmla="*/ 0 w 6"/>
                  <a:gd name="T11" fmla="*/ 0 h 4"/>
                  <a:gd name="T12" fmla="*/ 0 w 6"/>
                  <a:gd name="T13" fmla="*/ 2 h 4"/>
                  <a:gd name="T14" fmla="*/ 0 w 6"/>
                  <a:gd name="T15" fmla="*/ 2 h 4"/>
                  <a:gd name="T16" fmla="*/ 0 w 6"/>
                  <a:gd name="T17" fmla="*/ 4 h 4"/>
                  <a:gd name="T18" fmla="*/ 0 w 6"/>
                  <a:gd name="T19" fmla="*/ 4 h 4"/>
                  <a:gd name="T20" fmla="*/ 2 w 6"/>
                  <a:gd name="T21" fmla="*/ 4 h 4"/>
                  <a:gd name="T22" fmla="*/ 4 w 6"/>
                  <a:gd name="T23" fmla="*/ 4 h 4"/>
                  <a:gd name="T24" fmla="*/ 6 w 6"/>
                  <a:gd name="T25" fmla="*/ 4 h 4"/>
                  <a:gd name="T26" fmla="*/ 6 w 6"/>
                  <a:gd name="T27" fmla="*/ 2 h 4"/>
                  <a:gd name="T28" fmla="*/ 4 w 6"/>
                  <a:gd name="T2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4">
                    <a:moveTo>
                      <a:pt x="4" y="2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6">
                <a:extLst>
                  <a:ext uri="{FF2B5EF4-FFF2-40B4-BE49-F238E27FC236}">
                    <a16:creationId xmlns:a16="http://schemas.microsoft.com/office/drawing/2014/main" id="{11442287-87A0-4935-A263-2B036588B3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3" y="1718"/>
                <a:ext cx="44" cy="36"/>
              </a:xfrm>
              <a:custGeom>
                <a:avLst/>
                <a:gdLst>
                  <a:gd name="T0" fmla="*/ 24 w 44"/>
                  <a:gd name="T1" fmla="*/ 22 h 36"/>
                  <a:gd name="T2" fmla="*/ 20 w 44"/>
                  <a:gd name="T3" fmla="*/ 20 h 36"/>
                  <a:gd name="T4" fmla="*/ 18 w 44"/>
                  <a:gd name="T5" fmla="*/ 20 h 36"/>
                  <a:gd name="T6" fmla="*/ 26 w 44"/>
                  <a:gd name="T7" fmla="*/ 24 h 36"/>
                  <a:gd name="T8" fmla="*/ 44 w 44"/>
                  <a:gd name="T9" fmla="*/ 14 h 36"/>
                  <a:gd name="T10" fmla="*/ 44 w 44"/>
                  <a:gd name="T11" fmla="*/ 12 h 36"/>
                  <a:gd name="T12" fmla="*/ 44 w 44"/>
                  <a:gd name="T13" fmla="*/ 6 h 36"/>
                  <a:gd name="T14" fmla="*/ 44 w 44"/>
                  <a:gd name="T15" fmla="*/ 6 h 36"/>
                  <a:gd name="T16" fmla="*/ 38 w 44"/>
                  <a:gd name="T17" fmla="*/ 6 h 36"/>
                  <a:gd name="T18" fmla="*/ 32 w 44"/>
                  <a:gd name="T19" fmla="*/ 2 h 36"/>
                  <a:gd name="T20" fmla="*/ 24 w 44"/>
                  <a:gd name="T21" fmla="*/ 2 h 36"/>
                  <a:gd name="T22" fmla="*/ 20 w 44"/>
                  <a:gd name="T23" fmla="*/ 4 h 36"/>
                  <a:gd name="T24" fmla="*/ 18 w 44"/>
                  <a:gd name="T25" fmla="*/ 6 h 36"/>
                  <a:gd name="T26" fmla="*/ 20 w 44"/>
                  <a:gd name="T27" fmla="*/ 8 h 36"/>
                  <a:gd name="T28" fmla="*/ 26 w 44"/>
                  <a:gd name="T29" fmla="*/ 10 h 36"/>
                  <a:gd name="T30" fmla="*/ 28 w 44"/>
                  <a:gd name="T31" fmla="*/ 12 h 36"/>
                  <a:gd name="T32" fmla="*/ 28 w 44"/>
                  <a:gd name="T33" fmla="*/ 16 h 36"/>
                  <a:gd name="T34" fmla="*/ 28 w 44"/>
                  <a:gd name="T35" fmla="*/ 20 h 36"/>
                  <a:gd name="T36" fmla="*/ 32 w 44"/>
                  <a:gd name="T37" fmla="*/ 24 h 36"/>
                  <a:gd name="T38" fmla="*/ 32 w 44"/>
                  <a:gd name="T39" fmla="*/ 26 h 36"/>
                  <a:gd name="T40" fmla="*/ 28 w 44"/>
                  <a:gd name="T41" fmla="*/ 26 h 36"/>
                  <a:gd name="T42" fmla="*/ 28 w 44"/>
                  <a:gd name="T43" fmla="*/ 28 h 36"/>
                  <a:gd name="T44" fmla="*/ 26 w 44"/>
                  <a:gd name="T45" fmla="*/ 28 h 36"/>
                  <a:gd name="T46" fmla="*/ 14 w 44"/>
                  <a:gd name="T47" fmla="*/ 28 h 36"/>
                  <a:gd name="T48" fmla="*/ 10 w 44"/>
                  <a:gd name="T49" fmla="*/ 26 h 36"/>
                  <a:gd name="T50" fmla="*/ 6 w 44"/>
                  <a:gd name="T51" fmla="*/ 26 h 36"/>
                  <a:gd name="T52" fmla="*/ 2 w 44"/>
                  <a:gd name="T53" fmla="*/ 24 h 36"/>
                  <a:gd name="T54" fmla="*/ 0 w 44"/>
                  <a:gd name="T55" fmla="*/ 28 h 36"/>
                  <a:gd name="T56" fmla="*/ 0 w 44"/>
                  <a:gd name="T57" fmla="*/ 30 h 36"/>
                  <a:gd name="T58" fmla="*/ 4 w 44"/>
                  <a:gd name="T59" fmla="*/ 32 h 36"/>
                  <a:gd name="T60" fmla="*/ 8 w 44"/>
                  <a:gd name="T61" fmla="*/ 36 h 36"/>
                  <a:gd name="T62" fmla="*/ 8 w 44"/>
                  <a:gd name="T63" fmla="*/ 34 h 36"/>
                  <a:gd name="T64" fmla="*/ 12 w 44"/>
                  <a:gd name="T65" fmla="*/ 32 h 36"/>
                  <a:gd name="T66" fmla="*/ 16 w 44"/>
                  <a:gd name="T67" fmla="*/ 32 h 36"/>
                  <a:gd name="T68" fmla="*/ 20 w 44"/>
                  <a:gd name="T69" fmla="*/ 32 h 36"/>
                  <a:gd name="T70" fmla="*/ 26 w 44"/>
                  <a:gd name="T71" fmla="*/ 34 h 36"/>
                  <a:gd name="T72" fmla="*/ 28 w 44"/>
                  <a:gd name="T73" fmla="*/ 34 h 36"/>
                  <a:gd name="T74" fmla="*/ 30 w 44"/>
                  <a:gd name="T75" fmla="*/ 32 h 36"/>
                  <a:gd name="T76" fmla="*/ 38 w 44"/>
                  <a:gd name="T77" fmla="*/ 32 h 36"/>
                  <a:gd name="T78" fmla="*/ 40 w 44"/>
                  <a:gd name="T79" fmla="*/ 34 h 36"/>
                  <a:gd name="T80" fmla="*/ 40 w 44"/>
                  <a:gd name="T81" fmla="*/ 32 h 36"/>
                  <a:gd name="T82" fmla="*/ 42 w 44"/>
                  <a:gd name="T83" fmla="*/ 30 h 36"/>
                  <a:gd name="T84" fmla="*/ 38 w 44"/>
                  <a:gd name="T85" fmla="*/ 28 h 36"/>
                  <a:gd name="T86" fmla="*/ 38 w 44"/>
                  <a:gd name="T87" fmla="*/ 26 h 36"/>
                  <a:gd name="T88" fmla="*/ 40 w 44"/>
                  <a:gd name="T89" fmla="*/ 26 h 36"/>
                  <a:gd name="T90" fmla="*/ 42 w 44"/>
                  <a:gd name="T91" fmla="*/ 22 h 36"/>
                  <a:gd name="T92" fmla="*/ 42 w 44"/>
                  <a:gd name="T93" fmla="*/ 20 h 36"/>
                  <a:gd name="T94" fmla="*/ 44 w 44"/>
                  <a:gd name="T95" fmla="*/ 18 h 36"/>
                  <a:gd name="T96" fmla="*/ 44 w 44"/>
                  <a:gd name="T97" fmla="*/ 16 h 36"/>
                  <a:gd name="T98" fmla="*/ 44 w 44"/>
                  <a:gd name="T99" fmla="*/ 14 h 36"/>
                  <a:gd name="T100" fmla="*/ 28 w 44"/>
                  <a:gd name="T101" fmla="*/ 0 h 36"/>
                  <a:gd name="T102" fmla="*/ 32 w 44"/>
                  <a:gd name="T103" fmla="*/ 2 h 36"/>
                  <a:gd name="T104" fmla="*/ 30 w 44"/>
                  <a:gd name="T105" fmla="*/ 0 h 36"/>
                  <a:gd name="T106" fmla="*/ 28 w 44"/>
                  <a:gd name="T107" fmla="*/ 0 h 36"/>
                  <a:gd name="T108" fmla="*/ 26 w 44"/>
                  <a:gd name="T109" fmla="*/ 0 h 36"/>
                  <a:gd name="T110" fmla="*/ 28 w 44"/>
                  <a:gd name="T1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" h="36">
                    <a:moveTo>
                      <a:pt x="26" y="22"/>
                    </a:moveTo>
                    <a:lnTo>
                      <a:pt x="24" y="22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22" y="22"/>
                    </a:lnTo>
                    <a:lnTo>
                      <a:pt x="26" y="24"/>
                    </a:lnTo>
                    <a:lnTo>
                      <a:pt x="26" y="22"/>
                    </a:lnTo>
                    <a:close/>
                    <a:moveTo>
                      <a:pt x="44" y="14"/>
                    </a:moveTo>
                    <a:lnTo>
                      <a:pt x="44" y="12"/>
                    </a:lnTo>
                    <a:lnTo>
                      <a:pt x="44" y="12"/>
                    </a:lnTo>
                    <a:lnTo>
                      <a:pt x="44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38" y="6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6" y="10"/>
                    </a:lnTo>
                    <a:lnTo>
                      <a:pt x="30" y="10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8" y="20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14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0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6" y="32"/>
                    </a:lnTo>
                    <a:lnTo>
                      <a:pt x="38" y="32"/>
                    </a:lnTo>
                    <a:lnTo>
                      <a:pt x="38" y="34"/>
                    </a:lnTo>
                    <a:lnTo>
                      <a:pt x="40" y="34"/>
                    </a:lnTo>
                    <a:lnTo>
                      <a:pt x="40" y="36"/>
                    </a:lnTo>
                    <a:lnTo>
                      <a:pt x="40" y="32"/>
                    </a:lnTo>
                    <a:lnTo>
                      <a:pt x="42" y="32"/>
                    </a:lnTo>
                    <a:lnTo>
                      <a:pt x="42" y="30"/>
                    </a:lnTo>
                    <a:lnTo>
                      <a:pt x="40" y="30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4" y="1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4"/>
                    </a:lnTo>
                    <a:close/>
                    <a:moveTo>
                      <a:pt x="28" y="0"/>
                    </a:moveTo>
                    <a:lnTo>
                      <a:pt x="28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58">
                <a:extLst>
                  <a:ext uri="{FF2B5EF4-FFF2-40B4-BE49-F238E27FC236}">
                    <a16:creationId xmlns:a16="http://schemas.microsoft.com/office/drawing/2014/main" id="{5091985B-D24C-4EA2-B4EF-51D1A8F2E5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7" y="1850"/>
                <a:ext cx="46" cy="30"/>
              </a:xfrm>
              <a:custGeom>
                <a:avLst/>
                <a:gdLst>
                  <a:gd name="T0" fmla="*/ 10 w 46"/>
                  <a:gd name="T1" fmla="*/ 26 h 30"/>
                  <a:gd name="T2" fmla="*/ 10 w 46"/>
                  <a:gd name="T3" fmla="*/ 28 h 30"/>
                  <a:gd name="T4" fmla="*/ 12 w 46"/>
                  <a:gd name="T5" fmla="*/ 26 h 30"/>
                  <a:gd name="T6" fmla="*/ 8 w 46"/>
                  <a:gd name="T7" fmla="*/ 26 h 30"/>
                  <a:gd name="T8" fmla="*/ 6 w 46"/>
                  <a:gd name="T9" fmla="*/ 28 h 30"/>
                  <a:gd name="T10" fmla="*/ 6 w 46"/>
                  <a:gd name="T11" fmla="*/ 28 h 30"/>
                  <a:gd name="T12" fmla="*/ 8 w 46"/>
                  <a:gd name="T13" fmla="*/ 28 h 30"/>
                  <a:gd name="T14" fmla="*/ 14 w 46"/>
                  <a:gd name="T15" fmla="*/ 24 h 30"/>
                  <a:gd name="T16" fmla="*/ 14 w 46"/>
                  <a:gd name="T17" fmla="*/ 26 h 30"/>
                  <a:gd name="T18" fmla="*/ 14 w 46"/>
                  <a:gd name="T19" fmla="*/ 26 h 30"/>
                  <a:gd name="T20" fmla="*/ 16 w 46"/>
                  <a:gd name="T21" fmla="*/ 24 h 30"/>
                  <a:gd name="T22" fmla="*/ 10 w 46"/>
                  <a:gd name="T23" fmla="*/ 20 h 30"/>
                  <a:gd name="T24" fmla="*/ 10 w 46"/>
                  <a:gd name="T25" fmla="*/ 22 h 30"/>
                  <a:gd name="T26" fmla="*/ 10 w 46"/>
                  <a:gd name="T27" fmla="*/ 18 h 30"/>
                  <a:gd name="T28" fmla="*/ 16 w 46"/>
                  <a:gd name="T29" fmla="*/ 20 h 30"/>
                  <a:gd name="T30" fmla="*/ 18 w 46"/>
                  <a:gd name="T31" fmla="*/ 20 h 30"/>
                  <a:gd name="T32" fmla="*/ 10 w 46"/>
                  <a:gd name="T33" fmla="*/ 14 h 30"/>
                  <a:gd name="T34" fmla="*/ 8 w 46"/>
                  <a:gd name="T35" fmla="*/ 16 h 30"/>
                  <a:gd name="T36" fmla="*/ 10 w 46"/>
                  <a:gd name="T37" fmla="*/ 14 h 30"/>
                  <a:gd name="T38" fmla="*/ 40 w 46"/>
                  <a:gd name="T39" fmla="*/ 0 h 30"/>
                  <a:gd name="T40" fmla="*/ 26 w 46"/>
                  <a:gd name="T41" fmla="*/ 0 h 30"/>
                  <a:gd name="T42" fmla="*/ 18 w 46"/>
                  <a:gd name="T43" fmla="*/ 4 h 30"/>
                  <a:gd name="T44" fmla="*/ 6 w 46"/>
                  <a:gd name="T45" fmla="*/ 4 h 30"/>
                  <a:gd name="T46" fmla="*/ 2 w 46"/>
                  <a:gd name="T47" fmla="*/ 6 h 30"/>
                  <a:gd name="T48" fmla="*/ 4 w 46"/>
                  <a:gd name="T49" fmla="*/ 8 h 30"/>
                  <a:gd name="T50" fmla="*/ 6 w 46"/>
                  <a:gd name="T51" fmla="*/ 8 h 30"/>
                  <a:gd name="T52" fmla="*/ 6 w 46"/>
                  <a:gd name="T53" fmla="*/ 12 h 30"/>
                  <a:gd name="T54" fmla="*/ 12 w 46"/>
                  <a:gd name="T55" fmla="*/ 12 h 30"/>
                  <a:gd name="T56" fmla="*/ 12 w 46"/>
                  <a:gd name="T57" fmla="*/ 16 h 30"/>
                  <a:gd name="T58" fmla="*/ 20 w 46"/>
                  <a:gd name="T59" fmla="*/ 12 h 30"/>
                  <a:gd name="T60" fmla="*/ 24 w 46"/>
                  <a:gd name="T61" fmla="*/ 12 h 30"/>
                  <a:gd name="T62" fmla="*/ 24 w 46"/>
                  <a:gd name="T63" fmla="*/ 14 h 30"/>
                  <a:gd name="T64" fmla="*/ 18 w 46"/>
                  <a:gd name="T65" fmla="*/ 14 h 30"/>
                  <a:gd name="T66" fmla="*/ 20 w 46"/>
                  <a:gd name="T67" fmla="*/ 18 h 30"/>
                  <a:gd name="T68" fmla="*/ 22 w 46"/>
                  <a:gd name="T69" fmla="*/ 18 h 30"/>
                  <a:gd name="T70" fmla="*/ 24 w 46"/>
                  <a:gd name="T71" fmla="*/ 20 h 30"/>
                  <a:gd name="T72" fmla="*/ 18 w 46"/>
                  <a:gd name="T73" fmla="*/ 22 h 30"/>
                  <a:gd name="T74" fmla="*/ 20 w 46"/>
                  <a:gd name="T75" fmla="*/ 22 h 30"/>
                  <a:gd name="T76" fmla="*/ 20 w 46"/>
                  <a:gd name="T77" fmla="*/ 24 h 30"/>
                  <a:gd name="T78" fmla="*/ 22 w 46"/>
                  <a:gd name="T79" fmla="*/ 26 h 30"/>
                  <a:gd name="T80" fmla="*/ 22 w 46"/>
                  <a:gd name="T81" fmla="*/ 30 h 30"/>
                  <a:gd name="T82" fmla="*/ 24 w 46"/>
                  <a:gd name="T83" fmla="*/ 30 h 30"/>
                  <a:gd name="T84" fmla="*/ 26 w 46"/>
                  <a:gd name="T85" fmla="*/ 28 h 30"/>
                  <a:gd name="T86" fmla="*/ 30 w 46"/>
                  <a:gd name="T87" fmla="*/ 20 h 30"/>
                  <a:gd name="T88" fmla="*/ 36 w 46"/>
                  <a:gd name="T89" fmla="*/ 18 h 30"/>
                  <a:gd name="T90" fmla="*/ 42 w 46"/>
                  <a:gd name="T91" fmla="*/ 18 h 30"/>
                  <a:gd name="T92" fmla="*/ 46 w 46"/>
                  <a:gd name="T93" fmla="*/ 12 h 30"/>
                  <a:gd name="T94" fmla="*/ 44 w 46"/>
                  <a:gd name="T95" fmla="*/ 10 h 30"/>
                  <a:gd name="T96" fmla="*/ 42 w 46"/>
                  <a:gd name="T97" fmla="*/ 8 h 30"/>
                  <a:gd name="T98" fmla="*/ 46 w 46"/>
                  <a:gd name="T99" fmla="*/ 8 h 30"/>
                  <a:gd name="T100" fmla="*/ 46 w 46"/>
                  <a:gd name="T10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30">
                    <a:moveTo>
                      <a:pt x="12" y="26"/>
                    </a:moveTo>
                    <a:lnTo>
                      <a:pt x="10" y="26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  <a:moveTo>
                      <a:pt x="8" y="26"/>
                    </a:moveTo>
                    <a:lnTo>
                      <a:pt x="8" y="26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  <a:moveTo>
                      <a:pt x="14" y="24"/>
                    </a:move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close/>
                    <a:moveTo>
                      <a:pt x="10" y="18"/>
                    </a:moveTo>
                    <a:lnTo>
                      <a:pt x="10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0" y="18"/>
                    </a:lnTo>
                    <a:close/>
                    <a:moveTo>
                      <a:pt x="18" y="18"/>
                    </a:moveTo>
                    <a:lnTo>
                      <a:pt x="16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18"/>
                    </a:lnTo>
                    <a:lnTo>
                      <a:pt x="18" y="18"/>
                    </a:lnTo>
                    <a:close/>
                    <a:moveTo>
                      <a:pt x="10" y="14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  <a:moveTo>
                      <a:pt x="46" y="2"/>
                    </a:move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40" y="18"/>
                    </a:lnTo>
                    <a:lnTo>
                      <a:pt x="42" y="18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59">
                <a:extLst>
                  <a:ext uri="{FF2B5EF4-FFF2-40B4-BE49-F238E27FC236}">
                    <a16:creationId xmlns:a16="http://schemas.microsoft.com/office/drawing/2014/main" id="{CB79692C-1955-41C0-89AB-DDAD5EE21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1850"/>
                <a:ext cx="116" cy="99"/>
              </a:xfrm>
              <a:custGeom>
                <a:avLst/>
                <a:gdLst>
                  <a:gd name="T0" fmla="*/ 112 w 116"/>
                  <a:gd name="T1" fmla="*/ 67 h 99"/>
                  <a:gd name="T2" fmla="*/ 112 w 116"/>
                  <a:gd name="T3" fmla="*/ 61 h 99"/>
                  <a:gd name="T4" fmla="*/ 108 w 116"/>
                  <a:gd name="T5" fmla="*/ 55 h 99"/>
                  <a:gd name="T6" fmla="*/ 112 w 116"/>
                  <a:gd name="T7" fmla="*/ 44 h 99"/>
                  <a:gd name="T8" fmla="*/ 106 w 116"/>
                  <a:gd name="T9" fmla="*/ 36 h 99"/>
                  <a:gd name="T10" fmla="*/ 104 w 116"/>
                  <a:gd name="T11" fmla="*/ 30 h 99"/>
                  <a:gd name="T12" fmla="*/ 100 w 116"/>
                  <a:gd name="T13" fmla="*/ 28 h 99"/>
                  <a:gd name="T14" fmla="*/ 106 w 116"/>
                  <a:gd name="T15" fmla="*/ 24 h 99"/>
                  <a:gd name="T16" fmla="*/ 100 w 116"/>
                  <a:gd name="T17" fmla="*/ 18 h 99"/>
                  <a:gd name="T18" fmla="*/ 98 w 116"/>
                  <a:gd name="T19" fmla="*/ 10 h 99"/>
                  <a:gd name="T20" fmla="*/ 92 w 116"/>
                  <a:gd name="T21" fmla="*/ 4 h 99"/>
                  <a:gd name="T22" fmla="*/ 90 w 116"/>
                  <a:gd name="T23" fmla="*/ 6 h 99"/>
                  <a:gd name="T24" fmla="*/ 84 w 116"/>
                  <a:gd name="T25" fmla="*/ 12 h 99"/>
                  <a:gd name="T26" fmla="*/ 74 w 116"/>
                  <a:gd name="T27" fmla="*/ 8 h 99"/>
                  <a:gd name="T28" fmla="*/ 70 w 116"/>
                  <a:gd name="T29" fmla="*/ 14 h 99"/>
                  <a:gd name="T30" fmla="*/ 66 w 116"/>
                  <a:gd name="T31" fmla="*/ 8 h 99"/>
                  <a:gd name="T32" fmla="*/ 60 w 116"/>
                  <a:gd name="T33" fmla="*/ 12 h 99"/>
                  <a:gd name="T34" fmla="*/ 58 w 116"/>
                  <a:gd name="T35" fmla="*/ 6 h 99"/>
                  <a:gd name="T36" fmla="*/ 48 w 116"/>
                  <a:gd name="T37" fmla="*/ 4 h 99"/>
                  <a:gd name="T38" fmla="*/ 40 w 116"/>
                  <a:gd name="T39" fmla="*/ 4 h 99"/>
                  <a:gd name="T40" fmla="*/ 34 w 116"/>
                  <a:gd name="T41" fmla="*/ 4 h 99"/>
                  <a:gd name="T42" fmla="*/ 32 w 116"/>
                  <a:gd name="T43" fmla="*/ 0 h 99"/>
                  <a:gd name="T44" fmla="*/ 22 w 116"/>
                  <a:gd name="T45" fmla="*/ 2 h 99"/>
                  <a:gd name="T46" fmla="*/ 20 w 116"/>
                  <a:gd name="T47" fmla="*/ 8 h 99"/>
                  <a:gd name="T48" fmla="*/ 20 w 116"/>
                  <a:gd name="T49" fmla="*/ 10 h 99"/>
                  <a:gd name="T50" fmla="*/ 16 w 116"/>
                  <a:gd name="T51" fmla="*/ 18 h 99"/>
                  <a:gd name="T52" fmla="*/ 6 w 116"/>
                  <a:gd name="T53" fmla="*/ 22 h 99"/>
                  <a:gd name="T54" fmla="*/ 2 w 116"/>
                  <a:gd name="T55" fmla="*/ 34 h 99"/>
                  <a:gd name="T56" fmla="*/ 6 w 116"/>
                  <a:gd name="T57" fmla="*/ 32 h 99"/>
                  <a:gd name="T58" fmla="*/ 8 w 116"/>
                  <a:gd name="T59" fmla="*/ 38 h 99"/>
                  <a:gd name="T60" fmla="*/ 16 w 116"/>
                  <a:gd name="T61" fmla="*/ 46 h 99"/>
                  <a:gd name="T62" fmla="*/ 22 w 116"/>
                  <a:gd name="T63" fmla="*/ 50 h 99"/>
                  <a:gd name="T64" fmla="*/ 26 w 116"/>
                  <a:gd name="T65" fmla="*/ 59 h 99"/>
                  <a:gd name="T66" fmla="*/ 28 w 116"/>
                  <a:gd name="T67" fmla="*/ 65 h 99"/>
                  <a:gd name="T68" fmla="*/ 32 w 116"/>
                  <a:gd name="T69" fmla="*/ 61 h 99"/>
                  <a:gd name="T70" fmla="*/ 38 w 116"/>
                  <a:gd name="T71" fmla="*/ 55 h 99"/>
                  <a:gd name="T72" fmla="*/ 44 w 116"/>
                  <a:gd name="T73" fmla="*/ 48 h 99"/>
                  <a:gd name="T74" fmla="*/ 60 w 116"/>
                  <a:gd name="T75" fmla="*/ 48 h 99"/>
                  <a:gd name="T76" fmla="*/ 66 w 116"/>
                  <a:gd name="T77" fmla="*/ 57 h 99"/>
                  <a:gd name="T78" fmla="*/ 68 w 116"/>
                  <a:gd name="T79" fmla="*/ 65 h 99"/>
                  <a:gd name="T80" fmla="*/ 70 w 116"/>
                  <a:gd name="T81" fmla="*/ 71 h 99"/>
                  <a:gd name="T82" fmla="*/ 68 w 116"/>
                  <a:gd name="T83" fmla="*/ 79 h 99"/>
                  <a:gd name="T84" fmla="*/ 74 w 116"/>
                  <a:gd name="T85" fmla="*/ 75 h 99"/>
                  <a:gd name="T86" fmla="*/ 78 w 116"/>
                  <a:gd name="T87" fmla="*/ 75 h 99"/>
                  <a:gd name="T88" fmla="*/ 84 w 116"/>
                  <a:gd name="T89" fmla="*/ 77 h 99"/>
                  <a:gd name="T90" fmla="*/ 86 w 116"/>
                  <a:gd name="T91" fmla="*/ 77 h 99"/>
                  <a:gd name="T92" fmla="*/ 88 w 116"/>
                  <a:gd name="T93" fmla="*/ 83 h 99"/>
                  <a:gd name="T94" fmla="*/ 88 w 116"/>
                  <a:gd name="T95" fmla="*/ 89 h 99"/>
                  <a:gd name="T96" fmla="*/ 88 w 116"/>
                  <a:gd name="T97" fmla="*/ 95 h 99"/>
                  <a:gd name="T98" fmla="*/ 92 w 116"/>
                  <a:gd name="T99" fmla="*/ 97 h 99"/>
                  <a:gd name="T100" fmla="*/ 96 w 116"/>
                  <a:gd name="T101" fmla="*/ 97 h 99"/>
                  <a:gd name="T102" fmla="*/ 100 w 116"/>
                  <a:gd name="T103" fmla="*/ 91 h 99"/>
                  <a:gd name="T104" fmla="*/ 102 w 116"/>
                  <a:gd name="T105" fmla="*/ 91 h 99"/>
                  <a:gd name="T106" fmla="*/ 108 w 116"/>
                  <a:gd name="T107" fmla="*/ 89 h 99"/>
                  <a:gd name="T108" fmla="*/ 110 w 116"/>
                  <a:gd name="T109" fmla="*/ 81 h 99"/>
                  <a:gd name="T110" fmla="*/ 106 w 116"/>
                  <a:gd name="T111" fmla="*/ 77 h 99"/>
                  <a:gd name="T112" fmla="*/ 112 w 116"/>
                  <a:gd name="T113" fmla="*/ 75 h 99"/>
                  <a:gd name="T114" fmla="*/ 116 w 116"/>
                  <a:gd name="T115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6" h="99">
                    <a:moveTo>
                      <a:pt x="116" y="75"/>
                    </a:moveTo>
                    <a:lnTo>
                      <a:pt x="116" y="73"/>
                    </a:lnTo>
                    <a:lnTo>
                      <a:pt x="114" y="71"/>
                    </a:lnTo>
                    <a:lnTo>
                      <a:pt x="112" y="71"/>
                    </a:lnTo>
                    <a:lnTo>
                      <a:pt x="112" y="69"/>
                    </a:lnTo>
                    <a:lnTo>
                      <a:pt x="112" y="67"/>
                    </a:lnTo>
                    <a:lnTo>
                      <a:pt x="112" y="67"/>
                    </a:lnTo>
                    <a:lnTo>
                      <a:pt x="114" y="65"/>
                    </a:lnTo>
                    <a:lnTo>
                      <a:pt x="114" y="65"/>
                    </a:lnTo>
                    <a:lnTo>
                      <a:pt x="114" y="63"/>
                    </a:lnTo>
                    <a:lnTo>
                      <a:pt x="112" y="63"/>
                    </a:lnTo>
                    <a:lnTo>
                      <a:pt x="112" y="61"/>
                    </a:lnTo>
                    <a:lnTo>
                      <a:pt x="112" y="59"/>
                    </a:lnTo>
                    <a:lnTo>
                      <a:pt x="112" y="59"/>
                    </a:lnTo>
                    <a:lnTo>
                      <a:pt x="110" y="59"/>
                    </a:lnTo>
                    <a:lnTo>
                      <a:pt x="110" y="59"/>
                    </a:lnTo>
                    <a:lnTo>
                      <a:pt x="108" y="57"/>
                    </a:lnTo>
                    <a:lnTo>
                      <a:pt x="108" y="55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6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08" y="40"/>
                    </a:lnTo>
                    <a:lnTo>
                      <a:pt x="106" y="38"/>
                    </a:lnTo>
                    <a:lnTo>
                      <a:pt x="106" y="36"/>
                    </a:lnTo>
                    <a:lnTo>
                      <a:pt x="106" y="34"/>
                    </a:lnTo>
                    <a:lnTo>
                      <a:pt x="106" y="32"/>
                    </a:lnTo>
                    <a:lnTo>
                      <a:pt x="106" y="32"/>
                    </a:lnTo>
                    <a:lnTo>
                      <a:pt x="106" y="30"/>
                    </a:lnTo>
                    <a:lnTo>
                      <a:pt x="106" y="30"/>
                    </a:lnTo>
                    <a:lnTo>
                      <a:pt x="104" y="30"/>
                    </a:lnTo>
                    <a:lnTo>
                      <a:pt x="104" y="28"/>
                    </a:lnTo>
                    <a:lnTo>
                      <a:pt x="102" y="30"/>
                    </a:lnTo>
                    <a:lnTo>
                      <a:pt x="102" y="30"/>
                    </a:lnTo>
                    <a:lnTo>
                      <a:pt x="102" y="30"/>
                    </a:lnTo>
                    <a:lnTo>
                      <a:pt x="100" y="30"/>
                    </a:lnTo>
                    <a:lnTo>
                      <a:pt x="100" y="28"/>
                    </a:lnTo>
                    <a:lnTo>
                      <a:pt x="102" y="26"/>
                    </a:lnTo>
                    <a:lnTo>
                      <a:pt x="10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6" y="24"/>
                    </a:lnTo>
                    <a:lnTo>
                      <a:pt x="106" y="24"/>
                    </a:lnTo>
                    <a:lnTo>
                      <a:pt x="106" y="22"/>
                    </a:lnTo>
                    <a:lnTo>
                      <a:pt x="104" y="22"/>
                    </a:lnTo>
                    <a:lnTo>
                      <a:pt x="102" y="22"/>
                    </a:lnTo>
                    <a:lnTo>
                      <a:pt x="102" y="20"/>
                    </a:lnTo>
                    <a:lnTo>
                      <a:pt x="102" y="20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98" y="18"/>
                    </a:lnTo>
                    <a:lnTo>
                      <a:pt x="98" y="16"/>
                    </a:lnTo>
                    <a:lnTo>
                      <a:pt x="98" y="14"/>
                    </a:lnTo>
                    <a:lnTo>
                      <a:pt x="98" y="10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6" y="4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6" y="8"/>
                    </a:lnTo>
                    <a:lnTo>
                      <a:pt x="86" y="10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2" y="10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2"/>
                    </a:lnTo>
                    <a:lnTo>
                      <a:pt x="66" y="10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6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8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2" y="53"/>
                    </a:lnTo>
                    <a:lnTo>
                      <a:pt x="22" y="55"/>
                    </a:lnTo>
                    <a:lnTo>
                      <a:pt x="22" y="57"/>
                    </a:lnTo>
                    <a:lnTo>
                      <a:pt x="24" y="57"/>
                    </a:lnTo>
                    <a:lnTo>
                      <a:pt x="26" y="59"/>
                    </a:lnTo>
                    <a:lnTo>
                      <a:pt x="26" y="59"/>
                    </a:lnTo>
                    <a:lnTo>
                      <a:pt x="26" y="61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8" y="65"/>
                    </a:lnTo>
                    <a:lnTo>
                      <a:pt x="28" y="65"/>
                    </a:lnTo>
                    <a:lnTo>
                      <a:pt x="28" y="65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32" y="65"/>
                    </a:lnTo>
                    <a:lnTo>
                      <a:pt x="32" y="65"/>
                    </a:lnTo>
                    <a:lnTo>
                      <a:pt x="32" y="63"/>
                    </a:lnTo>
                    <a:lnTo>
                      <a:pt x="32" y="61"/>
                    </a:lnTo>
                    <a:lnTo>
                      <a:pt x="34" y="61"/>
                    </a:lnTo>
                    <a:lnTo>
                      <a:pt x="36" y="59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4" y="48"/>
                    </a:lnTo>
                    <a:lnTo>
                      <a:pt x="46" y="50"/>
                    </a:lnTo>
                    <a:lnTo>
                      <a:pt x="50" y="48"/>
                    </a:lnTo>
                    <a:lnTo>
                      <a:pt x="50" y="48"/>
                    </a:lnTo>
                    <a:lnTo>
                      <a:pt x="52" y="48"/>
                    </a:lnTo>
                    <a:lnTo>
                      <a:pt x="56" y="48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2" y="48"/>
                    </a:lnTo>
                    <a:lnTo>
                      <a:pt x="62" y="50"/>
                    </a:lnTo>
                    <a:lnTo>
                      <a:pt x="64" y="53"/>
                    </a:lnTo>
                    <a:lnTo>
                      <a:pt x="64" y="55"/>
                    </a:lnTo>
                    <a:lnTo>
                      <a:pt x="66" y="57"/>
                    </a:lnTo>
                    <a:lnTo>
                      <a:pt x="68" y="59"/>
                    </a:lnTo>
                    <a:lnTo>
                      <a:pt x="68" y="61"/>
                    </a:lnTo>
                    <a:lnTo>
                      <a:pt x="68" y="61"/>
                    </a:lnTo>
                    <a:lnTo>
                      <a:pt x="68" y="61"/>
                    </a:lnTo>
                    <a:lnTo>
                      <a:pt x="68" y="63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70" y="65"/>
                    </a:lnTo>
                    <a:lnTo>
                      <a:pt x="70" y="67"/>
                    </a:lnTo>
                    <a:lnTo>
                      <a:pt x="70" y="69"/>
                    </a:lnTo>
                    <a:lnTo>
                      <a:pt x="70" y="71"/>
                    </a:lnTo>
                    <a:lnTo>
                      <a:pt x="72" y="71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8" y="77"/>
                    </a:lnTo>
                    <a:lnTo>
                      <a:pt x="68" y="77"/>
                    </a:lnTo>
                    <a:lnTo>
                      <a:pt x="68" y="79"/>
                    </a:lnTo>
                    <a:lnTo>
                      <a:pt x="68" y="79"/>
                    </a:lnTo>
                    <a:lnTo>
                      <a:pt x="68" y="79"/>
                    </a:lnTo>
                    <a:lnTo>
                      <a:pt x="70" y="79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5"/>
                    </a:lnTo>
                    <a:lnTo>
                      <a:pt x="74" y="75"/>
                    </a:lnTo>
                    <a:lnTo>
                      <a:pt x="74" y="75"/>
                    </a:lnTo>
                    <a:lnTo>
                      <a:pt x="76" y="75"/>
                    </a:lnTo>
                    <a:lnTo>
                      <a:pt x="76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78" y="77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7"/>
                    </a:lnTo>
                    <a:lnTo>
                      <a:pt x="86" y="77"/>
                    </a:lnTo>
                    <a:lnTo>
                      <a:pt x="86" y="77"/>
                    </a:lnTo>
                    <a:lnTo>
                      <a:pt x="86" y="79"/>
                    </a:lnTo>
                    <a:lnTo>
                      <a:pt x="86" y="79"/>
                    </a:lnTo>
                    <a:lnTo>
                      <a:pt x="86" y="81"/>
                    </a:lnTo>
                    <a:lnTo>
                      <a:pt x="88" y="81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88" y="85"/>
                    </a:lnTo>
                    <a:lnTo>
                      <a:pt x="88" y="85"/>
                    </a:lnTo>
                    <a:lnTo>
                      <a:pt x="88" y="87"/>
                    </a:lnTo>
                    <a:lnTo>
                      <a:pt x="88" y="87"/>
                    </a:lnTo>
                    <a:lnTo>
                      <a:pt x="88" y="89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88" y="93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9"/>
                    </a:lnTo>
                    <a:lnTo>
                      <a:pt x="94" y="99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8" y="95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89"/>
                    </a:lnTo>
                    <a:lnTo>
                      <a:pt x="100" y="89"/>
                    </a:lnTo>
                    <a:lnTo>
                      <a:pt x="102" y="89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2" y="93"/>
                    </a:lnTo>
                    <a:lnTo>
                      <a:pt x="104" y="91"/>
                    </a:lnTo>
                    <a:lnTo>
                      <a:pt x="104" y="91"/>
                    </a:lnTo>
                    <a:lnTo>
                      <a:pt x="106" y="93"/>
                    </a:lnTo>
                    <a:lnTo>
                      <a:pt x="108" y="91"/>
                    </a:lnTo>
                    <a:lnTo>
                      <a:pt x="108" y="89"/>
                    </a:lnTo>
                    <a:lnTo>
                      <a:pt x="108" y="87"/>
                    </a:lnTo>
                    <a:lnTo>
                      <a:pt x="108" y="87"/>
                    </a:lnTo>
                    <a:lnTo>
                      <a:pt x="110" y="85"/>
                    </a:lnTo>
                    <a:lnTo>
                      <a:pt x="110" y="83"/>
                    </a:lnTo>
                    <a:lnTo>
                      <a:pt x="110" y="83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08" y="81"/>
                    </a:lnTo>
                    <a:lnTo>
                      <a:pt x="108" y="81"/>
                    </a:lnTo>
                    <a:lnTo>
                      <a:pt x="106" y="79"/>
                    </a:lnTo>
                    <a:lnTo>
                      <a:pt x="106" y="77"/>
                    </a:lnTo>
                    <a:lnTo>
                      <a:pt x="106" y="77"/>
                    </a:lnTo>
                    <a:lnTo>
                      <a:pt x="108" y="75"/>
                    </a:lnTo>
                    <a:lnTo>
                      <a:pt x="108" y="75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6" y="7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0">
                <a:extLst>
                  <a:ext uri="{FF2B5EF4-FFF2-40B4-BE49-F238E27FC236}">
                    <a16:creationId xmlns:a16="http://schemas.microsoft.com/office/drawing/2014/main" id="{5D1B62C3-2D60-45F1-9C72-8D09B253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3" y="119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1">
                <a:extLst>
                  <a:ext uri="{FF2B5EF4-FFF2-40B4-BE49-F238E27FC236}">
                    <a16:creationId xmlns:a16="http://schemas.microsoft.com/office/drawing/2014/main" id="{876A0BFE-1076-4AA6-BAB5-32AA3E911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1758"/>
                <a:ext cx="66" cy="72"/>
              </a:xfrm>
              <a:custGeom>
                <a:avLst/>
                <a:gdLst>
                  <a:gd name="T0" fmla="*/ 60 w 66"/>
                  <a:gd name="T1" fmla="*/ 34 h 72"/>
                  <a:gd name="T2" fmla="*/ 60 w 66"/>
                  <a:gd name="T3" fmla="*/ 36 h 72"/>
                  <a:gd name="T4" fmla="*/ 58 w 66"/>
                  <a:gd name="T5" fmla="*/ 36 h 72"/>
                  <a:gd name="T6" fmla="*/ 56 w 66"/>
                  <a:gd name="T7" fmla="*/ 34 h 72"/>
                  <a:gd name="T8" fmla="*/ 54 w 66"/>
                  <a:gd name="T9" fmla="*/ 34 h 72"/>
                  <a:gd name="T10" fmla="*/ 50 w 66"/>
                  <a:gd name="T11" fmla="*/ 34 h 72"/>
                  <a:gd name="T12" fmla="*/ 50 w 66"/>
                  <a:gd name="T13" fmla="*/ 30 h 72"/>
                  <a:gd name="T14" fmla="*/ 52 w 66"/>
                  <a:gd name="T15" fmla="*/ 18 h 72"/>
                  <a:gd name="T16" fmla="*/ 54 w 66"/>
                  <a:gd name="T17" fmla="*/ 10 h 72"/>
                  <a:gd name="T18" fmla="*/ 56 w 66"/>
                  <a:gd name="T19" fmla="*/ 0 h 72"/>
                  <a:gd name="T20" fmla="*/ 46 w 66"/>
                  <a:gd name="T21" fmla="*/ 0 h 72"/>
                  <a:gd name="T22" fmla="*/ 32 w 66"/>
                  <a:gd name="T23" fmla="*/ 0 h 72"/>
                  <a:gd name="T24" fmla="*/ 26 w 66"/>
                  <a:gd name="T25" fmla="*/ 4 h 72"/>
                  <a:gd name="T26" fmla="*/ 26 w 66"/>
                  <a:gd name="T27" fmla="*/ 10 h 72"/>
                  <a:gd name="T28" fmla="*/ 20 w 66"/>
                  <a:gd name="T29" fmla="*/ 10 h 72"/>
                  <a:gd name="T30" fmla="*/ 20 w 66"/>
                  <a:gd name="T31" fmla="*/ 10 h 72"/>
                  <a:gd name="T32" fmla="*/ 24 w 66"/>
                  <a:gd name="T33" fmla="*/ 14 h 72"/>
                  <a:gd name="T34" fmla="*/ 28 w 66"/>
                  <a:gd name="T35" fmla="*/ 18 h 72"/>
                  <a:gd name="T36" fmla="*/ 30 w 66"/>
                  <a:gd name="T37" fmla="*/ 22 h 72"/>
                  <a:gd name="T38" fmla="*/ 30 w 66"/>
                  <a:gd name="T39" fmla="*/ 24 h 72"/>
                  <a:gd name="T40" fmla="*/ 32 w 66"/>
                  <a:gd name="T41" fmla="*/ 24 h 72"/>
                  <a:gd name="T42" fmla="*/ 32 w 66"/>
                  <a:gd name="T43" fmla="*/ 26 h 72"/>
                  <a:gd name="T44" fmla="*/ 32 w 66"/>
                  <a:gd name="T45" fmla="*/ 30 h 72"/>
                  <a:gd name="T46" fmla="*/ 30 w 66"/>
                  <a:gd name="T47" fmla="*/ 32 h 72"/>
                  <a:gd name="T48" fmla="*/ 22 w 66"/>
                  <a:gd name="T49" fmla="*/ 32 h 72"/>
                  <a:gd name="T50" fmla="*/ 16 w 66"/>
                  <a:gd name="T51" fmla="*/ 32 h 72"/>
                  <a:gd name="T52" fmla="*/ 10 w 66"/>
                  <a:gd name="T53" fmla="*/ 34 h 72"/>
                  <a:gd name="T54" fmla="*/ 4 w 66"/>
                  <a:gd name="T55" fmla="*/ 42 h 72"/>
                  <a:gd name="T56" fmla="*/ 2 w 66"/>
                  <a:gd name="T57" fmla="*/ 46 h 72"/>
                  <a:gd name="T58" fmla="*/ 4 w 66"/>
                  <a:gd name="T59" fmla="*/ 48 h 72"/>
                  <a:gd name="T60" fmla="*/ 2 w 66"/>
                  <a:gd name="T61" fmla="*/ 50 h 72"/>
                  <a:gd name="T62" fmla="*/ 2 w 66"/>
                  <a:gd name="T63" fmla="*/ 52 h 72"/>
                  <a:gd name="T64" fmla="*/ 2 w 66"/>
                  <a:gd name="T65" fmla="*/ 54 h 72"/>
                  <a:gd name="T66" fmla="*/ 0 w 66"/>
                  <a:gd name="T67" fmla="*/ 56 h 72"/>
                  <a:gd name="T68" fmla="*/ 0 w 66"/>
                  <a:gd name="T69" fmla="*/ 58 h 72"/>
                  <a:gd name="T70" fmla="*/ 8 w 66"/>
                  <a:gd name="T71" fmla="*/ 66 h 72"/>
                  <a:gd name="T72" fmla="*/ 16 w 66"/>
                  <a:gd name="T73" fmla="*/ 70 h 72"/>
                  <a:gd name="T74" fmla="*/ 26 w 66"/>
                  <a:gd name="T75" fmla="*/ 70 h 72"/>
                  <a:gd name="T76" fmla="*/ 32 w 66"/>
                  <a:gd name="T77" fmla="*/ 72 h 72"/>
                  <a:gd name="T78" fmla="*/ 32 w 66"/>
                  <a:gd name="T79" fmla="*/ 70 h 72"/>
                  <a:gd name="T80" fmla="*/ 36 w 66"/>
                  <a:gd name="T81" fmla="*/ 68 h 72"/>
                  <a:gd name="T82" fmla="*/ 38 w 66"/>
                  <a:gd name="T83" fmla="*/ 68 h 72"/>
                  <a:gd name="T84" fmla="*/ 38 w 66"/>
                  <a:gd name="T85" fmla="*/ 66 h 72"/>
                  <a:gd name="T86" fmla="*/ 40 w 66"/>
                  <a:gd name="T87" fmla="*/ 64 h 72"/>
                  <a:gd name="T88" fmla="*/ 42 w 66"/>
                  <a:gd name="T89" fmla="*/ 64 h 72"/>
                  <a:gd name="T90" fmla="*/ 42 w 66"/>
                  <a:gd name="T91" fmla="*/ 62 h 72"/>
                  <a:gd name="T92" fmla="*/ 42 w 66"/>
                  <a:gd name="T93" fmla="*/ 60 h 72"/>
                  <a:gd name="T94" fmla="*/ 44 w 66"/>
                  <a:gd name="T95" fmla="*/ 60 h 72"/>
                  <a:gd name="T96" fmla="*/ 44 w 66"/>
                  <a:gd name="T97" fmla="*/ 60 h 72"/>
                  <a:gd name="T98" fmla="*/ 48 w 66"/>
                  <a:gd name="T99" fmla="*/ 58 h 72"/>
                  <a:gd name="T100" fmla="*/ 48 w 66"/>
                  <a:gd name="T101" fmla="*/ 54 h 72"/>
                  <a:gd name="T102" fmla="*/ 48 w 66"/>
                  <a:gd name="T103" fmla="*/ 52 h 72"/>
                  <a:gd name="T104" fmla="*/ 50 w 66"/>
                  <a:gd name="T105" fmla="*/ 48 h 72"/>
                  <a:gd name="T106" fmla="*/ 52 w 66"/>
                  <a:gd name="T107" fmla="*/ 48 h 72"/>
                  <a:gd name="T108" fmla="*/ 58 w 66"/>
                  <a:gd name="T109" fmla="*/ 44 h 72"/>
                  <a:gd name="T110" fmla="*/ 62 w 66"/>
                  <a:gd name="T111" fmla="*/ 40 h 72"/>
                  <a:gd name="T112" fmla="*/ 66 w 66"/>
                  <a:gd name="T113" fmla="*/ 3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6" h="72">
                    <a:moveTo>
                      <a:pt x="60" y="34"/>
                    </a:moveTo>
                    <a:lnTo>
                      <a:pt x="60" y="34"/>
                    </a:lnTo>
                    <a:lnTo>
                      <a:pt x="60" y="34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8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2" y="34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0" y="30"/>
                    </a:lnTo>
                    <a:lnTo>
                      <a:pt x="52" y="22"/>
                    </a:lnTo>
                    <a:lnTo>
                      <a:pt x="52" y="18"/>
                    </a:lnTo>
                    <a:lnTo>
                      <a:pt x="54" y="12"/>
                    </a:lnTo>
                    <a:lnTo>
                      <a:pt x="54" y="10"/>
                    </a:lnTo>
                    <a:lnTo>
                      <a:pt x="54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4" y="42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2" y="68"/>
                    </a:lnTo>
                    <a:lnTo>
                      <a:pt x="16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6" y="58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50"/>
                    </a:lnTo>
                    <a:lnTo>
                      <a:pt x="50" y="48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4" y="46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0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2">
                <a:extLst>
                  <a:ext uri="{FF2B5EF4-FFF2-40B4-BE49-F238E27FC236}">
                    <a16:creationId xmlns:a16="http://schemas.microsoft.com/office/drawing/2014/main" id="{1D70129F-6EC6-4106-BC2F-276395771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4" y="1832"/>
                <a:ext cx="4" cy="8"/>
              </a:xfrm>
              <a:custGeom>
                <a:avLst/>
                <a:gdLst>
                  <a:gd name="T0" fmla="*/ 2 w 4"/>
                  <a:gd name="T1" fmla="*/ 2 h 8"/>
                  <a:gd name="T2" fmla="*/ 2 w 4"/>
                  <a:gd name="T3" fmla="*/ 0 h 8"/>
                  <a:gd name="T4" fmla="*/ 2 w 4"/>
                  <a:gd name="T5" fmla="*/ 0 h 8"/>
                  <a:gd name="T6" fmla="*/ 2 w 4"/>
                  <a:gd name="T7" fmla="*/ 2 h 8"/>
                  <a:gd name="T8" fmla="*/ 0 w 4"/>
                  <a:gd name="T9" fmla="*/ 4 h 8"/>
                  <a:gd name="T10" fmla="*/ 0 w 4"/>
                  <a:gd name="T11" fmla="*/ 6 h 8"/>
                  <a:gd name="T12" fmla="*/ 0 w 4"/>
                  <a:gd name="T13" fmla="*/ 6 h 8"/>
                  <a:gd name="T14" fmla="*/ 0 w 4"/>
                  <a:gd name="T15" fmla="*/ 8 h 8"/>
                  <a:gd name="T16" fmla="*/ 2 w 4"/>
                  <a:gd name="T17" fmla="*/ 8 h 8"/>
                  <a:gd name="T18" fmla="*/ 2 w 4"/>
                  <a:gd name="T19" fmla="*/ 4 h 8"/>
                  <a:gd name="T20" fmla="*/ 4 w 4"/>
                  <a:gd name="T21" fmla="*/ 2 h 8"/>
                  <a:gd name="T22" fmla="*/ 2 w 4"/>
                  <a:gd name="T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63">
                <a:extLst>
                  <a:ext uri="{FF2B5EF4-FFF2-40B4-BE49-F238E27FC236}">
                    <a16:creationId xmlns:a16="http://schemas.microsoft.com/office/drawing/2014/main" id="{87A038ED-D1F4-4E26-BD5E-E1D9A5300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05" y="1782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2 w 10"/>
                  <a:gd name="T3" fmla="*/ 2 h 10"/>
                  <a:gd name="T4" fmla="*/ 0 w 10"/>
                  <a:gd name="T5" fmla="*/ 2 h 10"/>
                  <a:gd name="T6" fmla="*/ 0 w 10"/>
                  <a:gd name="T7" fmla="*/ 2 h 10"/>
                  <a:gd name="T8" fmla="*/ 0 w 10"/>
                  <a:gd name="T9" fmla="*/ 8 h 10"/>
                  <a:gd name="T10" fmla="*/ 2 w 10"/>
                  <a:gd name="T11" fmla="*/ 8 h 10"/>
                  <a:gd name="T12" fmla="*/ 2 w 10"/>
                  <a:gd name="T13" fmla="*/ 10 h 10"/>
                  <a:gd name="T14" fmla="*/ 4 w 10"/>
                  <a:gd name="T15" fmla="*/ 8 h 10"/>
                  <a:gd name="T16" fmla="*/ 4 w 10"/>
                  <a:gd name="T17" fmla="*/ 8 h 10"/>
                  <a:gd name="T18" fmla="*/ 4 w 10"/>
                  <a:gd name="T19" fmla="*/ 4 h 10"/>
                  <a:gd name="T20" fmla="*/ 4 w 10"/>
                  <a:gd name="T21" fmla="*/ 4 h 10"/>
                  <a:gd name="T22" fmla="*/ 4 w 10"/>
                  <a:gd name="T23" fmla="*/ 4 h 10"/>
                  <a:gd name="T24" fmla="*/ 2 w 10"/>
                  <a:gd name="T25" fmla="*/ 2 h 10"/>
                  <a:gd name="T26" fmla="*/ 8 w 10"/>
                  <a:gd name="T27" fmla="*/ 8 h 10"/>
                  <a:gd name="T28" fmla="*/ 8 w 10"/>
                  <a:gd name="T29" fmla="*/ 8 h 10"/>
                  <a:gd name="T30" fmla="*/ 8 w 10"/>
                  <a:gd name="T31" fmla="*/ 10 h 10"/>
                  <a:gd name="T32" fmla="*/ 8 w 10"/>
                  <a:gd name="T33" fmla="*/ 10 h 10"/>
                  <a:gd name="T34" fmla="*/ 8 w 10"/>
                  <a:gd name="T35" fmla="*/ 10 h 10"/>
                  <a:gd name="T36" fmla="*/ 8 w 10"/>
                  <a:gd name="T37" fmla="*/ 10 h 10"/>
                  <a:gd name="T38" fmla="*/ 10 w 10"/>
                  <a:gd name="T39" fmla="*/ 10 h 10"/>
                  <a:gd name="T40" fmla="*/ 10 w 10"/>
                  <a:gd name="T41" fmla="*/ 10 h 10"/>
                  <a:gd name="T42" fmla="*/ 8 w 10"/>
                  <a:gd name="T43" fmla="*/ 8 h 10"/>
                  <a:gd name="T44" fmla="*/ 10 w 10"/>
                  <a:gd name="T45" fmla="*/ 4 h 10"/>
                  <a:gd name="T46" fmla="*/ 8 w 10"/>
                  <a:gd name="T47" fmla="*/ 2 h 10"/>
                  <a:gd name="T48" fmla="*/ 6 w 10"/>
                  <a:gd name="T49" fmla="*/ 0 h 10"/>
                  <a:gd name="T50" fmla="*/ 6 w 10"/>
                  <a:gd name="T51" fmla="*/ 0 h 10"/>
                  <a:gd name="T52" fmla="*/ 6 w 10"/>
                  <a:gd name="T53" fmla="*/ 0 h 10"/>
                  <a:gd name="T54" fmla="*/ 6 w 10"/>
                  <a:gd name="T55" fmla="*/ 0 h 10"/>
                  <a:gd name="T56" fmla="*/ 4 w 10"/>
                  <a:gd name="T57" fmla="*/ 0 h 10"/>
                  <a:gd name="T58" fmla="*/ 6 w 10"/>
                  <a:gd name="T59" fmla="*/ 2 h 10"/>
                  <a:gd name="T60" fmla="*/ 4 w 10"/>
                  <a:gd name="T61" fmla="*/ 4 h 10"/>
                  <a:gd name="T62" fmla="*/ 4 w 10"/>
                  <a:gd name="T63" fmla="*/ 4 h 10"/>
                  <a:gd name="T64" fmla="*/ 6 w 10"/>
                  <a:gd name="T65" fmla="*/ 4 h 10"/>
                  <a:gd name="T66" fmla="*/ 8 w 10"/>
                  <a:gd name="T67" fmla="*/ 4 h 10"/>
                  <a:gd name="T68" fmla="*/ 10 w 10"/>
                  <a:gd name="T6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8"/>
                    </a:lnTo>
                    <a:close/>
                    <a:moveTo>
                      <a:pt x="10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5">
                <a:extLst>
                  <a:ext uri="{FF2B5EF4-FFF2-40B4-BE49-F238E27FC236}">
                    <a16:creationId xmlns:a16="http://schemas.microsoft.com/office/drawing/2014/main" id="{CADEDAE2-E488-4E8C-B668-0DFCFBE04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7" y="1331"/>
                <a:ext cx="128" cy="121"/>
              </a:xfrm>
              <a:custGeom>
                <a:avLst/>
                <a:gdLst>
                  <a:gd name="T0" fmla="*/ 78 w 128"/>
                  <a:gd name="T1" fmla="*/ 113 h 121"/>
                  <a:gd name="T2" fmla="*/ 68 w 128"/>
                  <a:gd name="T3" fmla="*/ 109 h 121"/>
                  <a:gd name="T4" fmla="*/ 60 w 128"/>
                  <a:gd name="T5" fmla="*/ 115 h 121"/>
                  <a:gd name="T6" fmla="*/ 94 w 128"/>
                  <a:gd name="T7" fmla="*/ 119 h 121"/>
                  <a:gd name="T8" fmla="*/ 112 w 128"/>
                  <a:gd name="T9" fmla="*/ 109 h 121"/>
                  <a:gd name="T10" fmla="*/ 52 w 128"/>
                  <a:gd name="T11" fmla="*/ 97 h 121"/>
                  <a:gd name="T12" fmla="*/ 122 w 128"/>
                  <a:gd name="T13" fmla="*/ 103 h 121"/>
                  <a:gd name="T14" fmla="*/ 88 w 128"/>
                  <a:gd name="T15" fmla="*/ 95 h 121"/>
                  <a:gd name="T16" fmla="*/ 122 w 128"/>
                  <a:gd name="T17" fmla="*/ 91 h 121"/>
                  <a:gd name="T18" fmla="*/ 86 w 128"/>
                  <a:gd name="T19" fmla="*/ 89 h 121"/>
                  <a:gd name="T20" fmla="*/ 114 w 128"/>
                  <a:gd name="T21" fmla="*/ 87 h 121"/>
                  <a:gd name="T22" fmla="*/ 76 w 128"/>
                  <a:gd name="T23" fmla="*/ 82 h 121"/>
                  <a:gd name="T24" fmla="*/ 110 w 128"/>
                  <a:gd name="T25" fmla="*/ 85 h 121"/>
                  <a:gd name="T26" fmla="*/ 86 w 128"/>
                  <a:gd name="T27" fmla="*/ 85 h 121"/>
                  <a:gd name="T28" fmla="*/ 72 w 128"/>
                  <a:gd name="T29" fmla="*/ 74 h 121"/>
                  <a:gd name="T30" fmla="*/ 86 w 128"/>
                  <a:gd name="T31" fmla="*/ 76 h 121"/>
                  <a:gd name="T32" fmla="*/ 80 w 128"/>
                  <a:gd name="T33" fmla="*/ 72 h 121"/>
                  <a:gd name="T34" fmla="*/ 68 w 128"/>
                  <a:gd name="T35" fmla="*/ 74 h 121"/>
                  <a:gd name="T36" fmla="*/ 110 w 128"/>
                  <a:gd name="T37" fmla="*/ 70 h 121"/>
                  <a:gd name="T38" fmla="*/ 78 w 128"/>
                  <a:gd name="T39" fmla="*/ 66 h 121"/>
                  <a:gd name="T40" fmla="*/ 56 w 128"/>
                  <a:gd name="T41" fmla="*/ 66 h 121"/>
                  <a:gd name="T42" fmla="*/ 12 w 128"/>
                  <a:gd name="T43" fmla="*/ 58 h 121"/>
                  <a:gd name="T44" fmla="*/ 16 w 128"/>
                  <a:gd name="T45" fmla="*/ 62 h 121"/>
                  <a:gd name="T46" fmla="*/ 90 w 128"/>
                  <a:gd name="T47" fmla="*/ 56 h 121"/>
                  <a:gd name="T48" fmla="*/ 16 w 128"/>
                  <a:gd name="T49" fmla="*/ 50 h 121"/>
                  <a:gd name="T50" fmla="*/ 70 w 128"/>
                  <a:gd name="T51" fmla="*/ 48 h 121"/>
                  <a:gd name="T52" fmla="*/ 48 w 128"/>
                  <a:gd name="T53" fmla="*/ 50 h 121"/>
                  <a:gd name="T54" fmla="*/ 64 w 128"/>
                  <a:gd name="T55" fmla="*/ 58 h 121"/>
                  <a:gd name="T56" fmla="*/ 72 w 128"/>
                  <a:gd name="T57" fmla="*/ 62 h 121"/>
                  <a:gd name="T58" fmla="*/ 56 w 128"/>
                  <a:gd name="T59" fmla="*/ 50 h 121"/>
                  <a:gd name="T60" fmla="*/ 94 w 128"/>
                  <a:gd name="T61" fmla="*/ 40 h 121"/>
                  <a:gd name="T62" fmla="*/ 100 w 128"/>
                  <a:gd name="T63" fmla="*/ 46 h 121"/>
                  <a:gd name="T64" fmla="*/ 2 w 128"/>
                  <a:gd name="T65" fmla="*/ 34 h 121"/>
                  <a:gd name="T66" fmla="*/ 80 w 128"/>
                  <a:gd name="T67" fmla="*/ 32 h 121"/>
                  <a:gd name="T68" fmla="*/ 78 w 128"/>
                  <a:gd name="T69" fmla="*/ 30 h 121"/>
                  <a:gd name="T70" fmla="*/ 84 w 128"/>
                  <a:gd name="T71" fmla="*/ 24 h 121"/>
                  <a:gd name="T72" fmla="*/ 64 w 128"/>
                  <a:gd name="T73" fmla="*/ 70 h 121"/>
                  <a:gd name="T74" fmla="*/ 46 w 128"/>
                  <a:gd name="T75" fmla="*/ 50 h 121"/>
                  <a:gd name="T76" fmla="*/ 50 w 128"/>
                  <a:gd name="T77" fmla="*/ 42 h 121"/>
                  <a:gd name="T78" fmla="*/ 42 w 128"/>
                  <a:gd name="T79" fmla="*/ 24 h 121"/>
                  <a:gd name="T80" fmla="*/ 58 w 128"/>
                  <a:gd name="T81" fmla="*/ 30 h 121"/>
                  <a:gd name="T82" fmla="*/ 60 w 128"/>
                  <a:gd name="T83" fmla="*/ 24 h 121"/>
                  <a:gd name="T84" fmla="*/ 60 w 128"/>
                  <a:gd name="T85" fmla="*/ 16 h 121"/>
                  <a:gd name="T86" fmla="*/ 92 w 128"/>
                  <a:gd name="T87" fmla="*/ 18 h 121"/>
                  <a:gd name="T88" fmla="*/ 98 w 128"/>
                  <a:gd name="T89" fmla="*/ 4 h 121"/>
                  <a:gd name="T90" fmla="*/ 92 w 128"/>
                  <a:gd name="T91" fmla="*/ 6 h 121"/>
                  <a:gd name="T92" fmla="*/ 70 w 128"/>
                  <a:gd name="T93" fmla="*/ 4 h 121"/>
                  <a:gd name="T94" fmla="*/ 52 w 128"/>
                  <a:gd name="T95" fmla="*/ 6 h 121"/>
                  <a:gd name="T96" fmla="*/ 34 w 128"/>
                  <a:gd name="T97" fmla="*/ 10 h 121"/>
                  <a:gd name="T98" fmla="*/ 18 w 128"/>
                  <a:gd name="T99" fmla="*/ 20 h 121"/>
                  <a:gd name="T100" fmla="*/ 10 w 128"/>
                  <a:gd name="T101" fmla="*/ 30 h 121"/>
                  <a:gd name="T102" fmla="*/ 6 w 128"/>
                  <a:gd name="T103" fmla="*/ 34 h 121"/>
                  <a:gd name="T104" fmla="*/ 22 w 128"/>
                  <a:gd name="T105" fmla="*/ 46 h 121"/>
                  <a:gd name="T106" fmla="*/ 24 w 128"/>
                  <a:gd name="T107" fmla="*/ 56 h 121"/>
                  <a:gd name="T108" fmla="*/ 46 w 128"/>
                  <a:gd name="T109" fmla="*/ 60 h 121"/>
                  <a:gd name="T110" fmla="*/ 46 w 128"/>
                  <a:gd name="T111" fmla="*/ 64 h 121"/>
                  <a:gd name="T112" fmla="*/ 24 w 128"/>
                  <a:gd name="T113" fmla="*/ 68 h 121"/>
                  <a:gd name="T114" fmla="*/ 36 w 128"/>
                  <a:gd name="T115" fmla="*/ 82 h 121"/>
                  <a:gd name="T116" fmla="*/ 52 w 128"/>
                  <a:gd name="T117" fmla="*/ 93 h 121"/>
                  <a:gd name="T118" fmla="*/ 52 w 128"/>
                  <a:gd name="T119" fmla="*/ 74 h 121"/>
                  <a:gd name="T120" fmla="*/ 52 w 128"/>
                  <a:gd name="T121" fmla="*/ 6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8" h="121">
                    <a:moveTo>
                      <a:pt x="98" y="117"/>
                    </a:moveTo>
                    <a:lnTo>
                      <a:pt x="96" y="117"/>
                    </a:lnTo>
                    <a:lnTo>
                      <a:pt x="94" y="117"/>
                    </a:lnTo>
                    <a:lnTo>
                      <a:pt x="94" y="117"/>
                    </a:lnTo>
                    <a:lnTo>
                      <a:pt x="94" y="117"/>
                    </a:lnTo>
                    <a:lnTo>
                      <a:pt x="92" y="117"/>
                    </a:lnTo>
                    <a:lnTo>
                      <a:pt x="92" y="117"/>
                    </a:lnTo>
                    <a:lnTo>
                      <a:pt x="92" y="115"/>
                    </a:lnTo>
                    <a:lnTo>
                      <a:pt x="92" y="113"/>
                    </a:lnTo>
                    <a:lnTo>
                      <a:pt x="90" y="115"/>
                    </a:lnTo>
                    <a:lnTo>
                      <a:pt x="88" y="115"/>
                    </a:lnTo>
                    <a:lnTo>
                      <a:pt x="86" y="113"/>
                    </a:lnTo>
                    <a:lnTo>
                      <a:pt x="82" y="113"/>
                    </a:lnTo>
                    <a:lnTo>
                      <a:pt x="82" y="113"/>
                    </a:lnTo>
                    <a:lnTo>
                      <a:pt x="78" y="113"/>
                    </a:lnTo>
                    <a:lnTo>
                      <a:pt x="76" y="113"/>
                    </a:lnTo>
                    <a:lnTo>
                      <a:pt x="74" y="113"/>
                    </a:lnTo>
                    <a:lnTo>
                      <a:pt x="74" y="113"/>
                    </a:lnTo>
                    <a:lnTo>
                      <a:pt x="72" y="113"/>
                    </a:lnTo>
                    <a:lnTo>
                      <a:pt x="72" y="113"/>
                    </a:lnTo>
                    <a:lnTo>
                      <a:pt x="70" y="113"/>
                    </a:lnTo>
                    <a:lnTo>
                      <a:pt x="70" y="113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68" y="111"/>
                    </a:lnTo>
                    <a:lnTo>
                      <a:pt x="68" y="111"/>
                    </a:lnTo>
                    <a:lnTo>
                      <a:pt x="68" y="111"/>
                    </a:lnTo>
                    <a:lnTo>
                      <a:pt x="70" y="111"/>
                    </a:lnTo>
                    <a:lnTo>
                      <a:pt x="68" y="109"/>
                    </a:lnTo>
                    <a:lnTo>
                      <a:pt x="68" y="109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4" y="111"/>
                    </a:lnTo>
                    <a:lnTo>
                      <a:pt x="64" y="111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2" y="111"/>
                    </a:lnTo>
                    <a:lnTo>
                      <a:pt x="60" y="111"/>
                    </a:lnTo>
                    <a:lnTo>
                      <a:pt x="60" y="109"/>
                    </a:lnTo>
                    <a:lnTo>
                      <a:pt x="60" y="111"/>
                    </a:lnTo>
                    <a:lnTo>
                      <a:pt x="60" y="113"/>
                    </a:lnTo>
                    <a:lnTo>
                      <a:pt x="60" y="115"/>
                    </a:lnTo>
                    <a:lnTo>
                      <a:pt x="60" y="115"/>
                    </a:lnTo>
                    <a:lnTo>
                      <a:pt x="62" y="115"/>
                    </a:lnTo>
                    <a:lnTo>
                      <a:pt x="62" y="115"/>
                    </a:lnTo>
                    <a:lnTo>
                      <a:pt x="64" y="115"/>
                    </a:lnTo>
                    <a:lnTo>
                      <a:pt x="66" y="117"/>
                    </a:lnTo>
                    <a:lnTo>
                      <a:pt x="74" y="117"/>
                    </a:lnTo>
                    <a:lnTo>
                      <a:pt x="76" y="117"/>
                    </a:lnTo>
                    <a:lnTo>
                      <a:pt x="78" y="119"/>
                    </a:lnTo>
                    <a:lnTo>
                      <a:pt x="78" y="119"/>
                    </a:lnTo>
                    <a:lnTo>
                      <a:pt x="78" y="119"/>
                    </a:lnTo>
                    <a:lnTo>
                      <a:pt x="78" y="121"/>
                    </a:lnTo>
                    <a:lnTo>
                      <a:pt x="78" y="121"/>
                    </a:lnTo>
                    <a:lnTo>
                      <a:pt x="84" y="121"/>
                    </a:lnTo>
                    <a:lnTo>
                      <a:pt x="90" y="119"/>
                    </a:lnTo>
                    <a:lnTo>
                      <a:pt x="94" y="119"/>
                    </a:lnTo>
                    <a:lnTo>
                      <a:pt x="98" y="119"/>
                    </a:lnTo>
                    <a:lnTo>
                      <a:pt x="98" y="119"/>
                    </a:lnTo>
                    <a:lnTo>
                      <a:pt x="100" y="119"/>
                    </a:lnTo>
                    <a:lnTo>
                      <a:pt x="100" y="119"/>
                    </a:lnTo>
                    <a:lnTo>
                      <a:pt x="100" y="117"/>
                    </a:lnTo>
                    <a:lnTo>
                      <a:pt x="100" y="115"/>
                    </a:lnTo>
                    <a:lnTo>
                      <a:pt x="102" y="115"/>
                    </a:lnTo>
                    <a:lnTo>
                      <a:pt x="100" y="115"/>
                    </a:lnTo>
                    <a:lnTo>
                      <a:pt x="98" y="117"/>
                    </a:lnTo>
                    <a:close/>
                    <a:moveTo>
                      <a:pt x="114" y="109"/>
                    </a:moveTo>
                    <a:lnTo>
                      <a:pt x="114" y="107"/>
                    </a:lnTo>
                    <a:lnTo>
                      <a:pt x="114" y="105"/>
                    </a:lnTo>
                    <a:lnTo>
                      <a:pt x="112" y="105"/>
                    </a:lnTo>
                    <a:lnTo>
                      <a:pt x="114" y="107"/>
                    </a:lnTo>
                    <a:lnTo>
                      <a:pt x="112" y="109"/>
                    </a:lnTo>
                    <a:lnTo>
                      <a:pt x="112" y="111"/>
                    </a:lnTo>
                    <a:lnTo>
                      <a:pt x="112" y="111"/>
                    </a:lnTo>
                    <a:lnTo>
                      <a:pt x="114" y="113"/>
                    </a:lnTo>
                    <a:lnTo>
                      <a:pt x="114" y="111"/>
                    </a:lnTo>
                    <a:lnTo>
                      <a:pt x="114" y="111"/>
                    </a:lnTo>
                    <a:lnTo>
                      <a:pt x="114" y="109"/>
                    </a:lnTo>
                    <a:lnTo>
                      <a:pt x="114" y="109"/>
                    </a:lnTo>
                    <a:close/>
                    <a:moveTo>
                      <a:pt x="50" y="95"/>
                    </a:moveTo>
                    <a:lnTo>
                      <a:pt x="50" y="95"/>
                    </a:lnTo>
                    <a:lnTo>
                      <a:pt x="50" y="97"/>
                    </a:lnTo>
                    <a:lnTo>
                      <a:pt x="50" y="97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2" y="99"/>
                    </a:lnTo>
                    <a:lnTo>
                      <a:pt x="52" y="97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  <a:moveTo>
                      <a:pt x="128" y="95"/>
                    </a:moveTo>
                    <a:lnTo>
                      <a:pt x="128" y="95"/>
                    </a:lnTo>
                    <a:lnTo>
                      <a:pt x="128" y="95"/>
                    </a:lnTo>
                    <a:lnTo>
                      <a:pt x="124" y="95"/>
                    </a:lnTo>
                    <a:lnTo>
                      <a:pt x="122" y="97"/>
                    </a:lnTo>
                    <a:lnTo>
                      <a:pt x="122" y="99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2" y="101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4" y="101"/>
                    </a:lnTo>
                    <a:lnTo>
                      <a:pt x="126" y="101"/>
                    </a:lnTo>
                    <a:lnTo>
                      <a:pt x="126" y="99"/>
                    </a:lnTo>
                    <a:lnTo>
                      <a:pt x="128" y="99"/>
                    </a:lnTo>
                    <a:lnTo>
                      <a:pt x="128" y="95"/>
                    </a:lnTo>
                    <a:close/>
                    <a:moveTo>
                      <a:pt x="88" y="95"/>
                    </a:moveTo>
                    <a:lnTo>
                      <a:pt x="88" y="95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8" y="95"/>
                    </a:lnTo>
                    <a:close/>
                    <a:moveTo>
                      <a:pt x="100" y="91"/>
                    </a:move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3"/>
                    </a:lnTo>
                    <a:lnTo>
                      <a:pt x="100" y="91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0" y="91"/>
                    </a:lnTo>
                    <a:close/>
                    <a:moveTo>
                      <a:pt x="122" y="93"/>
                    </a:move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3"/>
                    </a:lnTo>
                    <a:close/>
                    <a:moveTo>
                      <a:pt x="74" y="89"/>
                    </a:moveTo>
                    <a:lnTo>
                      <a:pt x="74" y="89"/>
                    </a:lnTo>
                    <a:lnTo>
                      <a:pt x="72" y="89"/>
                    </a:lnTo>
                    <a:lnTo>
                      <a:pt x="72" y="89"/>
                    </a:lnTo>
                    <a:lnTo>
                      <a:pt x="72" y="89"/>
                    </a:lnTo>
                    <a:lnTo>
                      <a:pt x="70" y="89"/>
                    </a:lnTo>
                    <a:lnTo>
                      <a:pt x="70" y="89"/>
                    </a:lnTo>
                    <a:lnTo>
                      <a:pt x="70" y="91"/>
                    </a:lnTo>
                    <a:lnTo>
                      <a:pt x="74" y="89"/>
                    </a:lnTo>
                    <a:lnTo>
                      <a:pt x="74" y="89"/>
                    </a:lnTo>
                    <a:close/>
                    <a:moveTo>
                      <a:pt x="86" y="89"/>
                    </a:moveTo>
                    <a:lnTo>
                      <a:pt x="86" y="89"/>
                    </a:lnTo>
                    <a:lnTo>
                      <a:pt x="86" y="89"/>
                    </a:lnTo>
                    <a:lnTo>
                      <a:pt x="84" y="87"/>
                    </a:lnTo>
                    <a:lnTo>
                      <a:pt x="84" y="89"/>
                    </a:lnTo>
                    <a:lnTo>
                      <a:pt x="84" y="89"/>
                    </a:lnTo>
                    <a:lnTo>
                      <a:pt x="86" y="89"/>
                    </a:lnTo>
                    <a:close/>
                    <a:moveTo>
                      <a:pt x="112" y="85"/>
                    </a:moveTo>
                    <a:lnTo>
                      <a:pt x="110" y="87"/>
                    </a:lnTo>
                    <a:lnTo>
                      <a:pt x="108" y="87"/>
                    </a:lnTo>
                    <a:lnTo>
                      <a:pt x="108" y="89"/>
                    </a:lnTo>
                    <a:lnTo>
                      <a:pt x="108" y="89"/>
                    </a:lnTo>
                    <a:lnTo>
                      <a:pt x="110" y="87"/>
                    </a:lnTo>
                    <a:lnTo>
                      <a:pt x="112" y="87"/>
                    </a:lnTo>
                    <a:lnTo>
                      <a:pt x="112" y="87"/>
                    </a:lnTo>
                    <a:lnTo>
                      <a:pt x="114" y="87"/>
                    </a:lnTo>
                    <a:lnTo>
                      <a:pt x="114" y="85"/>
                    </a:lnTo>
                    <a:lnTo>
                      <a:pt x="112" y="85"/>
                    </a:lnTo>
                    <a:close/>
                    <a:moveTo>
                      <a:pt x="92" y="87"/>
                    </a:moveTo>
                    <a:lnTo>
                      <a:pt x="94" y="85"/>
                    </a:lnTo>
                    <a:lnTo>
                      <a:pt x="96" y="85"/>
                    </a:lnTo>
                    <a:lnTo>
                      <a:pt x="94" y="85"/>
                    </a:lnTo>
                    <a:lnTo>
                      <a:pt x="94" y="85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close/>
                    <a:moveTo>
                      <a:pt x="76" y="82"/>
                    </a:moveTo>
                    <a:lnTo>
                      <a:pt x="76" y="82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2"/>
                    </a:lnTo>
                    <a:lnTo>
                      <a:pt x="76" y="82"/>
                    </a:lnTo>
                    <a:close/>
                    <a:moveTo>
                      <a:pt x="110" y="85"/>
                    </a:moveTo>
                    <a:lnTo>
                      <a:pt x="110" y="85"/>
                    </a:lnTo>
                    <a:lnTo>
                      <a:pt x="110" y="82"/>
                    </a:lnTo>
                    <a:lnTo>
                      <a:pt x="110" y="82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8" y="85"/>
                    </a:lnTo>
                    <a:lnTo>
                      <a:pt x="110" y="85"/>
                    </a:lnTo>
                    <a:close/>
                    <a:moveTo>
                      <a:pt x="82" y="82"/>
                    </a:moveTo>
                    <a:lnTo>
                      <a:pt x="84" y="82"/>
                    </a:lnTo>
                    <a:lnTo>
                      <a:pt x="84" y="82"/>
                    </a:lnTo>
                    <a:lnTo>
                      <a:pt x="84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2" y="82"/>
                    </a:lnTo>
                    <a:close/>
                    <a:moveTo>
                      <a:pt x="88" y="82"/>
                    </a:moveTo>
                    <a:lnTo>
                      <a:pt x="88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6" y="82"/>
                    </a:lnTo>
                    <a:lnTo>
                      <a:pt x="86" y="85"/>
                    </a:lnTo>
                    <a:lnTo>
                      <a:pt x="86" y="85"/>
                    </a:lnTo>
                    <a:lnTo>
                      <a:pt x="88" y="85"/>
                    </a:lnTo>
                    <a:lnTo>
                      <a:pt x="88" y="82"/>
                    </a:lnTo>
                    <a:close/>
                    <a:moveTo>
                      <a:pt x="72" y="80"/>
                    </a:move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78"/>
                    </a:lnTo>
                    <a:lnTo>
                      <a:pt x="72" y="80"/>
                    </a:lnTo>
                    <a:close/>
                    <a:moveTo>
                      <a:pt x="70" y="78"/>
                    </a:moveTo>
                    <a:lnTo>
                      <a:pt x="72" y="76"/>
                    </a:lnTo>
                    <a:lnTo>
                      <a:pt x="72" y="76"/>
                    </a:lnTo>
                    <a:lnTo>
                      <a:pt x="72" y="74"/>
                    </a:lnTo>
                    <a:lnTo>
                      <a:pt x="72" y="74"/>
                    </a:lnTo>
                    <a:lnTo>
                      <a:pt x="70" y="74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0" y="78"/>
                    </a:lnTo>
                    <a:close/>
                    <a:moveTo>
                      <a:pt x="78" y="74"/>
                    </a:move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  <a:moveTo>
                      <a:pt x="84" y="74"/>
                    </a:moveTo>
                    <a:lnTo>
                      <a:pt x="84" y="76"/>
                    </a:lnTo>
                    <a:lnTo>
                      <a:pt x="86" y="76"/>
                    </a:lnTo>
                    <a:lnTo>
                      <a:pt x="86" y="74"/>
                    </a:lnTo>
                    <a:lnTo>
                      <a:pt x="86" y="74"/>
                    </a:lnTo>
                    <a:lnTo>
                      <a:pt x="84" y="74"/>
                    </a:lnTo>
                    <a:lnTo>
                      <a:pt x="84" y="74"/>
                    </a:lnTo>
                    <a:close/>
                    <a:moveTo>
                      <a:pt x="98" y="72"/>
                    </a:moveTo>
                    <a:lnTo>
                      <a:pt x="100" y="70"/>
                    </a:lnTo>
                    <a:lnTo>
                      <a:pt x="98" y="70"/>
                    </a:lnTo>
                    <a:lnTo>
                      <a:pt x="98" y="72"/>
                    </a:lnTo>
                    <a:lnTo>
                      <a:pt x="96" y="72"/>
                    </a:lnTo>
                    <a:lnTo>
                      <a:pt x="94" y="72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2"/>
                    </a:lnTo>
                    <a:lnTo>
                      <a:pt x="98" y="72"/>
                    </a:lnTo>
                    <a:close/>
                    <a:moveTo>
                      <a:pt x="80" y="72"/>
                    </a:moveTo>
                    <a:lnTo>
                      <a:pt x="82" y="72"/>
                    </a:lnTo>
                    <a:lnTo>
                      <a:pt x="82" y="74"/>
                    </a:lnTo>
                    <a:lnTo>
                      <a:pt x="84" y="72"/>
                    </a:lnTo>
                    <a:lnTo>
                      <a:pt x="82" y="72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0" y="72"/>
                    </a:lnTo>
                    <a:lnTo>
                      <a:pt x="80" y="72"/>
                    </a:lnTo>
                    <a:close/>
                    <a:moveTo>
                      <a:pt x="70" y="72"/>
                    </a:moveTo>
                    <a:lnTo>
                      <a:pt x="70" y="70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70" y="72"/>
                    </a:lnTo>
                    <a:close/>
                    <a:moveTo>
                      <a:pt x="110" y="70"/>
                    </a:moveTo>
                    <a:lnTo>
                      <a:pt x="110" y="68"/>
                    </a:lnTo>
                    <a:lnTo>
                      <a:pt x="108" y="68"/>
                    </a:lnTo>
                    <a:lnTo>
                      <a:pt x="108" y="68"/>
                    </a:lnTo>
                    <a:lnTo>
                      <a:pt x="106" y="68"/>
                    </a:lnTo>
                    <a:lnTo>
                      <a:pt x="104" y="68"/>
                    </a:lnTo>
                    <a:lnTo>
                      <a:pt x="104" y="68"/>
                    </a:lnTo>
                    <a:lnTo>
                      <a:pt x="102" y="70"/>
                    </a:lnTo>
                    <a:lnTo>
                      <a:pt x="102" y="70"/>
                    </a:lnTo>
                    <a:lnTo>
                      <a:pt x="104" y="70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8" y="70"/>
                    </a:lnTo>
                    <a:lnTo>
                      <a:pt x="110" y="70"/>
                    </a:lnTo>
                    <a:close/>
                    <a:moveTo>
                      <a:pt x="18" y="68"/>
                    </a:moveTo>
                    <a:lnTo>
                      <a:pt x="16" y="68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6" y="68"/>
                    </a:lnTo>
                    <a:lnTo>
                      <a:pt x="16" y="70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18" y="68"/>
                    </a:lnTo>
                    <a:lnTo>
                      <a:pt x="18" y="68"/>
                    </a:lnTo>
                    <a:close/>
                    <a:moveTo>
                      <a:pt x="80" y="68"/>
                    </a:moveTo>
                    <a:lnTo>
                      <a:pt x="78" y="68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76" y="66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76" y="66"/>
                    </a:lnTo>
                    <a:lnTo>
                      <a:pt x="76" y="68"/>
                    </a:lnTo>
                    <a:lnTo>
                      <a:pt x="78" y="68"/>
                    </a:lnTo>
                    <a:lnTo>
                      <a:pt x="78" y="70"/>
                    </a:lnTo>
                    <a:lnTo>
                      <a:pt x="80" y="68"/>
                    </a:lnTo>
                    <a:close/>
                    <a:moveTo>
                      <a:pt x="56" y="64"/>
                    </a:moveTo>
                    <a:lnTo>
                      <a:pt x="56" y="64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4"/>
                    </a:lnTo>
                    <a:lnTo>
                      <a:pt x="56" y="64"/>
                    </a:lnTo>
                    <a:close/>
                    <a:moveTo>
                      <a:pt x="16" y="62"/>
                    </a:moveTo>
                    <a:lnTo>
                      <a:pt x="18" y="62"/>
                    </a:lnTo>
                    <a:lnTo>
                      <a:pt x="16" y="60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10" y="62"/>
                    </a:lnTo>
                    <a:lnTo>
                      <a:pt x="12" y="6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6" y="62"/>
                    </a:lnTo>
                    <a:close/>
                    <a:moveTo>
                      <a:pt x="16" y="56"/>
                    </a:moveTo>
                    <a:lnTo>
                      <a:pt x="14" y="56"/>
                    </a:lnTo>
                    <a:lnTo>
                      <a:pt x="14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6"/>
                    </a:lnTo>
                    <a:close/>
                    <a:moveTo>
                      <a:pt x="94" y="54"/>
                    </a:moveTo>
                    <a:lnTo>
                      <a:pt x="94" y="54"/>
                    </a:lnTo>
                    <a:lnTo>
                      <a:pt x="90" y="54"/>
                    </a:lnTo>
                    <a:lnTo>
                      <a:pt x="90" y="56"/>
                    </a:lnTo>
                    <a:lnTo>
                      <a:pt x="92" y="58"/>
                    </a:lnTo>
                    <a:lnTo>
                      <a:pt x="94" y="58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4" y="60"/>
                    </a:lnTo>
                    <a:lnTo>
                      <a:pt x="94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6" y="54"/>
                    </a:lnTo>
                    <a:lnTo>
                      <a:pt x="94" y="54"/>
                    </a:lnTo>
                    <a:close/>
                    <a:moveTo>
                      <a:pt x="16" y="50"/>
                    </a:moveTo>
                    <a:lnTo>
                      <a:pt x="14" y="50"/>
                    </a:lnTo>
                    <a:lnTo>
                      <a:pt x="14" y="50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0"/>
                    </a:lnTo>
                    <a:lnTo>
                      <a:pt x="16" y="50"/>
                    </a:lnTo>
                    <a:close/>
                    <a:moveTo>
                      <a:pt x="72" y="48"/>
                    </a:moveTo>
                    <a:lnTo>
                      <a:pt x="72" y="48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4" y="50"/>
                    </a:lnTo>
                    <a:lnTo>
                      <a:pt x="72" y="48"/>
                    </a:lnTo>
                    <a:close/>
                    <a:moveTo>
                      <a:pt x="56" y="50"/>
                    </a:moveTo>
                    <a:lnTo>
                      <a:pt x="54" y="48"/>
                    </a:lnTo>
                    <a:lnTo>
                      <a:pt x="54" y="46"/>
                    </a:lnTo>
                    <a:lnTo>
                      <a:pt x="52" y="46"/>
                    </a:lnTo>
                    <a:lnTo>
                      <a:pt x="50" y="4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0" y="48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58" y="54"/>
                    </a:lnTo>
                    <a:lnTo>
                      <a:pt x="58" y="54"/>
                    </a:lnTo>
                    <a:lnTo>
                      <a:pt x="58" y="56"/>
                    </a:lnTo>
                    <a:lnTo>
                      <a:pt x="60" y="58"/>
                    </a:lnTo>
                    <a:lnTo>
                      <a:pt x="62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6" y="62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72" y="64"/>
                    </a:lnTo>
                    <a:lnTo>
                      <a:pt x="72" y="66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70" y="62"/>
                    </a:lnTo>
                    <a:lnTo>
                      <a:pt x="68" y="60"/>
                    </a:lnTo>
                    <a:lnTo>
                      <a:pt x="68" y="58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2" y="52"/>
                    </a:lnTo>
                    <a:lnTo>
                      <a:pt x="60" y="50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6" y="50"/>
                    </a:lnTo>
                    <a:close/>
                    <a:moveTo>
                      <a:pt x="60" y="46"/>
                    </a:moveTo>
                    <a:lnTo>
                      <a:pt x="60" y="44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60" y="46"/>
                    </a:lnTo>
                    <a:close/>
                    <a:moveTo>
                      <a:pt x="62" y="42"/>
                    </a:moveTo>
                    <a:lnTo>
                      <a:pt x="62" y="42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42"/>
                    </a:lnTo>
                    <a:close/>
                    <a:moveTo>
                      <a:pt x="98" y="40"/>
                    </a:moveTo>
                    <a:lnTo>
                      <a:pt x="98" y="40"/>
                    </a:lnTo>
                    <a:lnTo>
                      <a:pt x="94" y="40"/>
                    </a:lnTo>
                    <a:lnTo>
                      <a:pt x="94" y="40"/>
                    </a:lnTo>
                    <a:lnTo>
                      <a:pt x="94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0" y="42"/>
                    </a:lnTo>
                    <a:lnTo>
                      <a:pt x="90" y="44"/>
                    </a:lnTo>
                    <a:lnTo>
                      <a:pt x="92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6" y="42"/>
                    </a:lnTo>
                    <a:lnTo>
                      <a:pt x="96" y="44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8" y="46"/>
                    </a:lnTo>
                    <a:lnTo>
                      <a:pt x="100" y="48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4"/>
                    </a:lnTo>
                    <a:lnTo>
                      <a:pt x="100" y="44"/>
                    </a:lnTo>
                    <a:lnTo>
                      <a:pt x="98" y="42"/>
                    </a:lnTo>
                    <a:lnTo>
                      <a:pt x="98" y="40"/>
                    </a:lnTo>
                    <a:close/>
                    <a:moveTo>
                      <a:pt x="6" y="38"/>
                    </a:move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6" y="38"/>
                    </a:lnTo>
                    <a:close/>
                    <a:moveTo>
                      <a:pt x="80" y="32"/>
                    </a:moveTo>
                    <a:lnTo>
                      <a:pt x="80" y="30"/>
                    </a:lnTo>
                    <a:lnTo>
                      <a:pt x="80" y="30"/>
                    </a:lnTo>
                    <a:lnTo>
                      <a:pt x="80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28"/>
                    </a:lnTo>
                    <a:lnTo>
                      <a:pt x="82" y="30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close/>
                    <a:moveTo>
                      <a:pt x="84" y="28"/>
                    </a:moveTo>
                    <a:lnTo>
                      <a:pt x="82" y="30"/>
                    </a:lnTo>
                    <a:lnTo>
                      <a:pt x="82" y="30"/>
                    </a:lnTo>
                    <a:lnTo>
                      <a:pt x="84" y="30"/>
                    </a:lnTo>
                    <a:lnTo>
                      <a:pt x="84" y="28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84" y="20"/>
                    </a:lnTo>
                    <a:lnTo>
                      <a:pt x="84" y="22"/>
                    </a:lnTo>
                    <a:lnTo>
                      <a:pt x="84" y="24"/>
                    </a:lnTo>
                    <a:lnTo>
                      <a:pt x="86" y="22"/>
                    </a:lnTo>
                    <a:close/>
                    <a:moveTo>
                      <a:pt x="72" y="18"/>
                    </a:moveTo>
                    <a:lnTo>
                      <a:pt x="72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74" y="18"/>
                    </a:lnTo>
                    <a:lnTo>
                      <a:pt x="72" y="18"/>
                    </a:lnTo>
                    <a:close/>
                    <a:moveTo>
                      <a:pt x="62" y="68"/>
                    </a:moveTo>
                    <a:lnTo>
                      <a:pt x="64" y="70"/>
                    </a:lnTo>
                    <a:lnTo>
                      <a:pt x="64" y="70"/>
                    </a:lnTo>
                    <a:lnTo>
                      <a:pt x="66" y="70"/>
                    </a:lnTo>
                    <a:lnTo>
                      <a:pt x="66" y="68"/>
                    </a:lnTo>
                    <a:lnTo>
                      <a:pt x="66" y="68"/>
                    </a:lnTo>
                    <a:lnTo>
                      <a:pt x="64" y="66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58" y="56"/>
                    </a:lnTo>
                    <a:lnTo>
                      <a:pt x="54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50" y="46"/>
                    </a:lnTo>
                    <a:lnTo>
                      <a:pt x="48" y="46"/>
                    </a:lnTo>
                    <a:lnTo>
                      <a:pt x="48" y="44"/>
                    </a:lnTo>
                    <a:lnTo>
                      <a:pt x="46" y="44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0" y="3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6" y="32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6" y="24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4" y="28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6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2" y="24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8" y="28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8"/>
                    </a:lnTo>
                    <a:lnTo>
                      <a:pt x="66" y="16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4" y="14"/>
                    </a:lnTo>
                    <a:lnTo>
                      <a:pt x="76" y="14"/>
                    </a:lnTo>
                    <a:lnTo>
                      <a:pt x="78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84" y="14"/>
                    </a:lnTo>
                    <a:lnTo>
                      <a:pt x="88" y="16"/>
                    </a:lnTo>
                    <a:lnTo>
                      <a:pt x="90" y="16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2" y="16"/>
                    </a:lnTo>
                    <a:lnTo>
                      <a:pt x="94" y="16"/>
                    </a:lnTo>
                    <a:lnTo>
                      <a:pt x="94" y="14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4" y="10"/>
                    </a:lnTo>
                    <a:lnTo>
                      <a:pt x="94" y="8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98" y="2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4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14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6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0" y="48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4" y="58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2" y="58"/>
                    </a:lnTo>
                    <a:lnTo>
                      <a:pt x="34" y="58"/>
                    </a:lnTo>
                    <a:lnTo>
                      <a:pt x="38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4" y="58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4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6" y="64"/>
                    </a:lnTo>
                    <a:lnTo>
                      <a:pt x="46" y="64"/>
                    </a:lnTo>
                    <a:lnTo>
                      <a:pt x="44" y="62"/>
                    </a:lnTo>
                    <a:lnTo>
                      <a:pt x="38" y="62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2" y="60"/>
                    </a:lnTo>
                    <a:lnTo>
                      <a:pt x="30" y="62"/>
                    </a:lnTo>
                    <a:lnTo>
                      <a:pt x="28" y="62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4" y="64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30" y="80"/>
                    </a:lnTo>
                    <a:lnTo>
                      <a:pt x="30" y="82"/>
                    </a:lnTo>
                    <a:lnTo>
                      <a:pt x="32" y="87"/>
                    </a:lnTo>
                    <a:lnTo>
                      <a:pt x="34" y="89"/>
                    </a:lnTo>
                    <a:lnTo>
                      <a:pt x="34" y="87"/>
                    </a:lnTo>
                    <a:lnTo>
                      <a:pt x="34" y="85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40" y="85"/>
                    </a:lnTo>
                    <a:lnTo>
                      <a:pt x="42" y="89"/>
                    </a:lnTo>
                    <a:lnTo>
                      <a:pt x="42" y="91"/>
                    </a:lnTo>
                    <a:lnTo>
                      <a:pt x="42" y="93"/>
                    </a:lnTo>
                    <a:lnTo>
                      <a:pt x="42" y="93"/>
                    </a:lnTo>
                    <a:lnTo>
                      <a:pt x="44" y="93"/>
                    </a:lnTo>
                    <a:lnTo>
                      <a:pt x="44" y="91"/>
                    </a:lnTo>
                    <a:lnTo>
                      <a:pt x="44" y="87"/>
                    </a:lnTo>
                    <a:lnTo>
                      <a:pt x="46" y="87"/>
                    </a:lnTo>
                    <a:lnTo>
                      <a:pt x="48" y="87"/>
                    </a:lnTo>
                    <a:lnTo>
                      <a:pt x="48" y="89"/>
                    </a:lnTo>
                    <a:lnTo>
                      <a:pt x="50" y="93"/>
                    </a:lnTo>
                    <a:lnTo>
                      <a:pt x="52" y="93"/>
                    </a:lnTo>
                    <a:lnTo>
                      <a:pt x="52" y="93"/>
                    </a:lnTo>
                    <a:lnTo>
                      <a:pt x="54" y="93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52" y="87"/>
                    </a:lnTo>
                    <a:lnTo>
                      <a:pt x="52" y="87"/>
                    </a:lnTo>
                    <a:lnTo>
                      <a:pt x="50" y="82"/>
                    </a:lnTo>
                    <a:lnTo>
                      <a:pt x="48" y="78"/>
                    </a:lnTo>
                    <a:lnTo>
                      <a:pt x="46" y="7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48" y="74"/>
                    </a:lnTo>
                    <a:lnTo>
                      <a:pt x="50" y="74"/>
                    </a:lnTo>
                    <a:lnTo>
                      <a:pt x="50" y="74"/>
                    </a:lnTo>
                    <a:lnTo>
                      <a:pt x="52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6" y="74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4" y="72"/>
                    </a:lnTo>
                    <a:lnTo>
                      <a:pt x="52" y="72"/>
                    </a:lnTo>
                    <a:lnTo>
                      <a:pt x="52" y="70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2" y="66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0" y="66"/>
                    </a:lnTo>
                    <a:lnTo>
                      <a:pt x="62" y="68"/>
                    </a:lnTo>
                    <a:close/>
                    <a:moveTo>
                      <a:pt x="62" y="28"/>
                    </a:moveTo>
                    <a:lnTo>
                      <a:pt x="62" y="28"/>
                    </a:lnTo>
                    <a:lnTo>
                      <a:pt x="62" y="30"/>
                    </a:lnTo>
                    <a:lnTo>
                      <a:pt x="6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6">
                <a:extLst>
                  <a:ext uri="{FF2B5EF4-FFF2-40B4-BE49-F238E27FC236}">
                    <a16:creationId xmlns:a16="http://schemas.microsoft.com/office/drawing/2014/main" id="{77F15F22-D533-4652-A50E-3E20943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858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2 w 4"/>
                  <a:gd name="T5" fmla="*/ 2 h 4"/>
                  <a:gd name="T6" fmla="*/ 0 w 4"/>
                  <a:gd name="T7" fmla="*/ 2 h 4"/>
                  <a:gd name="T8" fmla="*/ 0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4 w 4"/>
                  <a:gd name="T15" fmla="*/ 0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67">
                <a:extLst>
                  <a:ext uri="{FF2B5EF4-FFF2-40B4-BE49-F238E27FC236}">
                    <a16:creationId xmlns:a16="http://schemas.microsoft.com/office/drawing/2014/main" id="{9CAFCA8C-BC7F-40B6-A72C-D58D31C25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" y="1876"/>
                <a:ext cx="68" cy="117"/>
              </a:xfrm>
              <a:custGeom>
                <a:avLst/>
                <a:gdLst>
                  <a:gd name="T0" fmla="*/ 66 w 68"/>
                  <a:gd name="T1" fmla="*/ 91 h 117"/>
                  <a:gd name="T2" fmla="*/ 64 w 68"/>
                  <a:gd name="T3" fmla="*/ 87 h 117"/>
                  <a:gd name="T4" fmla="*/ 62 w 68"/>
                  <a:gd name="T5" fmla="*/ 83 h 117"/>
                  <a:gd name="T6" fmla="*/ 58 w 68"/>
                  <a:gd name="T7" fmla="*/ 79 h 117"/>
                  <a:gd name="T8" fmla="*/ 60 w 68"/>
                  <a:gd name="T9" fmla="*/ 75 h 117"/>
                  <a:gd name="T10" fmla="*/ 60 w 68"/>
                  <a:gd name="T11" fmla="*/ 69 h 117"/>
                  <a:gd name="T12" fmla="*/ 58 w 68"/>
                  <a:gd name="T13" fmla="*/ 67 h 117"/>
                  <a:gd name="T14" fmla="*/ 60 w 68"/>
                  <a:gd name="T15" fmla="*/ 55 h 117"/>
                  <a:gd name="T16" fmla="*/ 60 w 68"/>
                  <a:gd name="T17" fmla="*/ 49 h 117"/>
                  <a:gd name="T18" fmla="*/ 56 w 68"/>
                  <a:gd name="T19" fmla="*/ 45 h 117"/>
                  <a:gd name="T20" fmla="*/ 58 w 68"/>
                  <a:gd name="T21" fmla="*/ 41 h 117"/>
                  <a:gd name="T22" fmla="*/ 58 w 68"/>
                  <a:gd name="T23" fmla="*/ 33 h 117"/>
                  <a:gd name="T24" fmla="*/ 56 w 68"/>
                  <a:gd name="T25" fmla="*/ 33 h 117"/>
                  <a:gd name="T26" fmla="*/ 54 w 68"/>
                  <a:gd name="T27" fmla="*/ 31 h 117"/>
                  <a:gd name="T28" fmla="*/ 56 w 68"/>
                  <a:gd name="T29" fmla="*/ 29 h 117"/>
                  <a:gd name="T30" fmla="*/ 56 w 68"/>
                  <a:gd name="T31" fmla="*/ 29 h 117"/>
                  <a:gd name="T32" fmla="*/ 56 w 68"/>
                  <a:gd name="T33" fmla="*/ 24 h 117"/>
                  <a:gd name="T34" fmla="*/ 56 w 68"/>
                  <a:gd name="T35" fmla="*/ 16 h 117"/>
                  <a:gd name="T36" fmla="*/ 52 w 68"/>
                  <a:gd name="T37" fmla="*/ 12 h 117"/>
                  <a:gd name="T38" fmla="*/ 50 w 68"/>
                  <a:gd name="T39" fmla="*/ 8 h 117"/>
                  <a:gd name="T40" fmla="*/ 50 w 68"/>
                  <a:gd name="T41" fmla="*/ 2 h 117"/>
                  <a:gd name="T42" fmla="*/ 46 w 68"/>
                  <a:gd name="T43" fmla="*/ 2 h 117"/>
                  <a:gd name="T44" fmla="*/ 44 w 68"/>
                  <a:gd name="T45" fmla="*/ 4 h 117"/>
                  <a:gd name="T46" fmla="*/ 40 w 68"/>
                  <a:gd name="T47" fmla="*/ 4 h 117"/>
                  <a:gd name="T48" fmla="*/ 36 w 68"/>
                  <a:gd name="T49" fmla="*/ 4 h 117"/>
                  <a:gd name="T50" fmla="*/ 26 w 68"/>
                  <a:gd name="T51" fmla="*/ 4 h 117"/>
                  <a:gd name="T52" fmla="*/ 12 w 68"/>
                  <a:gd name="T53" fmla="*/ 4 h 117"/>
                  <a:gd name="T54" fmla="*/ 6 w 68"/>
                  <a:gd name="T55" fmla="*/ 4 h 117"/>
                  <a:gd name="T56" fmla="*/ 6 w 68"/>
                  <a:gd name="T57" fmla="*/ 14 h 117"/>
                  <a:gd name="T58" fmla="*/ 6 w 68"/>
                  <a:gd name="T59" fmla="*/ 16 h 117"/>
                  <a:gd name="T60" fmla="*/ 6 w 68"/>
                  <a:gd name="T61" fmla="*/ 20 h 117"/>
                  <a:gd name="T62" fmla="*/ 8 w 68"/>
                  <a:gd name="T63" fmla="*/ 29 h 117"/>
                  <a:gd name="T64" fmla="*/ 8 w 68"/>
                  <a:gd name="T65" fmla="*/ 35 h 117"/>
                  <a:gd name="T66" fmla="*/ 8 w 68"/>
                  <a:gd name="T67" fmla="*/ 39 h 117"/>
                  <a:gd name="T68" fmla="*/ 10 w 68"/>
                  <a:gd name="T69" fmla="*/ 43 h 117"/>
                  <a:gd name="T70" fmla="*/ 12 w 68"/>
                  <a:gd name="T71" fmla="*/ 55 h 117"/>
                  <a:gd name="T72" fmla="*/ 10 w 68"/>
                  <a:gd name="T73" fmla="*/ 57 h 117"/>
                  <a:gd name="T74" fmla="*/ 6 w 68"/>
                  <a:gd name="T75" fmla="*/ 59 h 117"/>
                  <a:gd name="T76" fmla="*/ 4 w 68"/>
                  <a:gd name="T77" fmla="*/ 63 h 117"/>
                  <a:gd name="T78" fmla="*/ 2 w 68"/>
                  <a:gd name="T79" fmla="*/ 73 h 117"/>
                  <a:gd name="T80" fmla="*/ 0 w 68"/>
                  <a:gd name="T81" fmla="*/ 81 h 117"/>
                  <a:gd name="T82" fmla="*/ 0 w 68"/>
                  <a:gd name="T83" fmla="*/ 87 h 117"/>
                  <a:gd name="T84" fmla="*/ 2 w 68"/>
                  <a:gd name="T85" fmla="*/ 97 h 117"/>
                  <a:gd name="T86" fmla="*/ 6 w 68"/>
                  <a:gd name="T87" fmla="*/ 101 h 117"/>
                  <a:gd name="T88" fmla="*/ 6 w 68"/>
                  <a:gd name="T89" fmla="*/ 105 h 117"/>
                  <a:gd name="T90" fmla="*/ 4 w 68"/>
                  <a:gd name="T91" fmla="*/ 109 h 117"/>
                  <a:gd name="T92" fmla="*/ 2 w 68"/>
                  <a:gd name="T93" fmla="*/ 111 h 117"/>
                  <a:gd name="T94" fmla="*/ 12 w 68"/>
                  <a:gd name="T95" fmla="*/ 113 h 117"/>
                  <a:gd name="T96" fmla="*/ 22 w 68"/>
                  <a:gd name="T97" fmla="*/ 113 h 117"/>
                  <a:gd name="T98" fmla="*/ 38 w 68"/>
                  <a:gd name="T99" fmla="*/ 107 h 117"/>
                  <a:gd name="T100" fmla="*/ 48 w 68"/>
                  <a:gd name="T101" fmla="*/ 101 h 117"/>
                  <a:gd name="T102" fmla="*/ 66 w 68"/>
                  <a:gd name="T103" fmla="*/ 97 h 117"/>
                  <a:gd name="T104" fmla="*/ 68 w 68"/>
                  <a:gd name="T105" fmla="*/ 9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" h="117">
                    <a:moveTo>
                      <a:pt x="68" y="91"/>
                    </a:moveTo>
                    <a:lnTo>
                      <a:pt x="68" y="91"/>
                    </a:lnTo>
                    <a:lnTo>
                      <a:pt x="68" y="91"/>
                    </a:lnTo>
                    <a:lnTo>
                      <a:pt x="66" y="91"/>
                    </a:lnTo>
                    <a:lnTo>
                      <a:pt x="66" y="89"/>
                    </a:lnTo>
                    <a:lnTo>
                      <a:pt x="66" y="89"/>
                    </a:lnTo>
                    <a:lnTo>
                      <a:pt x="64" y="89"/>
                    </a:lnTo>
                    <a:lnTo>
                      <a:pt x="64" y="8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2" y="83"/>
                    </a:lnTo>
                    <a:lnTo>
                      <a:pt x="60" y="83"/>
                    </a:lnTo>
                    <a:lnTo>
                      <a:pt x="60" y="81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0" y="73"/>
                    </a:lnTo>
                    <a:lnTo>
                      <a:pt x="60" y="69"/>
                    </a:lnTo>
                    <a:lnTo>
                      <a:pt x="60" y="69"/>
                    </a:lnTo>
                    <a:lnTo>
                      <a:pt x="58" y="69"/>
                    </a:lnTo>
                    <a:lnTo>
                      <a:pt x="58" y="69"/>
                    </a:lnTo>
                    <a:lnTo>
                      <a:pt x="58" y="67"/>
                    </a:lnTo>
                    <a:lnTo>
                      <a:pt x="58" y="67"/>
                    </a:lnTo>
                    <a:lnTo>
                      <a:pt x="60" y="63"/>
                    </a:lnTo>
                    <a:lnTo>
                      <a:pt x="60" y="55"/>
                    </a:lnTo>
                    <a:lnTo>
                      <a:pt x="60" y="55"/>
                    </a:lnTo>
                    <a:lnTo>
                      <a:pt x="60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0" y="49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1"/>
                    </a:lnTo>
                    <a:lnTo>
                      <a:pt x="58" y="39"/>
                    </a:lnTo>
                    <a:lnTo>
                      <a:pt x="58" y="37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6" y="33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4" y="31"/>
                    </a:lnTo>
                    <a:lnTo>
                      <a:pt x="54" y="31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10" y="45"/>
                    </a:lnTo>
                    <a:lnTo>
                      <a:pt x="10" y="49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6" y="63"/>
                    </a:lnTo>
                    <a:lnTo>
                      <a:pt x="4" y="63"/>
                    </a:lnTo>
                    <a:lnTo>
                      <a:pt x="4" y="67"/>
                    </a:lnTo>
                    <a:lnTo>
                      <a:pt x="4" y="71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2" y="75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" y="93"/>
                    </a:lnTo>
                    <a:lnTo>
                      <a:pt x="2" y="95"/>
                    </a:lnTo>
                    <a:lnTo>
                      <a:pt x="2" y="97"/>
                    </a:lnTo>
                    <a:lnTo>
                      <a:pt x="2" y="99"/>
                    </a:lnTo>
                    <a:lnTo>
                      <a:pt x="4" y="99"/>
                    </a:lnTo>
                    <a:lnTo>
                      <a:pt x="4" y="101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6" y="105"/>
                    </a:lnTo>
                    <a:lnTo>
                      <a:pt x="6" y="105"/>
                    </a:lnTo>
                    <a:lnTo>
                      <a:pt x="6" y="107"/>
                    </a:lnTo>
                    <a:lnTo>
                      <a:pt x="6" y="109"/>
                    </a:lnTo>
                    <a:lnTo>
                      <a:pt x="6" y="109"/>
                    </a:lnTo>
                    <a:lnTo>
                      <a:pt x="4" y="109"/>
                    </a:lnTo>
                    <a:lnTo>
                      <a:pt x="4" y="109"/>
                    </a:lnTo>
                    <a:lnTo>
                      <a:pt x="2" y="109"/>
                    </a:lnTo>
                    <a:lnTo>
                      <a:pt x="2" y="10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4" y="111"/>
                    </a:lnTo>
                    <a:lnTo>
                      <a:pt x="8" y="111"/>
                    </a:lnTo>
                    <a:lnTo>
                      <a:pt x="12" y="113"/>
                    </a:lnTo>
                    <a:lnTo>
                      <a:pt x="14" y="115"/>
                    </a:lnTo>
                    <a:lnTo>
                      <a:pt x="18" y="115"/>
                    </a:lnTo>
                    <a:lnTo>
                      <a:pt x="18" y="117"/>
                    </a:lnTo>
                    <a:lnTo>
                      <a:pt x="22" y="113"/>
                    </a:lnTo>
                    <a:lnTo>
                      <a:pt x="24" y="113"/>
                    </a:lnTo>
                    <a:lnTo>
                      <a:pt x="26" y="111"/>
                    </a:lnTo>
                    <a:lnTo>
                      <a:pt x="34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5"/>
                    </a:lnTo>
                    <a:lnTo>
                      <a:pt x="44" y="103"/>
                    </a:lnTo>
                    <a:lnTo>
                      <a:pt x="48" y="101"/>
                    </a:lnTo>
                    <a:lnTo>
                      <a:pt x="54" y="99"/>
                    </a:lnTo>
                    <a:lnTo>
                      <a:pt x="60" y="99"/>
                    </a:lnTo>
                    <a:lnTo>
                      <a:pt x="62" y="99"/>
                    </a:lnTo>
                    <a:lnTo>
                      <a:pt x="66" y="97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68">
                <a:extLst>
                  <a:ext uri="{FF2B5EF4-FFF2-40B4-BE49-F238E27FC236}">
                    <a16:creationId xmlns:a16="http://schemas.microsoft.com/office/drawing/2014/main" id="{DB2D9D57-FF4B-4657-8587-D5FD69EF0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1099"/>
                <a:ext cx="124" cy="134"/>
              </a:xfrm>
              <a:custGeom>
                <a:avLst/>
                <a:gdLst>
                  <a:gd name="T0" fmla="*/ 112 w 124"/>
                  <a:gd name="T1" fmla="*/ 20 h 134"/>
                  <a:gd name="T2" fmla="*/ 72 w 124"/>
                  <a:gd name="T3" fmla="*/ 10 h 134"/>
                  <a:gd name="T4" fmla="*/ 102 w 124"/>
                  <a:gd name="T5" fmla="*/ 14 h 134"/>
                  <a:gd name="T6" fmla="*/ 104 w 124"/>
                  <a:gd name="T7" fmla="*/ 10 h 134"/>
                  <a:gd name="T8" fmla="*/ 98 w 124"/>
                  <a:gd name="T9" fmla="*/ 8 h 134"/>
                  <a:gd name="T10" fmla="*/ 38 w 124"/>
                  <a:gd name="T11" fmla="*/ 6 h 134"/>
                  <a:gd name="T12" fmla="*/ 120 w 124"/>
                  <a:gd name="T13" fmla="*/ 58 h 134"/>
                  <a:gd name="T14" fmla="*/ 120 w 124"/>
                  <a:gd name="T15" fmla="*/ 50 h 134"/>
                  <a:gd name="T16" fmla="*/ 118 w 124"/>
                  <a:gd name="T17" fmla="*/ 44 h 134"/>
                  <a:gd name="T18" fmla="*/ 116 w 124"/>
                  <a:gd name="T19" fmla="*/ 32 h 134"/>
                  <a:gd name="T20" fmla="*/ 108 w 124"/>
                  <a:gd name="T21" fmla="*/ 20 h 134"/>
                  <a:gd name="T22" fmla="*/ 88 w 124"/>
                  <a:gd name="T23" fmla="*/ 12 h 134"/>
                  <a:gd name="T24" fmla="*/ 68 w 124"/>
                  <a:gd name="T25" fmla="*/ 18 h 134"/>
                  <a:gd name="T26" fmla="*/ 60 w 124"/>
                  <a:gd name="T27" fmla="*/ 12 h 134"/>
                  <a:gd name="T28" fmla="*/ 52 w 124"/>
                  <a:gd name="T29" fmla="*/ 4 h 134"/>
                  <a:gd name="T30" fmla="*/ 42 w 124"/>
                  <a:gd name="T31" fmla="*/ 4 h 134"/>
                  <a:gd name="T32" fmla="*/ 40 w 124"/>
                  <a:gd name="T33" fmla="*/ 10 h 134"/>
                  <a:gd name="T34" fmla="*/ 42 w 124"/>
                  <a:gd name="T35" fmla="*/ 18 h 134"/>
                  <a:gd name="T36" fmla="*/ 48 w 124"/>
                  <a:gd name="T37" fmla="*/ 22 h 134"/>
                  <a:gd name="T38" fmla="*/ 36 w 124"/>
                  <a:gd name="T39" fmla="*/ 26 h 134"/>
                  <a:gd name="T40" fmla="*/ 30 w 124"/>
                  <a:gd name="T41" fmla="*/ 24 h 134"/>
                  <a:gd name="T42" fmla="*/ 18 w 124"/>
                  <a:gd name="T43" fmla="*/ 32 h 134"/>
                  <a:gd name="T44" fmla="*/ 12 w 124"/>
                  <a:gd name="T45" fmla="*/ 42 h 134"/>
                  <a:gd name="T46" fmla="*/ 16 w 124"/>
                  <a:gd name="T47" fmla="*/ 46 h 134"/>
                  <a:gd name="T48" fmla="*/ 12 w 124"/>
                  <a:gd name="T49" fmla="*/ 52 h 134"/>
                  <a:gd name="T50" fmla="*/ 6 w 124"/>
                  <a:gd name="T51" fmla="*/ 56 h 134"/>
                  <a:gd name="T52" fmla="*/ 2 w 124"/>
                  <a:gd name="T53" fmla="*/ 58 h 134"/>
                  <a:gd name="T54" fmla="*/ 2 w 124"/>
                  <a:gd name="T55" fmla="*/ 66 h 134"/>
                  <a:gd name="T56" fmla="*/ 0 w 124"/>
                  <a:gd name="T57" fmla="*/ 70 h 134"/>
                  <a:gd name="T58" fmla="*/ 4 w 124"/>
                  <a:gd name="T59" fmla="*/ 78 h 134"/>
                  <a:gd name="T60" fmla="*/ 2 w 124"/>
                  <a:gd name="T61" fmla="*/ 84 h 134"/>
                  <a:gd name="T62" fmla="*/ 8 w 124"/>
                  <a:gd name="T63" fmla="*/ 90 h 134"/>
                  <a:gd name="T64" fmla="*/ 8 w 124"/>
                  <a:gd name="T65" fmla="*/ 98 h 134"/>
                  <a:gd name="T66" fmla="*/ 14 w 124"/>
                  <a:gd name="T67" fmla="*/ 100 h 134"/>
                  <a:gd name="T68" fmla="*/ 20 w 124"/>
                  <a:gd name="T69" fmla="*/ 102 h 134"/>
                  <a:gd name="T70" fmla="*/ 26 w 124"/>
                  <a:gd name="T71" fmla="*/ 110 h 134"/>
                  <a:gd name="T72" fmla="*/ 22 w 124"/>
                  <a:gd name="T73" fmla="*/ 126 h 134"/>
                  <a:gd name="T74" fmla="*/ 34 w 124"/>
                  <a:gd name="T75" fmla="*/ 128 h 134"/>
                  <a:gd name="T76" fmla="*/ 34 w 124"/>
                  <a:gd name="T77" fmla="*/ 128 h 134"/>
                  <a:gd name="T78" fmla="*/ 38 w 124"/>
                  <a:gd name="T79" fmla="*/ 126 h 134"/>
                  <a:gd name="T80" fmla="*/ 50 w 124"/>
                  <a:gd name="T81" fmla="*/ 130 h 134"/>
                  <a:gd name="T82" fmla="*/ 56 w 124"/>
                  <a:gd name="T83" fmla="*/ 132 h 134"/>
                  <a:gd name="T84" fmla="*/ 62 w 124"/>
                  <a:gd name="T85" fmla="*/ 130 h 134"/>
                  <a:gd name="T86" fmla="*/ 70 w 124"/>
                  <a:gd name="T87" fmla="*/ 132 h 134"/>
                  <a:gd name="T88" fmla="*/ 78 w 124"/>
                  <a:gd name="T89" fmla="*/ 130 h 134"/>
                  <a:gd name="T90" fmla="*/ 90 w 124"/>
                  <a:gd name="T91" fmla="*/ 128 h 134"/>
                  <a:gd name="T92" fmla="*/ 96 w 124"/>
                  <a:gd name="T93" fmla="*/ 130 h 134"/>
                  <a:gd name="T94" fmla="*/ 96 w 124"/>
                  <a:gd name="T95" fmla="*/ 126 h 134"/>
                  <a:gd name="T96" fmla="*/ 98 w 124"/>
                  <a:gd name="T97" fmla="*/ 116 h 134"/>
                  <a:gd name="T98" fmla="*/ 106 w 124"/>
                  <a:gd name="T99" fmla="*/ 112 h 134"/>
                  <a:gd name="T100" fmla="*/ 106 w 124"/>
                  <a:gd name="T101" fmla="*/ 106 h 134"/>
                  <a:gd name="T102" fmla="*/ 98 w 124"/>
                  <a:gd name="T103" fmla="*/ 100 h 134"/>
                  <a:gd name="T104" fmla="*/ 88 w 124"/>
                  <a:gd name="T105" fmla="*/ 92 h 134"/>
                  <a:gd name="T106" fmla="*/ 86 w 124"/>
                  <a:gd name="T107" fmla="*/ 86 h 134"/>
                  <a:gd name="T108" fmla="*/ 86 w 124"/>
                  <a:gd name="T109" fmla="*/ 82 h 134"/>
                  <a:gd name="T110" fmla="*/ 94 w 124"/>
                  <a:gd name="T111" fmla="*/ 80 h 134"/>
                  <a:gd name="T112" fmla="*/ 100 w 124"/>
                  <a:gd name="T113" fmla="*/ 76 h 134"/>
                  <a:gd name="T114" fmla="*/ 108 w 124"/>
                  <a:gd name="T115" fmla="*/ 74 h 134"/>
                  <a:gd name="T116" fmla="*/ 114 w 124"/>
                  <a:gd name="T117" fmla="*/ 68 h 134"/>
                  <a:gd name="T118" fmla="*/ 120 w 124"/>
                  <a:gd name="T119" fmla="*/ 72 h 134"/>
                  <a:gd name="T120" fmla="*/ 124 w 124"/>
                  <a:gd name="T121" fmla="*/ 62 h 134"/>
                  <a:gd name="T122" fmla="*/ 36 w 124"/>
                  <a:gd name="T12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4" h="134">
                    <a:moveTo>
                      <a:pt x="108" y="18"/>
                    </a:moveTo>
                    <a:lnTo>
                      <a:pt x="108" y="18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10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0" y="18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6" y="18"/>
                    </a:lnTo>
                    <a:lnTo>
                      <a:pt x="108" y="18"/>
                    </a:lnTo>
                    <a:close/>
                    <a:moveTo>
                      <a:pt x="72" y="12"/>
                    </a:moveTo>
                    <a:lnTo>
                      <a:pt x="74" y="12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2" y="12"/>
                    </a:lnTo>
                    <a:close/>
                    <a:moveTo>
                      <a:pt x="98" y="12"/>
                    </a:moveTo>
                    <a:lnTo>
                      <a:pt x="98" y="12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2" y="12"/>
                    </a:lnTo>
                    <a:lnTo>
                      <a:pt x="104" y="12"/>
                    </a:lnTo>
                    <a:lnTo>
                      <a:pt x="106" y="14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8" y="8"/>
                    </a:lnTo>
                    <a:lnTo>
                      <a:pt x="98" y="10"/>
                    </a:lnTo>
                    <a:lnTo>
                      <a:pt x="98" y="12"/>
                    </a:lnTo>
                    <a:lnTo>
                      <a:pt x="98" y="12"/>
                    </a:lnTo>
                    <a:close/>
                    <a:moveTo>
                      <a:pt x="36" y="6"/>
                    </a:move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close/>
                    <a:moveTo>
                      <a:pt x="124" y="62"/>
                    </a:moveTo>
                    <a:lnTo>
                      <a:pt x="122" y="62"/>
                    </a:lnTo>
                    <a:lnTo>
                      <a:pt x="122" y="62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18" y="56"/>
                    </a:lnTo>
                    <a:lnTo>
                      <a:pt x="118" y="56"/>
                    </a:lnTo>
                    <a:lnTo>
                      <a:pt x="120" y="54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0" y="48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4"/>
                    </a:lnTo>
                    <a:lnTo>
                      <a:pt x="118" y="44"/>
                    </a:lnTo>
                    <a:lnTo>
                      <a:pt x="116" y="42"/>
                    </a:lnTo>
                    <a:lnTo>
                      <a:pt x="114" y="38"/>
                    </a:lnTo>
                    <a:lnTo>
                      <a:pt x="112" y="38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6" y="32"/>
                    </a:lnTo>
                    <a:lnTo>
                      <a:pt x="116" y="32"/>
                    </a:lnTo>
                    <a:lnTo>
                      <a:pt x="116" y="30"/>
                    </a:lnTo>
                    <a:lnTo>
                      <a:pt x="114" y="26"/>
                    </a:lnTo>
                    <a:lnTo>
                      <a:pt x="114" y="24"/>
                    </a:lnTo>
                    <a:lnTo>
                      <a:pt x="112" y="24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0" y="22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6" y="18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8" y="14"/>
                    </a:lnTo>
                    <a:lnTo>
                      <a:pt x="96" y="12"/>
                    </a:lnTo>
                    <a:lnTo>
                      <a:pt x="94" y="12"/>
                    </a:lnTo>
                    <a:lnTo>
                      <a:pt x="92" y="10"/>
                    </a:lnTo>
                    <a:lnTo>
                      <a:pt x="90" y="10"/>
                    </a:lnTo>
                    <a:lnTo>
                      <a:pt x="88" y="12"/>
                    </a:lnTo>
                    <a:lnTo>
                      <a:pt x="86" y="14"/>
                    </a:lnTo>
                    <a:lnTo>
                      <a:pt x="84" y="14"/>
                    </a:lnTo>
                    <a:lnTo>
                      <a:pt x="84" y="16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6" y="18"/>
                    </a:lnTo>
                    <a:lnTo>
                      <a:pt x="74" y="20"/>
                    </a:lnTo>
                    <a:lnTo>
                      <a:pt x="70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6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4" y="10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40" y="14"/>
                    </a:lnTo>
                    <a:lnTo>
                      <a:pt x="42" y="14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52" y="24"/>
                    </a:lnTo>
                    <a:lnTo>
                      <a:pt x="54" y="26"/>
                    </a:lnTo>
                    <a:lnTo>
                      <a:pt x="52" y="26"/>
                    </a:lnTo>
                    <a:lnTo>
                      <a:pt x="50" y="24"/>
                    </a:lnTo>
                    <a:lnTo>
                      <a:pt x="48" y="22"/>
                    </a:lnTo>
                    <a:lnTo>
                      <a:pt x="46" y="20"/>
                    </a:lnTo>
                    <a:lnTo>
                      <a:pt x="42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6" y="24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6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4" y="76"/>
                    </a:lnTo>
                    <a:lnTo>
                      <a:pt x="4" y="76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6" y="82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8" y="90"/>
                    </a:lnTo>
                    <a:lnTo>
                      <a:pt x="8" y="92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6" y="94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8" y="100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00"/>
                    </a:lnTo>
                    <a:lnTo>
                      <a:pt x="12" y="100"/>
                    </a:lnTo>
                    <a:lnTo>
                      <a:pt x="14" y="100"/>
                    </a:lnTo>
                    <a:lnTo>
                      <a:pt x="14" y="100"/>
                    </a:lnTo>
                    <a:lnTo>
                      <a:pt x="14" y="102"/>
                    </a:lnTo>
                    <a:lnTo>
                      <a:pt x="14" y="102"/>
                    </a:lnTo>
                    <a:lnTo>
                      <a:pt x="16" y="102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2" y="102"/>
                    </a:lnTo>
                    <a:lnTo>
                      <a:pt x="22" y="102"/>
                    </a:lnTo>
                    <a:lnTo>
                      <a:pt x="26" y="104"/>
                    </a:lnTo>
                    <a:lnTo>
                      <a:pt x="28" y="104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26" y="110"/>
                    </a:lnTo>
                    <a:lnTo>
                      <a:pt x="26" y="110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4" y="116"/>
                    </a:lnTo>
                    <a:lnTo>
                      <a:pt x="22" y="118"/>
                    </a:lnTo>
                    <a:lnTo>
                      <a:pt x="22" y="120"/>
                    </a:lnTo>
                    <a:lnTo>
                      <a:pt x="22" y="122"/>
                    </a:lnTo>
                    <a:lnTo>
                      <a:pt x="22" y="124"/>
                    </a:lnTo>
                    <a:lnTo>
                      <a:pt x="22" y="126"/>
                    </a:lnTo>
                    <a:lnTo>
                      <a:pt x="22" y="128"/>
                    </a:lnTo>
                    <a:lnTo>
                      <a:pt x="22" y="128"/>
                    </a:lnTo>
                    <a:lnTo>
                      <a:pt x="22" y="128"/>
                    </a:lnTo>
                    <a:lnTo>
                      <a:pt x="24" y="130"/>
                    </a:lnTo>
                    <a:lnTo>
                      <a:pt x="26" y="130"/>
                    </a:lnTo>
                    <a:lnTo>
                      <a:pt x="28" y="128"/>
                    </a:lnTo>
                    <a:lnTo>
                      <a:pt x="30" y="128"/>
                    </a:lnTo>
                    <a:lnTo>
                      <a:pt x="32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6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30"/>
                    </a:lnTo>
                    <a:lnTo>
                      <a:pt x="50" y="130"/>
                    </a:lnTo>
                    <a:lnTo>
                      <a:pt x="50" y="130"/>
                    </a:lnTo>
                    <a:lnTo>
                      <a:pt x="52" y="130"/>
                    </a:lnTo>
                    <a:lnTo>
                      <a:pt x="52" y="128"/>
                    </a:lnTo>
                    <a:lnTo>
                      <a:pt x="54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8" y="132"/>
                    </a:lnTo>
                    <a:lnTo>
                      <a:pt x="58" y="132"/>
                    </a:lnTo>
                    <a:lnTo>
                      <a:pt x="58" y="134"/>
                    </a:lnTo>
                    <a:lnTo>
                      <a:pt x="58" y="134"/>
                    </a:lnTo>
                    <a:lnTo>
                      <a:pt x="58" y="134"/>
                    </a:lnTo>
                    <a:lnTo>
                      <a:pt x="60" y="134"/>
                    </a:lnTo>
                    <a:lnTo>
                      <a:pt x="60" y="132"/>
                    </a:lnTo>
                    <a:lnTo>
                      <a:pt x="62" y="132"/>
                    </a:lnTo>
                    <a:lnTo>
                      <a:pt x="62" y="130"/>
                    </a:lnTo>
                    <a:lnTo>
                      <a:pt x="62" y="130"/>
                    </a:lnTo>
                    <a:lnTo>
                      <a:pt x="62" y="130"/>
                    </a:lnTo>
                    <a:lnTo>
                      <a:pt x="64" y="130"/>
                    </a:lnTo>
                    <a:lnTo>
                      <a:pt x="66" y="130"/>
                    </a:lnTo>
                    <a:lnTo>
                      <a:pt x="68" y="130"/>
                    </a:lnTo>
                    <a:lnTo>
                      <a:pt x="68" y="130"/>
                    </a:lnTo>
                    <a:lnTo>
                      <a:pt x="68" y="130"/>
                    </a:lnTo>
                    <a:lnTo>
                      <a:pt x="68" y="132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4" y="130"/>
                    </a:lnTo>
                    <a:lnTo>
                      <a:pt x="74" y="130"/>
                    </a:lnTo>
                    <a:lnTo>
                      <a:pt x="76" y="130"/>
                    </a:lnTo>
                    <a:lnTo>
                      <a:pt x="78" y="130"/>
                    </a:lnTo>
                    <a:lnTo>
                      <a:pt x="80" y="128"/>
                    </a:lnTo>
                    <a:lnTo>
                      <a:pt x="86" y="128"/>
                    </a:lnTo>
                    <a:lnTo>
                      <a:pt x="86" y="128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88" y="126"/>
                    </a:lnTo>
                    <a:lnTo>
                      <a:pt x="88" y="126"/>
                    </a:lnTo>
                    <a:lnTo>
                      <a:pt x="90" y="128"/>
                    </a:lnTo>
                    <a:lnTo>
                      <a:pt x="90" y="128"/>
                    </a:lnTo>
                    <a:lnTo>
                      <a:pt x="90" y="128"/>
                    </a:lnTo>
                    <a:lnTo>
                      <a:pt x="92" y="128"/>
                    </a:lnTo>
                    <a:lnTo>
                      <a:pt x="92" y="128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4" y="130"/>
                    </a:lnTo>
                    <a:lnTo>
                      <a:pt x="94" y="130"/>
                    </a:lnTo>
                    <a:lnTo>
                      <a:pt x="96" y="130"/>
                    </a:lnTo>
                    <a:lnTo>
                      <a:pt x="96" y="130"/>
                    </a:lnTo>
                    <a:lnTo>
                      <a:pt x="98" y="130"/>
                    </a:lnTo>
                    <a:lnTo>
                      <a:pt x="98" y="130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6"/>
                    </a:lnTo>
                    <a:lnTo>
                      <a:pt x="98" y="126"/>
                    </a:lnTo>
                    <a:lnTo>
                      <a:pt x="96" y="126"/>
                    </a:lnTo>
                    <a:lnTo>
                      <a:pt x="96" y="126"/>
                    </a:lnTo>
                    <a:lnTo>
                      <a:pt x="96" y="126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2"/>
                    </a:lnTo>
                    <a:lnTo>
                      <a:pt x="94" y="120"/>
                    </a:lnTo>
                    <a:lnTo>
                      <a:pt x="94" y="120"/>
                    </a:lnTo>
                    <a:lnTo>
                      <a:pt x="94" y="118"/>
                    </a:lnTo>
                    <a:lnTo>
                      <a:pt x="96" y="118"/>
                    </a:lnTo>
                    <a:lnTo>
                      <a:pt x="98" y="116"/>
                    </a:lnTo>
                    <a:lnTo>
                      <a:pt x="100" y="116"/>
                    </a:lnTo>
                    <a:lnTo>
                      <a:pt x="100" y="116"/>
                    </a:lnTo>
                    <a:lnTo>
                      <a:pt x="102" y="116"/>
                    </a:lnTo>
                    <a:lnTo>
                      <a:pt x="102" y="116"/>
                    </a:lnTo>
                    <a:lnTo>
                      <a:pt x="102" y="114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6" y="112"/>
                    </a:lnTo>
                    <a:lnTo>
                      <a:pt x="106" y="112"/>
                    </a:lnTo>
                    <a:lnTo>
                      <a:pt x="108" y="112"/>
                    </a:lnTo>
                    <a:lnTo>
                      <a:pt x="108" y="112"/>
                    </a:lnTo>
                    <a:lnTo>
                      <a:pt x="108" y="110"/>
                    </a:lnTo>
                    <a:lnTo>
                      <a:pt x="108" y="110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6" y="106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98" y="102"/>
                    </a:lnTo>
                    <a:lnTo>
                      <a:pt x="98" y="100"/>
                    </a:lnTo>
                    <a:lnTo>
                      <a:pt x="96" y="98"/>
                    </a:lnTo>
                    <a:lnTo>
                      <a:pt x="94" y="98"/>
                    </a:lnTo>
                    <a:lnTo>
                      <a:pt x="94" y="98"/>
                    </a:lnTo>
                    <a:lnTo>
                      <a:pt x="92" y="96"/>
                    </a:lnTo>
                    <a:lnTo>
                      <a:pt x="92" y="96"/>
                    </a:lnTo>
                    <a:lnTo>
                      <a:pt x="90" y="94"/>
                    </a:lnTo>
                    <a:lnTo>
                      <a:pt x="90" y="92"/>
                    </a:lnTo>
                    <a:lnTo>
                      <a:pt x="90" y="92"/>
                    </a:lnTo>
                    <a:lnTo>
                      <a:pt x="88" y="92"/>
                    </a:lnTo>
                    <a:lnTo>
                      <a:pt x="88" y="92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88" y="86"/>
                    </a:lnTo>
                    <a:lnTo>
                      <a:pt x="86" y="86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86" y="84"/>
                    </a:lnTo>
                    <a:lnTo>
                      <a:pt x="88" y="84"/>
                    </a:lnTo>
                    <a:lnTo>
                      <a:pt x="88" y="82"/>
                    </a:lnTo>
                    <a:lnTo>
                      <a:pt x="90" y="80"/>
                    </a:lnTo>
                    <a:lnTo>
                      <a:pt x="90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100" y="78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4" y="7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74"/>
                    </a:lnTo>
                    <a:lnTo>
                      <a:pt x="108" y="74"/>
                    </a:lnTo>
                    <a:lnTo>
                      <a:pt x="110" y="72"/>
                    </a:lnTo>
                    <a:lnTo>
                      <a:pt x="112" y="72"/>
                    </a:lnTo>
                    <a:lnTo>
                      <a:pt x="114" y="72"/>
                    </a:lnTo>
                    <a:lnTo>
                      <a:pt x="116" y="72"/>
                    </a:lnTo>
                    <a:lnTo>
                      <a:pt x="116" y="70"/>
                    </a:lnTo>
                    <a:lnTo>
                      <a:pt x="114" y="70"/>
                    </a:lnTo>
                    <a:lnTo>
                      <a:pt x="114" y="70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68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2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2" y="72"/>
                    </a:lnTo>
                    <a:lnTo>
                      <a:pt x="122" y="72"/>
                    </a:lnTo>
                    <a:lnTo>
                      <a:pt x="122" y="72"/>
                    </a:lnTo>
                    <a:lnTo>
                      <a:pt x="122" y="70"/>
                    </a:lnTo>
                    <a:lnTo>
                      <a:pt x="124" y="68"/>
                    </a:lnTo>
                    <a:lnTo>
                      <a:pt x="124" y="66"/>
                    </a:lnTo>
                    <a:lnTo>
                      <a:pt x="124" y="62"/>
                    </a:lnTo>
                    <a:close/>
                    <a:moveTo>
                      <a:pt x="34" y="4"/>
                    </a:moveTo>
                    <a:lnTo>
                      <a:pt x="38" y="4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169">
                <a:extLst>
                  <a:ext uri="{FF2B5EF4-FFF2-40B4-BE49-F238E27FC236}">
                    <a16:creationId xmlns:a16="http://schemas.microsoft.com/office/drawing/2014/main" id="{92EB805F-EF7A-4503-971F-9B786A12F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5" y="1299"/>
                <a:ext cx="100" cy="44"/>
              </a:xfrm>
              <a:custGeom>
                <a:avLst/>
                <a:gdLst>
                  <a:gd name="T0" fmla="*/ 96 w 100"/>
                  <a:gd name="T1" fmla="*/ 36 h 44"/>
                  <a:gd name="T2" fmla="*/ 92 w 100"/>
                  <a:gd name="T3" fmla="*/ 34 h 44"/>
                  <a:gd name="T4" fmla="*/ 92 w 100"/>
                  <a:gd name="T5" fmla="*/ 32 h 44"/>
                  <a:gd name="T6" fmla="*/ 94 w 100"/>
                  <a:gd name="T7" fmla="*/ 32 h 44"/>
                  <a:gd name="T8" fmla="*/ 96 w 100"/>
                  <a:gd name="T9" fmla="*/ 28 h 44"/>
                  <a:gd name="T10" fmla="*/ 92 w 100"/>
                  <a:gd name="T11" fmla="*/ 28 h 44"/>
                  <a:gd name="T12" fmla="*/ 88 w 100"/>
                  <a:gd name="T13" fmla="*/ 26 h 44"/>
                  <a:gd name="T14" fmla="*/ 84 w 100"/>
                  <a:gd name="T15" fmla="*/ 24 h 44"/>
                  <a:gd name="T16" fmla="*/ 84 w 100"/>
                  <a:gd name="T17" fmla="*/ 20 h 44"/>
                  <a:gd name="T18" fmla="*/ 82 w 100"/>
                  <a:gd name="T19" fmla="*/ 18 h 44"/>
                  <a:gd name="T20" fmla="*/ 76 w 100"/>
                  <a:gd name="T21" fmla="*/ 16 h 44"/>
                  <a:gd name="T22" fmla="*/ 72 w 100"/>
                  <a:gd name="T23" fmla="*/ 14 h 44"/>
                  <a:gd name="T24" fmla="*/ 70 w 100"/>
                  <a:gd name="T25" fmla="*/ 16 h 44"/>
                  <a:gd name="T26" fmla="*/ 66 w 100"/>
                  <a:gd name="T27" fmla="*/ 14 h 44"/>
                  <a:gd name="T28" fmla="*/ 62 w 100"/>
                  <a:gd name="T29" fmla="*/ 16 h 44"/>
                  <a:gd name="T30" fmla="*/ 58 w 100"/>
                  <a:gd name="T31" fmla="*/ 18 h 44"/>
                  <a:gd name="T32" fmla="*/ 54 w 100"/>
                  <a:gd name="T33" fmla="*/ 16 h 44"/>
                  <a:gd name="T34" fmla="*/ 56 w 100"/>
                  <a:gd name="T35" fmla="*/ 14 h 44"/>
                  <a:gd name="T36" fmla="*/ 52 w 100"/>
                  <a:gd name="T37" fmla="*/ 12 h 44"/>
                  <a:gd name="T38" fmla="*/ 44 w 100"/>
                  <a:gd name="T39" fmla="*/ 8 h 44"/>
                  <a:gd name="T40" fmla="*/ 40 w 100"/>
                  <a:gd name="T41" fmla="*/ 6 h 44"/>
                  <a:gd name="T42" fmla="*/ 34 w 100"/>
                  <a:gd name="T43" fmla="*/ 6 h 44"/>
                  <a:gd name="T44" fmla="*/ 30 w 100"/>
                  <a:gd name="T45" fmla="*/ 6 h 44"/>
                  <a:gd name="T46" fmla="*/ 20 w 100"/>
                  <a:gd name="T47" fmla="*/ 6 h 44"/>
                  <a:gd name="T48" fmla="*/ 12 w 100"/>
                  <a:gd name="T49" fmla="*/ 2 h 44"/>
                  <a:gd name="T50" fmla="*/ 6 w 100"/>
                  <a:gd name="T51" fmla="*/ 0 h 44"/>
                  <a:gd name="T52" fmla="*/ 0 w 100"/>
                  <a:gd name="T53" fmla="*/ 0 h 44"/>
                  <a:gd name="T54" fmla="*/ 2 w 100"/>
                  <a:gd name="T55" fmla="*/ 4 h 44"/>
                  <a:gd name="T56" fmla="*/ 12 w 100"/>
                  <a:gd name="T57" fmla="*/ 8 h 44"/>
                  <a:gd name="T58" fmla="*/ 22 w 100"/>
                  <a:gd name="T59" fmla="*/ 14 h 44"/>
                  <a:gd name="T60" fmla="*/ 26 w 100"/>
                  <a:gd name="T61" fmla="*/ 24 h 44"/>
                  <a:gd name="T62" fmla="*/ 28 w 100"/>
                  <a:gd name="T63" fmla="*/ 30 h 44"/>
                  <a:gd name="T64" fmla="*/ 26 w 100"/>
                  <a:gd name="T65" fmla="*/ 36 h 44"/>
                  <a:gd name="T66" fmla="*/ 30 w 100"/>
                  <a:gd name="T67" fmla="*/ 36 h 44"/>
                  <a:gd name="T68" fmla="*/ 36 w 100"/>
                  <a:gd name="T69" fmla="*/ 36 h 44"/>
                  <a:gd name="T70" fmla="*/ 40 w 100"/>
                  <a:gd name="T71" fmla="*/ 36 h 44"/>
                  <a:gd name="T72" fmla="*/ 42 w 100"/>
                  <a:gd name="T73" fmla="*/ 34 h 44"/>
                  <a:gd name="T74" fmla="*/ 44 w 100"/>
                  <a:gd name="T75" fmla="*/ 34 h 44"/>
                  <a:gd name="T76" fmla="*/ 46 w 100"/>
                  <a:gd name="T77" fmla="*/ 36 h 44"/>
                  <a:gd name="T78" fmla="*/ 50 w 100"/>
                  <a:gd name="T79" fmla="*/ 40 h 44"/>
                  <a:gd name="T80" fmla="*/ 50 w 100"/>
                  <a:gd name="T81" fmla="*/ 40 h 44"/>
                  <a:gd name="T82" fmla="*/ 54 w 100"/>
                  <a:gd name="T83" fmla="*/ 42 h 44"/>
                  <a:gd name="T84" fmla="*/ 54 w 100"/>
                  <a:gd name="T85" fmla="*/ 42 h 44"/>
                  <a:gd name="T86" fmla="*/ 60 w 100"/>
                  <a:gd name="T87" fmla="*/ 42 h 44"/>
                  <a:gd name="T88" fmla="*/ 64 w 100"/>
                  <a:gd name="T89" fmla="*/ 40 h 44"/>
                  <a:gd name="T90" fmla="*/ 70 w 100"/>
                  <a:gd name="T91" fmla="*/ 40 h 44"/>
                  <a:gd name="T92" fmla="*/ 74 w 100"/>
                  <a:gd name="T93" fmla="*/ 40 h 44"/>
                  <a:gd name="T94" fmla="*/ 76 w 100"/>
                  <a:gd name="T95" fmla="*/ 40 h 44"/>
                  <a:gd name="T96" fmla="*/ 82 w 100"/>
                  <a:gd name="T97" fmla="*/ 38 h 44"/>
                  <a:gd name="T98" fmla="*/ 88 w 100"/>
                  <a:gd name="T99" fmla="*/ 40 h 44"/>
                  <a:gd name="T100" fmla="*/ 92 w 100"/>
                  <a:gd name="T101" fmla="*/ 42 h 44"/>
                  <a:gd name="T102" fmla="*/ 96 w 100"/>
                  <a:gd name="T103" fmla="*/ 42 h 44"/>
                  <a:gd name="T104" fmla="*/ 98 w 100"/>
                  <a:gd name="T105" fmla="*/ 44 h 44"/>
                  <a:gd name="T106" fmla="*/ 100 w 100"/>
                  <a:gd name="T10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0" h="44">
                    <a:moveTo>
                      <a:pt x="100" y="38"/>
                    </a:moveTo>
                    <a:lnTo>
                      <a:pt x="98" y="38"/>
                    </a:lnTo>
                    <a:lnTo>
                      <a:pt x="96" y="36"/>
                    </a:lnTo>
                    <a:lnTo>
                      <a:pt x="94" y="36"/>
                    </a:lnTo>
                    <a:lnTo>
                      <a:pt x="94" y="34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4" y="22"/>
                    </a:lnTo>
                    <a:lnTo>
                      <a:pt x="84" y="20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4" y="16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48" y="12"/>
                    </a:lnTo>
                    <a:lnTo>
                      <a:pt x="44" y="10"/>
                    </a:lnTo>
                    <a:lnTo>
                      <a:pt x="44" y="8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4" y="20"/>
                    </a:lnTo>
                    <a:lnTo>
                      <a:pt x="26" y="24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6" y="42"/>
                    </a:lnTo>
                    <a:lnTo>
                      <a:pt x="58" y="42"/>
                    </a:lnTo>
                    <a:lnTo>
                      <a:pt x="60" y="42"/>
                    </a:lnTo>
                    <a:lnTo>
                      <a:pt x="62" y="42"/>
                    </a:lnTo>
                    <a:lnTo>
                      <a:pt x="64" y="42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70" y="42"/>
                    </a:lnTo>
                    <a:lnTo>
                      <a:pt x="70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0" y="38"/>
                    </a:lnTo>
                    <a:lnTo>
                      <a:pt x="80" y="36"/>
                    </a:lnTo>
                    <a:lnTo>
                      <a:pt x="82" y="38"/>
                    </a:lnTo>
                    <a:lnTo>
                      <a:pt x="86" y="38"/>
                    </a:lnTo>
                    <a:lnTo>
                      <a:pt x="86" y="40"/>
                    </a:lnTo>
                    <a:lnTo>
                      <a:pt x="88" y="40"/>
                    </a:lnTo>
                    <a:lnTo>
                      <a:pt x="88" y="40"/>
                    </a:lnTo>
                    <a:lnTo>
                      <a:pt x="90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2"/>
                    </a:lnTo>
                    <a:lnTo>
                      <a:pt x="96" y="42"/>
                    </a:lnTo>
                    <a:lnTo>
                      <a:pt x="96" y="42"/>
                    </a:lnTo>
                    <a:lnTo>
                      <a:pt x="98" y="44"/>
                    </a:lnTo>
                    <a:lnTo>
                      <a:pt x="98" y="44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100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0">
                <a:extLst>
                  <a:ext uri="{FF2B5EF4-FFF2-40B4-BE49-F238E27FC236}">
                    <a16:creationId xmlns:a16="http://schemas.microsoft.com/office/drawing/2014/main" id="{281AD336-400A-4898-B499-40F8D6061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1830"/>
                <a:ext cx="46" cy="12"/>
              </a:xfrm>
              <a:custGeom>
                <a:avLst/>
                <a:gdLst>
                  <a:gd name="T0" fmla="*/ 44 w 46"/>
                  <a:gd name="T1" fmla="*/ 4 h 12"/>
                  <a:gd name="T2" fmla="*/ 42 w 46"/>
                  <a:gd name="T3" fmla="*/ 4 h 12"/>
                  <a:gd name="T4" fmla="*/ 40 w 46"/>
                  <a:gd name="T5" fmla="*/ 6 h 12"/>
                  <a:gd name="T6" fmla="*/ 36 w 46"/>
                  <a:gd name="T7" fmla="*/ 4 h 12"/>
                  <a:gd name="T8" fmla="*/ 34 w 46"/>
                  <a:gd name="T9" fmla="*/ 2 h 12"/>
                  <a:gd name="T10" fmla="*/ 30 w 46"/>
                  <a:gd name="T11" fmla="*/ 0 h 12"/>
                  <a:gd name="T12" fmla="*/ 26 w 46"/>
                  <a:gd name="T13" fmla="*/ 0 h 12"/>
                  <a:gd name="T14" fmla="*/ 22 w 46"/>
                  <a:gd name="T15" fmla="*/ 0 h 12"/>
                  <a:gd name="T16" fmla="*/ 18 w 46"/>
                  <a:gd name="T17" fmla="*/ 4 h 12"/>
                  <a:gd name="T18" fmla="*/ 8 w 46"/>
                  <a:gd name="T19" fmla="*/ 4 h 12"/>
                  <a:gd name="T20" fmla="*/ 4 w 46"/>
                  <a:gd name="T21" fmla="*/ 6 h 12"/>
                  <a:gd name="T22" fmla="*/ 8 w 46"/>
                  <a:gd name="T23" fmla="*/ 8 h 12"/>
                  <a:gd name="T24" fmla="*/ 16 w 46"/>
                  <a:gd name="T25" fmla="*/ 6 h 12"/>
                  <a:gd name="T26" fmla="*/ 22 w 46"/>
                  <a:gd name="T27" fmla="*/ 6 h 12"/>
                  <a:gd name="T28" fmla="*/ 22 w 46"/>
                  <a:gd name="T29" fmla="*/ 6 h 12"/>
                  <a:gd name="T30" fmla="*/ 16 w 46"/>
                  <a:gd name="T31" fmla="*/ 6 h 12"/>
                  <a:gd name="T32" fmla="*/ 10 w 46"/>
                  <a:gd name="T33" fmla="*/ 8 h 12"/>
                  <a:gd name="T34" fmla="*/ 10 w 46"/>
                  <a:gd name="T35" fmla="*/ 8 h 12"/>
                  <a:gd name="T36" fmla="*/ 6 w 46"/>
                  <a:gd name="T37" fmla="*/ 10 h 12"/>
                  <a:gd name="T38" fmla="*/ 4 w 46"/>
                  <a:gd name="T39" fmla="*/ 8 h 12"/>
                  <a:gd name="T40" fmla="*/ 2 w 46"/>
                  <a:gd name="T41" fmla="*/ 6 h 12"/>
                  <a:gd name="T42" fmla="*/ 0 w 46"/>
                  <a:gd name="T43" fmla="*/ 8 h 12"/>
                  <a:gd name="T44" fmla="*/ 0 w 46"/>
                  <a:gd name="T45" fmla="*/ 12 h 12"/>
                  <a:gd name="T46" fmla="*/ 2 w 46"/>
                  <a:gd name="T47" fmla="*/ 12 h 12"/>
                  <a:gd name="T48" fmla="*/ 10 w 46"/>
                  <a:gd name="T49" fmla="*/ 12 h 12"/>
                  <a:gd name="T50" fmla="*/ 16 w 46"/>
                  <a:gd name="T51" fmla="*/ 12 h 12"/>
                  <a:gd name="T52" fmla="*/ 16 w 46"/>
                  <a:gd name="T53" fmla="*/ 8 h 12"/>
                  <a:gd name="T54" fmla="*/ 20 w 46"/>
                  <a:gd name="T55" fmla="*/ 8 h 12"/>
                  <a:gd name="T56" fmla="*/ 24 w 46"/>
                  <a:gd name="T57" fmla="*/ 6 h 12"/>
                  <a:gd name="T58" fmla="*/ 26 w 46"/>
                  <a:gd name="T59" fmla="*/ 4 h 12"/>
                  <a:gd name="T60" fmla="*/ 28 w 46"/>
                  <a:gd name="T61" fmla="*/ 4 h 12"/>
                  <a:gd name="T62" fmla="*/ 30 w 46"/>
                  <a:gd name="T63" fmla="*/ 6 h 12"/>
                  <a:gd name="T64" fmla="*/ 32 w 46"/>
                  <a:gd name="T65" fmla="*/ 6 h 12"/>
                  <a:gd name="T66" fmla="*/ 38 w 46"/>
                  <a:gd name="T67" fmla="*/ 10 h 12"/>
                  <a:gd name="T68" fmla="*/ 44 w 46"/>
                  <a:gd name="T69" fmla="*/ 8 h 12"/>
                  <a:gd name="T70" fmla="*/ 46 w 46"/>
                  <a:gd name="T7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" h="12">
                    <a:moveTo>
                      <a:pt x="46" y="6"/>
                    </a:moveTo>
                    <a:lnTo>
                      <a:pt x="44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4" y="8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6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1">
                <a:extLst>
                  <a:ext uri="{FF2B5EF4-FFF2-40B4-BE49-F238E27FC236}">
                    <a16:creationId xmlns:a16="http://schemas.microsoft.com/office/drawing/2014/main" id="{EE4B3ED3-57D5-4EE6-BF58-5001D6468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2035"/>
                <a:ext cx="90" cy="112"/>
              </a:xfrm>
              <a:custGeom>
                <a:avLst/>
                <a:gdLst>
                  <a:gd name="T0" fmla="*/ 90 w 90"/>
                  <a:gd name="T1" fmla="*/ 52 h 112"/>
                  <a:gd name="T2" fmla="*/ 84 w 90"/>
                  <a:gd name="T3" fmla="*/ 48 h 112"/>
                  <a:gd name="T4" fmla="*/ 82 w 90"/>
                  <a:gd name="T5" fmla="*/ 40 h 112"/>
                  <a:gd name="T6" fmla="*/ 84 w 90"/>
                  <a:gd name="T7" fmla="*/ 32 h 112"/>
                  <a:gd name="T8" fmla="*/ 88 w 90"/>
                  <a:gd name="T9" fmla="*/ 30 h 112"/>
                  <a:gd name="T10" fmla="*/ 88 w 90"/>
                  <a:gd name="T11" fmla="*/ 24 h 112"/>
                  <a:gd name="T12" fmla="*/ 84 w 90"/>
                  <a:gd name="T13" fmla="*/ 18 h 112"/>
                  <a:gd name="T14" fmla="*/ 72 w 90"/>
                  <a:gd name="T15" fmla="*/ 20 h 112"/>
                  <a:gd name="T16" fmla="*/ 70 w 90"/>
                  <a:gd name="T17" fmla="*/ 16 h 112"/>
                  <a:gd name="T18" fmla="*/ 72 w 90"/>
                  <a:gd name="T19" fmla="*/ 4 h 112"/>
                  <a:gd name="T20" fmla="*/ 64 w 90"/>
                  <a:gd name="T21" fmla="*/ 2 h 112"/>
                  <a:gd name="T22" fmla="*/ 54 w 90"/>
                  <a:gd name="T23" fmla="*/ 2 h 112"/>
                  <a:gd name="T24" fmla="*/ 42 w 90"/>
                  <a:gd name="T25" fmla="*/ 2 h 112"/>
                  <a:gd name="T26" fmla="*/ 40 w 90"/>
                  <a:gd name="T27" fmla="*/ 14 h 112"/>
                  <a:gd name="T28" fmla="*/ 34 w 90"/>
                  <a:gd name="T29" fmla="*/ 24 h 112"/>
                  <a:gd name="T30" fmla="*/ 20 w 90"/>
                  <a:gd name="T31" fmla="*/ 24 h 112"/>
                  <a:gd name="T32" fmla="*/ 16 w 90"/>
                  <a:gd name="T33" fmla="*/ 24 h 112"/>
                  <a:gd name="T34" fmla="*/ 14 w 90"/>
                  <a:gd name="T35" fmla="*/ 24 h 112"/>
                  <a:gd name="T36" fmla="*/ 14 w 90"/>
                  <a:gd name="T37" fmla="*/ 32 h 112"/>
                  <a:gd name="T38" fmla="*/ 10 w 90"/>
                  <a:gd name="T39" fmla="*/ 32 h 112"/>
                  <a:gd name="T40" fmla="*/ 18 w 90"/>
                  <a:gd name="T41" fmla="*/ 38 h 112"/>
                  <a:gd name="T42" fmla="*/ 12 w 90"/>
                  <a:gd name="T43" fmla="*/ 40 h 112"/>
                  <a:gd name="T44" fmla="*/ 10 w 90"/>
                  <a:gd name="T45" fmla="*/ 36 h 112"/>
                  <a:gd name="T46" fmla="*/ 6 w 90"/>
                  <a:gd name="T47" fmla="*/ 52 h 112"/>
                  <a:gd name="T48" fmla="*/ 2 w 90"/>
                  <a:gd name="T49" fmla="*/ 54 h 112"/>
                  <a:gd name="T50" fmla="*/ 2 w 90"/>
                  <a:gd name="T51" fmla="*/ 60 h 112"/>
                  <a:gd name="T52" fmla="*/ 8 w 90"/>
                  <a:gd name="T53" fmla="*/ 66 h 112"/>
                  <a:gd name="T54" fmla="*/ 10 w 90"/>
                  <a:gd name="T55" fmla="*/ 70 h 112"/>
                  <a:gd name="T56" fmla="*/ 10 w 90"/>
                  <a:gd name="T57" fmla="*/ 72 h 112"/>
                  <a:gd name="T58" fmla="*/ 6 w 90"/>
                  <a:gd name="T59" fmla="*/ 70 h 112"/>
                  <a:gd name="T60" fmla="*/ 12 w 90"/>
                  <a:gd name="T61" fmla="*/ 76 h 112"/>
                  <a:gd name="T62" fmla="*/ 10 w 90"/>
                  <a:gd name="T63" fmla="*/ 78 h 112"/>
                  <a:gd name="T64" fmla="*/ 14 w 90"/>
                  <a:gd name="T65" fmla="*/ 84 h 112"/>
                  <a:gd name="T66" fmla="*/ 20 w 90"/>
                  <a:gd name="T67" fmla="*/ 88 h 112"/>
                  <a:gd name="T68" fmla="*/ 16 w 90"/>
                  <a:gd name="T69" fmla="*/ 88 h 112"/>
                  <a:gd name="T70" fmla="*/ 34 w 90"/>
                  <a:gd name="T71" fmla="*/ 106 h 112"/>
                  <a:gd name="T72" fmla="*/ 40 w 90"/>
                  <a:gd name="T73" fmla="*/ 108 h 112"/>
                  <a:gd name="T74" fmla="*/ 46 w 90"/>
                  <a:gd name="T75" fmla="*/ 108 h 112"/>
                  <a:gd name="T76" fmla="*/ 48 w 90"/>
                  <a:gd name="T77" fmla="*/ 106 h 112"/>
                  <a:gd name="T78" fmla="*/ 50 w 90"/>
                  <a:gd name="T79" fmla="*/ 102 h 112"/>
                  <a:gd name="T80" fmla="*/ 46 w 90"/>
                  <a:gd name="T81" fmla="*/ 96 h 112"/>
                  <a:gd name="T82" fmla="*/ 46 w 90"/>
                  <a:gd name="T83" fmla="*/ 94 h 112"/>
                  <a:gd name="T84" fmla="*/ 44 w 90"/>
                  <a:gd name="T85" fmla="*/ 84 h 112"/>
                  <a:gd name="T86" fmla="*/ 50 w 90"/>
                  <a:gd name="T87" fmla="*/ 84 h 112"/>
                  <a:gd name="T88" fmla="*/ 58 w 90"/>
                  <a:gd name="T89" fmla="*/ 82 h 112"/>
                  <a:gd name="T90" fmla="*/ 58 w 90"/>
                  <a:gd name="T91" fmla="*/ 78 h 112"/>
                  <a:gd name="T92" fmla="*/ 62 w 90"/>
                  <a:gd name="T93" fmla="*/ 76 h 112"/>
                  <a:gd name="T94" fmla="*/ 70 w 90"/>
                  <a:gd name="T95" fmla="*/ 84 h 112"/>
                  <a:gd name="T96" fmla="*/ 78 w 90"/>
                  <a:gd name="T97" fmla="*/ 80 h 112"/>
                  <a:gd name="T98" fmla="*/ 80 w 90"/>
                  <a:gd name="T99" fmla="*/ 86 h 112"/>
                  <a:gd name="T100" fmla="*/ 86 w 90"/>
                  <a:gd name="T101" fmla="*/ 84 h 112"/>
                  <a:gd name="T102" fmla="*/ 86 w 90"/>
                  <a:gd name="T103" fmla="*/ 80 h 112"/>
                  <a:gd name="T104" fmla="*/ 90 w 90"/>
                  <a:gd name="T105" fmla="*/ 72 h 112"/>
                  <a:gd name="T106" fmla="*/ 90 w 90"/>
                  <a:gd name="T107" fmla="*/ 6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" h="112">
                    <a:moveTo>
                      <a:pt x="90" y="62"/>
                    </a:moveTo>
                    <a:lnTo>
                      <a:pt x="90" y="60"/>
                    </a:lnTo>
                    <a:lnTo>
                      <a:pt x="90" y="56"/>
                    </a:lnTo>
                    <a:lnTo>
                      <a:pt x="90" y="54"/>
                    </a:lnTo>
                    <a:lnTo>
                      <a:pt x="90" y="52"/>
                    </a:lnTo>
                    <a:lnTo>
                      <a:pt x="90" y="52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4" y="48"/>
                    </a:lnTo>
                    <a:lnTo>
                      <a:pt x="84" y="46"/>
                    </a:lnTo>
                    <a:lnTo>
                      <a:pt x="82" y="46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82" y="40"/>
                    </a:lnTo>
                    <a:lnTo>
                      <a:pt x="80" y="38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6" y="32"/>
                    </a:lnTo>
                    <a:lnTo>
                      <a:pt x="88" y="32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22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80" y="16"/>
                    </a:lnTo>
                    <a:lnTo>
                      <a:pt x="78" y="18"/>
                    </a:lnTo>
                    <a:lnTo>
                      <a:pt x="76" y="18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0" y="14"/>
                    </a:lnTo>
                    <a:lnTo>
                      <a:pt x="40" y="18"/>
                    </a:lnTo>
                    <a:lnTo>
                      <a:pt x="40" y="22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4" y="24"/>
                    </a:lnTo>
                    <a:lnTo>
                      <a:pt x="28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0" y="38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6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10" y="40"/>
                    </a:lnTo>
                    <a:lnTo>
                      <a:pt x="10" y="44"/>
                    </a:lnTo>
                    <a:lnTo>
                      <a:pt x="8" y="48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4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10" y="66"/>
                    </a:lnTo>
                    <a:lnTo>
                      <a:pt x="8" y="68"/>
                    </a:lnTo>
                    <a:lnTo>
                      <a:pt x="8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8" y="7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6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10" y="74"/>
                    </a:lnTo>
                    <a:lnTo>
                      <a:pt x="12" y="76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0" y="76"/>
                    </a:lnTo>
                    <a:lnTo>
                      <a:pt x="8" y="76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2" y="80"/>
                    </a:lnTo>
                    <a:lnTo>
                      <a:pt x="12" y="82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14" y="86"/>
                    </a:lnTo>
                    <a:lnTo>
                      <a:pt x="16" y="86"/>
                    </a:lnTo>
                    <a:lnTo>
                      <a:pt x="18" y="86"/>
                    </a:lnTo>
                    <a:lnTo>
                      <a:pt x="20" y="86"/>
                    </a:lnTo>
                    <a:lnTo>
                      <a:pt x="20" y="88"/>
                    </a:lnTo>
                    <a:lnTo>
                      <a:pt x="20" y="88"/>
                    </a:lnTo>
                    <a:lnTo>
                      <a:pt x="20" y="88"/>
                    </a:lnTo>
                    <a:lnTo>
                      <a:pt x="16" y="86"/>
                    </a:lnTo>
                    <a:lnTo>
                      <a:pt x="16" y="86"/>
                    </a:lnTo>
                    <a:lnTo>
                      <a:pt x="16" y="88"/>
                    </a:lnTo>
                    <a:lnTo>
                      <a:pt x="20" y="92"/>
                    </a:lnTo>
                    <a:lnTo>
                      <a:pt x="26" y="96"/>
                    </a:lnTo>
                    <a:lnTo>
                      <a:pt x="28" y="100"/>
                    </a:lnTo>
                    <a:lnTo>
                      <a:pt x="30" y="102"/>
                    </a:lnTo>
                    <a:lnTo>
                      <a:pt x="34" y="106"/>
                    </a:lnTo>
                    <a:lnTo>
                      <a:pt x="34" y="108"/>
                    </a:lnTo>
                    <a:lnTo>
                      <a:pt x="36" y="110"/>
                    </a:lnTo>
                    <a:lnTo>
                      <a:pt x="38" y="112"/>
                    </a:lnTo>
                    <a:lnTo>
                      <a:pt x="38" y="110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4" y="104"/>
                    </a:lnTo>
                    <a:lnTo>
                      <a:pt x="44" y="106"/>
                    </a:lnTo>
                    <a:lnTo>
                      <a:pt x="46" y="108"/>
                    </a:lnTo>
                    <a:lnTo>
                      <a:pt x="46" y="108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06"/>
                    </a:lnTo>
                    <a:lnTo>
                      <a:pt x="48" y="106"/>
                    </a:lnTo>
                    <a:lnTo>
                      <a:pt x="48" y="106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48" y="100"/>
                    </a:lnTo>
                    <a:lnTo>
                      <a:pt x="46" y="98"/>
                    </a:lnTo>
                    <a:lnTo>
                      <a:pt x="46" y="98"/>
                    </a:lnTo>
                    <a:lnTo>
                      <a:pt x="46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4" y="88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6"/>
                    </a:lnTo>
                    <a:lnTo>
                      <a:pt x="58" y="84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78"/>
                    </a:lnTo>
                    <a:lnTo>
                      <a:pt x="58" y="78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4"/>
                    </a:lnTo>
                    <a:lnTo>
                      <a:pt x="62" y="74"/>
                    </a:lnTo>
                    <a:lnTo>
                      <a:pt x="62" y="76"/>
                    </a:lnTo>
                    <a:lnTo>
                      <a:pt x="64" y="76"/>
                    </a:lnTo>
                    <a:lnTo>
                      <a:pt x="64" y="78"/>
                    </a:lnTo>
                    <a:lnTo>
                      <a:pt x="66" y="80"/>
                    </a:lnTo>
                    <a:lnTo>
                      <a:pt x="66" y="84"/>
                    </a:lnTo>
                    <a:lnTo>
                      <a:pt x="70" y="84"/>
                    </a:lnTo>
                    <a:lnTo>
                      <a:pt x="72" y="86"/>
                    </a:lnTo>
                    <a:lnTo>
                      <a:pt x="74" y="84"/>
                    </a:lnTo>
                    <a:lnTo>
                      <a:pt x="76" y="82"/>
                    </a:lnTo>
                    <a:lnTo>
                      <a:pt x="78" y="82"/>
                    </a:lnTo>
                    <a:lnTo>
                      <a:pt x="78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80" y="84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2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6" y="78"/>
                    </a:lnTo>
                    <a:lnTo>
                      <a:pt x="88" y="76"/>
                    </a:lnTo>
                    <a:lnTo>
                      <a:pt x="88" y="76"/>
                    </a:lnTo>
                    <a:lnTo>
                      <a:pt x="88" y="76"/>
                    </a:lnTo>
                    <a:lnTo>
                      <a:pt x="90" y="72"/>
                    </a:lnTo>
                    <a:lnTo>
                      <a:pt x="90" y="72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0" y="68"/>
                    </a:lnTo>
                    <a:lnTo>
                      <a:pt x="90" y="64"/>
                    </a:lnTo>
                    <a:lnTo>
                      <a:pt x="90" y="6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72">
                <a:extLst>
                  <a:ext uri="{FF2B5EF4-FFF2-40B4-BE49-F238E27FC236}">
                    <a16:creationId xmlns:a16="http://schemas.microsoft.com/office/drawing/2014/main" id="{4F7CB55D-8F9D-4621-AA8E-0D0AE48DEE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1" y="2905"/>
                <a:ext cx="250" cy="58"/>
              </a:xfrm>
              <a:custGeom>
                <a:avLst/>
                <a:gdLst>
                  <a:gd name="T0" fmla="*/ 232 w 250"/>
                  <a:gd name="T1" fmla="*/ 46 h 58"/>
                  <a:gd name="T2" fmla="*/ 232 w 250"/>
                  <a:gd name="T3" fmla="*/ 46 h 58"/>
                  <a:gd name="T4" fmla="*/ 232 w 250"/>
                  <a:gd name="T5" fmla="*/ 48 h 58"/>
                  <a:gd name="T6" fmla="*/ 234 w 250"/>
                  <a:gd name="T7" fmla="*/ 46 h 58"/>
                  <a:gd name="T8" fmla="*/ 234 w 250"/>
                  <a:gd name="T9" fmla="*/ 44 h 58"/>
                  <a:gd name="T10" fmla="*/ 232 w 250"/>
                  <a:gd name="T11" fmla="*/ 44 h 58"/>
                  <a:gd name="T12" fmla="*/ 0 w 250"/>
                  <a:gd name="T13" fmla="*/ 0 h 58"/>
                  <a:gd name="T14" fmla="*/ 0 w 250"/>
                  <a:gd name="T15" fmla="*/ 2 h 58"/>
                  <a:gd name="T16" fmla="*/ 2 w 250"/>
                  <a:gd name="T17" fmla="*/ 2 h 58"/>
                  <a:gd name="T18" fmla="*/ 2 w 250"/>
                  <a:gd name="T19" fmla="*/ 0 h 58"/>
                  <a:gd name="T20" fmla="*/ 248 w 250"/>
                  <a:gd name="T21" fmla="*/ 48 h 58"/>
                  <a:gd name="T22" fmla="*/ 246 w 250"/>
                  <a:gd name="T23" fmla="*/ 48 h 58"/>
                  <a:gd name="T24" fmla="*/ 244 w 250"/>
                  <a:gd name="T25" fmla="*/ 48 h 58"/>
                  <a:gd name="T26" fmla="*/ 240 w 250"/>
                  <a:gd name="T27" fmla="*/ 50 h 58"/>
                  <a:gd name="T28" fmla="*/ 236 w 250"/>
                  <a:gd name="T29" fmla="*/ 50 h 58"/>
                  <a:gd name="T30" fmla="*/ 236 w 250"/>
                  <a:gd name="T31" fmla="*/ 50 h 58"/>
                  <a:gd name="T32" fmla="*/ 234 w 250"/>
                  <a:gd name="T33" fmla="*/ 48 h 58"/>
                  <a:gd name="T34" fmla="*/ 238 w 250"/>
                  <a:gd name="T35" fmla="*/ 48 h 58"/>
                  <a:gd name="T36" fmla="*/ 238 w 250"/>
                  <a:gd name="T37" fmla="*/ 46 h 58"/>
                  <a:gd name="T38" fmla="*/ 232 w 250"/>
                  <a:gd name="T39" fmla="*/ 48 h 58"/>
                  <a:gd name="T40" fmla="*/ 232 w 250"/>
                  <a:gd name="T41" fmla="*/ 48 h 58"/>
                  <a:gd name="T42" fmla="*/ 230 w 250"/>
                  <a:gd name="T43" fmla="*/ 46 h 58"/>
                  <a:gd name="T44" fmla="*/ 232 w 250"/>
                  <a:gd name="T45" fmla="*/ 44 h 58"/>
                  <a:gd name="T46" fmla="*/ 232 w 250"/>
                  <a:gd name="T47" fmla="*/ 42 h 58"/>
                  <a:gd name="T48" fmla="*/ 232 w 250"/>
                  <a:gd name="T49" fmla="*/ 42 h 58"/>
                  <a:gd name="T50" fmla="*/ 232 w 250"/>
                  <a:gd name="T51" fmla="*/ 40 h 58"/>
                  <a:gd name="T52" fmla="*/ 230 w 250"/>
                  <a:gd name="T53" fmla="*/ 40 h 58"/>
                  <a:gd name="T54" fmla="*/ 228 w 250"/>
                  <a:gd name="T55" fmla="*/ 44 h 58"/>
                  <a:gd name="T56" fmla="*/ 226 w 250"/>
                  <a:gd name="T57" fmla="*/ 46 h 58"/>
                  <a:gd name="T58" fmla="*/ 226 w 250"/>
                  <a:gd name="T59" fmla="*/ 48 h 58"/>
                  <a:gd name="T60" fmla="*/ 226 w 250"/>
                  <a:gd name="T61" fmla="*/ 48 h 58"/>
                  <a:gd name="T62" fmla="*/ 226 w 250"/>
                  <a:gd name="T63" fmla="*/ 50 h 58"/>
                  <a:gd name="T64" fmla="*/ 226 w 250"/>
                  <a:gd name="T65" fmla="*/ 52 h 58"/>
                  <a:gd name="T66" fmla="*/ 226 w 250"/>
                  <a:gd name="T67" fmla="*/ 52 h 58"/>
                  <a:gd name="T68" fmla="*/ 224 w 250"/>
                  <a:gd name="T69" fmla="*/ 54 h 58"/>
                  <a:gd name="T70" fmla="*/ 224 w 250"/>
                  <a:gd name="T71" fmla="*/ 56 h 58"/>
                  <a:gd name="T72" fmla="*/ 222 w 250"/>
                  <a:gd name="T73" fmla="*/ 58 h 58"/>
                  <a:gd name="T74" fmla="*/ 226 w 250"/>
                  <a:gd name="T75" fmla="*/ 58 h 58"/>
                  <a:gd name="T76" fmla="*/ 228 w 250"/>
                  <a:gd name="T77" fmla="*/ 56 h 58"/>
                  <a:gd name="T78" fmla="*/ 230 w 250"/>
                  <a:gd name="T79" fmla="*/ 56 h 58"/>
                  <a:gd name="T80" fmla="*/ 234 w 250"/>
                  <a:gd name="T81" fmla="*/ 58 h 58"/>
                  <a:gd name="T82" fmla="*/ 236 w 250"/>
                  <a:gd name="T83" fmla="*/ 56 h 58"/>
                  <a:gd name="T84" fmla="*/ 236 w 250"/>
                  <a:gd name="T85" fmla="*/ 58 h 58"/>
                  <a:gd name="T86" fmla="*/ 240 w 250"/>
                  <a:gd name="T87" fmla="*/ 58 h 58"/>
                  <a:gd name="T88" fmla="*/ 242 w 250"/>
                  <a:gd name="T89" fmla="*/ 58 h 58"/>
                  <a:gd name="T90" fmla="*/ 244 w 250"/>
                  <a:gd name="T91" fmla="*/ 56 h 58"/>
                  <a:gd name="T92" fmla="*/ 244 w 250"/>
                  <a:gd name="T93" fmla="*/ 56 h 58"/>
                  <a:gd name="T94" fmla="*/ 242 w 250"/>
                  <a:gd name="T95" fmla="*/ 56 h 58"/>
                  <a:gd name="T96" fmla="*/ 240 w 250"/>
                  <a:gd name="T97" fmla="*/ 56 h 58"/>
                  <a:gd name="T98" fmla="*/ 238 w 250"/>
                  <a:gd name="T99" fmla="*/ 54 h 58"/>
                  <a:gd name="T100" fmla="*/ 238 w 250"/>
                  <a:gd name="T101" fmla="*/ 54 h 58"/>
                  <a:gd name="T102" fmla="*/ 238 w 250"/>
                  <a:gd name="T103" fmla="*/ 54 h 58"/>
                  <a:gd name="T104" fmla="*/ 240 w 250"/>
                  <a:gd name="T105" fmla="*/ 52 h 58"/>
                  <a:gd name="T106" fmla="*/ 244 w 250"/>
                  <a:gd name="T107" fmla="*/ 52 h 58"/>
                  <a:gd name="T108" fmla="*/ 244 w 250"/>
                  <a:gd name="T109" fmla="*/ 54 h 58"/>
                  <a:gd name="T110" fmla="*/ 246 w 250"/>
                  <a:gd name="T111" fmla="*/ 54 h 58"/>
                  <a:gd name="T112" fmla="*/ 246 w 250"/>
                  <a:gd name="T113" fmla="*/ 52 h 58"/>
                  <a:gd name="T114" fmla="*/ 248 w 250"/>
                  <a:gd name="T115" fmla="*/ 50 h 58"/>
                  <a:gd name="T116" fmla="*/ 250 w 250"/>
                  <a:gd name="T117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0" h="58">
                    <a:moveTo>
                      <a:pt x="232" y="44"/>
                    </a:moveTo>
                    <a:lnTo>
                      <a:pt x="232" y="46"/>
                    </a:lnTo>
                    <a:lnTo>
                      <a:pt x="232" y="46"/>
                    </a:lnTo>
                    <a:lnTo>
                      <a:pt x="232" y="46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4" y="46"/>
                    </a:lnTo>
                    <a:lnTo>
                      <a:pt x="234" y="46"/>
                    </a:lnTo>
                    <a:lnTo>
                      <a:pt x="234" y="44"/>
                    </a:lnTo>
                    <a:lnTo>
                      <a:pt x="234" y="44"/>
                    </a:lnTo>
                    <a:lnTo>
                      <a:pt x="232" y="44"/>
                    </a:lnTo>
                    <a:lnTo>
                      <a:pt x="232" y="44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250" y="48"/>
                    </a:moveTo>
                    <a:lnTo>
                      <a:pt x="248" y="48"/>
                    </a:lnTo>
                    <a:lnTo>
                      <a:pt x="248" y="48"/>
                    </a:lnTo>
                    <a:lnTo>
                      <a:pt x="246" y="48"/>
                    </a:lnTo>
                    <a:lnTo>
                      <a:pt x="246" y="48"/>
                    </a:lnTo>
                    <a:lnTo>
                      <a:pt x="244" y="48"/>
                    </a:lnTo>
                    <a:lnTo>
                      <a:pt x="242" y="48"/>
                    </a:lnTo>
                    <a:lnTo>
                      <a:pt x="240" y="50"/>
                    </a:lnTo>
                    <a:lnTo>
                      <a:pt x="238" y="50"/>
                    </a:lnTo>
                    <a:lnTo>
                      <a:pt x="236" y="50"/>
                    </a:lnTo>
                    <a:lnTo>
                      <a:pt x="236" y="50"/>
                    </a:lnTo>
                    <a:lnTo>
                      <a:pt x="236" y="50"/>
                    </a:lnTo>
                    <a:lnTo>
                      <a:pt x="234" y="50"/>
                    </a:lnTo>
                    <a:lnTo>
                      <a:pt x="234" y="48"/>
                    </a:lnTo>
                    <a:lnTo>
                      <a:pt x="236" y="48"/>
                    </a:lnTo>
                    <a:lnTo>
                      <a:pt x="238" y="48"/>
                    </a:lnTo>
                    <a:lnTo>
                      <a:pt x="236" y="48"/>
                    </a:lnTo>
                    <a:lnTo>
                      <a:pt x="238" y="46"/>
                    </a:lnTo>
                    <a:lnTo>
                      <a:pt x="236" y="46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0" y="48"/>
                    </a:lnTo>
                    <a:lnTo>
                      <a:pt x="230" y="46"/>
                    </a:lnTo>
                    <a:lnTo>
                      <a:pt x="230" y="44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2" y="40"/>
                    </a:lnTo>
                    <a:lnTo>
                      <a:pt x="232" y="40"/>
                    </a:lnTo>
                    <a:lnTo>
                      <a:pt x="230" y="40"/>
                    </a:lnTo>
                    <a:lnTo>
                      <a:pt x="230" y="40"/>
                    </a:lnTo>
                    <a:lnTo>
                      <a:pt x="228" y="42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26" y="46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50"/>
                    </a:lnTo>
                    <a:lnTo>
                      <a:pt x="226" y="50"/>
                    </a:lnTo>
                    <a:lnTo>
                      <a:pt x="226" y="52"/>
                    </a:lnTo>
                    <a:lnTo>
                      <a:pt x="224" y="52"/>
                    </a:lnTo>
                    <a:lnTo>
                      <a:pt x="226" y="52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6"/>
                    </a:lnTo>
                    <a:lnTo>
                      <a:pt x="224" y="56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4" y="58"/>
                    </a:lnTo>
                    <a:lnTo>
                      <a:pt x="226" y="58"/>
                    </a:lnTo>
                    <a:lnTo>
                      <a:pt x="226" y="58"/>
                    </a:lnTo>
                    <a:lnTo>
                      <a:pt x="228" y="56"/>
                    </a:lnTo>
                    <a:lnTo>
                      <a:pt x="230" y="56"/>
                    </a:lnTo>
                    <a:lnTo>
                      <a:pt x="230" y="56"/>
                    </a:lnTo>
                    <a:lnTo>
                      <a:pt x="232" y="56"/>
                    </a:lnTo>
                    <a:lnTo>
                      <a:pt x="234" y="58"/>
                    </a:lnTo>
                    <a:lnTo>
                      <a:pt x="236" y="58"/>
                    </a:lnTo>
                    <a:lnTo>
                      <a:pt x="236" y="56"/>
                    </a:lnTo>
                    <a:lnTo>
                      <a:pt x="236" y="56"/>
                    </a:lnTo>
                    <a:lnTo>
                      <a:pt x="236" y="58"/>
                    </a:lnTo>
                    <a:lnTo>
                      <a:pt x="238" y="58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2" y="54"/>
                    </a:lnTo>
                    <a:lnTo>
                      <a:pt x="242" y="56"/>
                    </a:lnTo>
                    <a:lnTo>
                      <a:pt x="240" y="56"/>
                    </a:lnTo>
                    <a:lnTo>
                      <a:pt x="240" y="56"/>
                    </a:lnTo>
                    <a:lnTo>
                      <a:pt x="238" y="56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40" y="52"/>
                    </a:lnTo>
                    <a:lnTo>
                      <a:pt x="240" y="52"/>
                    </a:lnTo>
                    <a:lnTo>
                      <a:pt x="240" y="52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4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8" y="52"/>
                    </a:lnTo>
                    <a:lnTo>
                      <a:pt x="248" y="50"/>
                    </a:lnTo>
                    <a:lnTo>
                      <a:pt x="250" y="50"/>
                    </a:lnTo>
                    <a:lnTo>
                      <a:pt x="250" y="48"/>
                    </a:lnTo>
                    <a:lnTo>
                      <a:pt x="250" y="4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73">
                <a:extLst>
                  <a:ext uri="{FF2B5EF4-FFF2-40B4-BE49-F238E27FC236}">
                    <a16:creationId xmlns:a16="http://schemas.microsoft.com/office/drawing/2014/main" id="{D51C299E-BF42-477F-BAEC-F726182061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" y="2233"/>
                <a:ext cx="246" cy="217"/>
              </a:xfrm>
              <a:custGeom>
                <a:avLst/>
                <a:gdLst>
                  <a:gd name="T0" fmla="*/ 220 w 246"/>
                  <a:gd name="T1" fmla="*/ 217 h 217"/>
                  <a:gd name="T2" fmla="*/ 220 w 246"/>
                  <a:gd name="T3" fmla="*/ 217 h 217"/>
                  <a:gd name="T4" fmla="*/ 244 w 246"/>
                  <a:gd name="T5" fmla="*/ 175 h 217"/>
                  <a:gd name="T6" fmla="*/ 242 w 246"/>
                  <a:gd name="T7" fmla="*/ 175 h 217"/>
                  <a:gd name="T8" fmla="*/ 242 w 246"/>
                  <a:gd name="T9" fmla="*/ 175 h 217"/>
                  <a:gd name="T10" fmla="*/ 244 w 246"/>
                  <a:gd name="T11" fmla="*/ 177 h 217"/>
                  <a:gd name="T12" fmla="*/ 244 w 246"/>
                  <a:gd name="T13" fmla="*/ 175 h 217"/>
                  <a:gd name="T14" fmla="*/ 176 w 246"/>
                  <a:gd name="T15" fmla="*/ 173 h 217"/>
                  <a:gd name="T16" fmla="*/ 174 w 246"/>
                  <a:gd name="T17" fmla="*/ 173 h 217"/>
                  <a:gd name="T18" fmla="*/ 234 w 246"/>
                  <a:gd name="T19" fmla="*/ 173 h 217"/>
                  <a:gd name="T20" fmla="*/ 172 w 246"/>
                  <a:gd name="T21" fmla="*/ 169 h 217"/>
                  <a:gd name="T22" fmla="*/ 170 w 246"/>
                  <a:gd name="T23" fmla="*/ 169 h 217"/>
                  <a:gd name="T24" fmla="*/ 174 w 246"/>
                  <a:gd name="T25" fmla="*/ 171 h 217"/>
                  <a:gd name="T26" fmla="*/ 174 w 246"/>
                  <a:gd name="T27" fmla="*/ 161 h 217"/>
                  <a:gd name="T28" fmla="*/ 172 w 246"/>
                  <a:gd name="T29" fmla="*/ 163 h 217"/>
                  <a:gd name="T30" fmla="*/ 172 w 246"/>
                  <a:gd name="T31" fmla="*/ 165 h 217"/>
                  <a:gd name="T32" fmla="*/ 172 w 246"/>
                  <a:gd name="T33" fmla="*/ 163 h 217"/>
                  <a:gd name="T34" fmla="*/ 172 w 246"/>
                  <a:gd name="T35" fmla="*/ 163 h 217"/>
                  <a:gd name="T36" fmla="*/ 174 w 246"/>
                  <a:gd name="T37" fmla="*/ 161 h 217"/>
                  <a:gd name="T38" fmla="*/ 38 w 246"/>
                  <a:gd name="T39" fmla="*/ 159 h 217"/>
                  <a:gd name="T40" fmla="*/ 34 w 246"/>
                  <a:gd name="T41" fmla="*/ 159 h 217"/>
                  <a:gd name="T42" fmla="*/ 36 w 246"/>
                  <a:gd name="T43" fmla="*/ 161 h 217"/>
                  <a:gd name="T44" fmla="*/ 40 w 246"/>
                  <a:gd name="T45" fmla="*/ 163 h 217"/>
                  <a:gd name="T46" fmla="*/ 42 w 246"/>
                  <a:gd name="T47" fmla="*/ 163 h 217"/>
                  <a:gd name="T48" fmla="*/ 30 w 246"/>
                  <a:gd name="T49" fmla="*/ 157 h 217"/>
                  <a:gd name="T50" fmla="*/ 30 w 246"/>
                  <a:gd name="T51" fmla="*/ 159 h 217"/>
                  <a:gd name="T52" fmla="*/ 32 w 246"/>
                  <a:gd name="T53" fmla="*/ 157 h 217"/>
                  <a:gd name="T54" fmla="*/ 2 w 246"/>
                  <a:gd name="T55" fmla="*/ 142 h 217"/>
                  <a:gd name="T56" fmla="*/ 2 w 246"/>
                  <a:gd name="T57" fmla="*/ 146 h 217"/>
                  <a:gd name="T58" fmla="*/ 4 w 246"/>
                  <a:gd name="T59" fmla="*/ 144 h 217"/>
                  <a:gd name="T60" fmla="*/ 126 w 246"/>
                  <a:gd name="T61" fmla="*/ 140 h 217"/>
                  <a:gd name="T62" fmla="*/ 128 w 246"/>
                  <a:gd name="T63" fmla="*/ 142 h 217"/>
                  <a:gd name="T64" fmla="*/ 124 w 246"/>
                  <a:gd name="T65" fmla="*/ 140 h 217"/>
                  <a:gd name="T66" fmla="*/ 124 w 246"/>
                  <a:gd name="T67" fmla="*/ 142 h 217"/>
                  <a:gd name="T68" fmla="*/ 2 w 246"/>
                  <a:gd name="T69" fmla="*/ 140 h 217"/>
                  <a:gd name="T70" fmla="*/ 2 w 246"/>
                  <a:gd name="T71" fmla="*/ 142 h 217"/>
                  <a:gd name="T72" fmla="*/ 2 w 246"/>
                  <a:gd name="T73" fmla="*/ 140 h 217"/>
                  <a:gd name="T74" fmla="*/ 92 w 246"/>
                  <a:gd name="T75" fmla="*/ 134 h 217"/>
                  <a:gd name="T76" fmla="*/ 92 w 246"/>
                  <a:gd name="T77" fmla="*/ 132 h 217"/>
                  <a:gd name="T78" fmla="*/ 92 w 246"/>
                  <a:gd name="T79" fmla="*/ 134 h 217"/>
                  <a:gd name="T80" fmla="*/ 94 w 246"/>
                  <a:gd name="T81" fmla="*/ 136 h 217"/>
                  <a:gd name="T82" fmla="*/ 140 w 246"/>
                  <a:gd name="T83" fmla="*/ 132 h 217"/>
                  <a:gd name="T84" fmla="*/ 140 w 246"/>
                  <a:gd name="T85" fmla="*/ 130 h 217"/>
                  <a:gd name="T86" fmla="*/ 96 w 246"/>
                  <a:gd name="T87" fmla="*/ 126 h 217"/>
                  <a:gd name="T88" fmla="*/ 98 w 246"/>
                  <a:gd name="T89" fmla="*/ 128 h 217"/>
                  <a:gd name="T90" fmla="*/ 184 w 246"/>
                  <a:gd name="T91" fmla="*/ 30 h 217"/>
                  <a:gd name="T92" fmla="*/ 184 w 246"/>
                  <a:gd name="T93" fmla="*/ 32 h 217"/>
                  <a:gd name="T94" fmla="*/ 184 w 246"/>
                  <a:gd name="T95" fmla="*/ 30 h 217"/>
                  <a:gd name="T96" fmla="*/ 176 w 246"/>
                  <a:gd name="T97" fmla="*/ 22 h 217"/>
                  <a:gd name="T98" fmla="*/ 176 w 246"/>
                  <a:gd name="T99" fmla="*/ 22 h 217"/>
                  <a:gd name="T100" fmla="*/ 176 w 246"/>
                  <a:gd name="T101" fmla="*/ 20 h 217"/>
                  <a:gd name="T102" fmla="*/ 180 w 246"/>
                  <a:gd name="T103" fmla="*/ 18 h 217"/>
                  <a:gd name="T104" fmla="*/ 176 w 246"/>
                  <a:gd name="T105" fmla="*/ 18 h 217"/>
                  <a:gd name="T106" fmla="*/ 160 w 246"/>
                  <a:gd name="T107" fmla="*/ 12 h 217"/>
                  <a:gd name="T108" fmla="*/ 160 w 246"/>
                  <a:gd name="T109" fmla="*/ 10 h 217"/>
                  <a:gd name="T110" fmla="*/ 166 w 246"/>
                  <a:gd name="T111" fmla="*/ 2 h 217"/>
                  <a:gd name="T112" fmla="*/ 166 w 246"/>
                  <a:gd name="T113" fmla="*/ 4 h 217"/>
                  <a:gd name="T114" fmla="*/ 168 w 246"/>
                  <a:gd name="T115" fmla="*/ 2 h 217"/>
                  <a:gd name="T116" fmla="*/ 160 w 246"/>
                  <a:gd name="T117" fmla="*/ 2 h 217"/>
                  <a:gd name="T118" fmla="*/ 156 w 246"/>
                  <a:gd name="T119" fmla="*/ 2 h 217"/>
                  <a:gd name="T120" fmla="*/ 158 w 246"/>
                  <a:gd name="T121" fmla="*/ 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217">
                    <a:moveTo>
                      <a:pt x="218" y="215"/>
                    </a:move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18" y="215"/>
                    </a:lnTo>
                    <a:close/>
                    <a:moveTo>
                      <a:pt x="244" y="175"/>
                    </a:moveTo>
                    <a:lnTo>
                      <a:pt x="244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4" y="175"/>
                    </a:lnTo>
                    <a:lnTo>
                      <a:pt x="244" y="177"/>
                    </a:lnTo>
                    <a:lnTo>
                      <a:pt x="244" y="177"/>
                    </a:lnTo>
                    <a:lnTo>
                      <a:pt x="244" y="177"/>
                    </a:lnTo>
                    <a:lnTo>
                      <a:pt x="246" y="177"/>
                    </a:lnTo>
                    <a:lnTo>
                      <a:pt x="244" y="175"/>
                    </a:lnTo>
                    <a:close/>
                    <a:moveTo>
                      <a:pt x="174" y="173"/>
                    </a:moveTo>
                    <a:lnTo>
                      <a:pt x="174" y="173"/>
                    </a:lnTo>
                    <a:lnTo>
                      <a:pt x="176" y="173"/>
                    </a:lnTo>
                    <a:lnTo>
                      <a:pt x="176" y="173"/>
                    </a:lnTo>
                    <a:lnTo>
                      <a:pt x="176" y="173"/>
                    </a:lnTo>
                    <a:lnTo>
                      <a:pt x="174" y="173"/>
                    </a:lnTo>
                    <a:close/>
                    <a:moveTo>
                      <a:pt x="232" y="171"/>
                    </a:moveTo>
                    <a:lnTo>
                      <a:pt x="232" y="171"/>
                    </a:lnTo>
                    <a:lnTo>
                      <a:pt x="234" y="173"/>
                    </a:lnTo>
                    <a:lnTo>
                      <a:pt x="234" y="173"/>
                    </a:lnTo>
                    <a:lnTo>
                      <a:pt x="232" y="171"/>
                    </a:lnTo>
                    <a:close/>
                    <a:moveTo>
                      <a:pt x="172" y="169"/>
                    </a:moveTo>
                    <a:lnTo>
                      <a:pt x="172" y="167"/>
                    </a:lnTo>
                    <a:lnTo>
                      <a:pt x="170" y="167"/>
                    </a:lnTo>
                    <a:lnTo>
                      <a:pt x="170" y="169"/>
                    </a:lnTo>
                    <a:lnTo>
                      <a:pt x="172" y="169"/>
                    </a:lnTo>
                    <a:lnTo>
                      <a:pt x="172" y="171"/>
                    </a:lnTo>
                    <a:lnTo>
                      <a:pt x="174" y="171"/>
                    </a:lnTo>
                    <a:lnTo>
                      <a:pt x="174" y="169"/>
                    </a:lnTo>
                    <a:lnTo>
                      <a:pt x="172" y="169"/>
                    </a:lnTo>
                    <a:close/>
                    <a:moveTo>
                      <a:pt x="174" y="161"/>
                    </a:moveTo>
                    <a:lnTo>
                      <a:pt x="172" y="161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5"/>
                    </a:lnTo>
                    <a:lnTo>
                      <a:pt x="172" y="165"/>
                    </a:lnTo>
                    <a:lnTo>
                      <a:pt x="172" y="165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4" y="161"/>
                    </a:lnTo>
                    <a:lnTo>
                      <a:pt x="174" y="161"/>
                    </a:lnTo>
                    <a:lnTo>
                      <a:pt x="174" y="161"/>
                    </a:lnTo>
                    <a:lnTo>
                      <a:pt x="174" y="161"/>
                    </a:lnTo>
                    <a:close/>
                    <a:moveTo>
                      <a:pt x="40" y="161"/>
                    </a:moveTo>
                    <a:lnTo>
                      <a:pt x="38" y="159"/>
                    </a:lnTo>
                    <a:lnTo>
                      <a:pt x="38" y="157"/>
                    </a:lnTo>
                    <a:lnTo>
                      <a:pt x="36" y="157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6" y="161"/>
                    </a:lnTo>
                    <a:lnTo>
                      <a:pt x="38" y="163"/>
                    </a:lnTo>
                    <a:lnTo>
                      <a:pt x="40" y="161"/>
                    </a:lnTo>
                    <a:lnTo>
                      <a:pt x="40" y="163"/>
                    </a:lnTo>
                    <a:lnTo>
                      <a:pt x="42" y="163"/>
                    </a:lnTo>
                    <a:lnTo>
                      <a:pt x="42" y="165"/>
                    </a:lnTo>
                    <a:lnTo>
                      <a:pt x="42" y="163"/>
                    </a:lnTo>
                    <a:lnTo>
                      <a:pt x="42" y="161"/>
                    </a:lnTo>
                    <a:lnTo>
                      <a:pt x="40" y="161"/>
                    </a:lnTo>
                    <a:close/>
                    <a:moveTo>
                      <a:pt x="30" y="157"/>
                    </a:moveTo>
                    <a:lnTo>
                      <a:pt x="30" y="157"/>
                    </a:lnTo>
                    <a:lnTo>
                      <a:pt x="30" y="159"/>
                    </a:lnTo>
                    <a:lnTo>
                      <a:pt x="30" y="159"/>
                    </a:lnTo>
                    <a:lnTo>
                      <a:pt x="30" y="159"/>
                    </a:lnTo>
                    <a:lnTo>
                      <a:pt x="32" y="159"/>
                    </a:lnTo>
                    <a:lnTo>
                      <a:pt x="32" y="157"/>
                    </a:lnTo>
                    <a:lnTo>
                      <a:pt x="30" y="157"/>
                    </a:lnTo>
                    <a:lnTo>
                      <a:pt x="30" y="157"/>
                    </a:lnTo>
                    <a:close/>
                    <a:moveTo>
                      <a:pt x="2" y="142"/>
                    </a:moveTo>
                    <a:lnTo>
                      <a:pt x="2" y="144"/>
                    </a:lnTo>
                    <a:lnTo>
                      <a:pt x="2" y="146"/>
                    </a:lnTo>
                    <a:lnTo>
                      <a:pt x="2" y="146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2" y="142"/>
                    </a:lnTo>
                    <a:close/>
                    <a:moveTo>
                      <a:pt x="126" y="140"/>
                    </a:moveTo>
                    <a:lnTo>
                      <a:pt x="126" y="140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128" y="142"/>
                    </a:lnTo>
                    <a:lnTo>
                      <a:pt x="126" y="140"/>
                    </a:lnTo>
                    <a:lnTo>
                      <a:pt x="126" y="140"/>
                    </a:lnTo>
                    <a:close/>
                    <a:moveTo>
                      <a:pt x="124" y="140"/>
                    </a:moveTo>
                    <a:lnTo>
                      <a:pt x="122" y="140"/>
                    </a:lnTo>
                    <a:lnTo>
                      <a:pt x="124" y="142"/>
                    </a:lnTo>
                    <a:lnTo>
                      <a:pt x="124" y="142"/>
                    </a:lnTo>
                    <a:lnTo>
                      <a:pt x="124" y="140"/>
                    </a:lnTo>
                    <a:lnTo>
                      <a:pt x="124" y="140"/>
                    </a:lnTo>
                    <a:close/>
                    <a:moveTo>
                      <a:pt x="2" y="140"/>
                    </a:moveTo>
                    <a:lnTo>
                      <a:pt x="0" y="140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2" y="140"/>
                    </a:lnTo>
                    <a:close/>
                    <a:moveTo>
                      <a:pt x="94" y="134"/>
                    </a:moveTo>
                    <a:lnTo>
                      <a:pt x="92" y="134"/>
                    </a:lnTo>
                    <a:lnTo>
                      <a:pt x="92" y="132"/>
                    </a:lnTo>
                    <a:lnTo>
                      <a:pt x="90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4"/>
                    </a:lnTo>
                    <a:lnTo>
                      <a:pt x="92" y="134"/>
                    </a:lnTo>
                    <a:lnTo>
                      <a:pt x="92" y="136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94" y="134"/>
                    </a:lnTo>
                    <a:close/>
                    <a:moveTo>
                      <a:pt x="140" y="132"/>
                    </a:move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30"/>
                    </a:lnTo>
                    <a:lnTo>
                      <a:pt x="140" y="132"/>
                    </a:lnTo>
                    <a:close/>
                    <a:moveTo>
                      <a:pt x="98" y="126"/>
                    </a:moveTo>
                    <a:lnTo>
                      <a:pt x="96" y="126"/>
                    </a:lnTo>
                    <a:lnTo>
                      <a:pt x="98" y="126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6"/>
                    </a:lnTo>
                    <a:close/>
                    <a:moveTo>
                      <a:pt x="184" y="30"/>
                    </a:move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4" y="30"/>
                    </a:lnTo>
                    <a:close/>
                    <a:moveTo>
                      <a:pt x="176" y="22"/>
                    </a:move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close/>
                    <a:moveTo>
                      <a:pt x="176" y="18"/>
                    </a:moveTo>
                    <a:lnTo>
                      <a:pt x="174" y="1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76" y="18"/>
                    </a:lnTo>
                    <a:close/>
                    <a:moveTo>
                      <a:pt x="158" y="12"/>
                    </a:moveTo>
                    <a:lnTo>
                      <a:pt x="158" y="12"/>
                    </a:lnTo>
                    <a:lnTo>
                      <a:pt x="160" y="12"/>
                    </a:lnTo>
                    <a:lnTo>
                      <a:pt x="160" y="12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58" y="12"/>
                    </a:lnTo>
                    <a:close/>
                    <a:moveTo>
                      <a:pt x="168" y="2"/>
                    </a:moveTo>
                    <a:lnTo>
                      <a:pt x="166" y="2"/>
                    </a:lnTo>
                    <a:lnTo>
                      <a:pt x="166" y="2"/>
                    </a:lnTo>
                    <a:lnTo>
                      <a:pt x="166" y="2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8" y="2"/>
                    </a:lnTo>
                    <a:lnTo>
                      <a:pt x="168" y="2"/>
                    </a:lnTo>
                    <a:close/>
                    <a:moveTo>
                      <a:pt x="160" y="2"/>
                    </a:moveTo>
                    <a:lnTo>
                      <a:pt x="160" y="2"/>
                    </a:lnTo>
                    <a:lnTo>
                      <a:pt x="158" y="2"/>
                    </a:lnTo>
                    <a:lnTo>
                      <a:pt x="156" y="0"/>
                    </a:lnTo>
                    <a:lnTo>
                      <a:pt x="156" y="2"/>
                    </a:lnTo>
                    <a:lnTo>
                      <a:pt x="156" y="2"/>
                    </a:lnTo>
                    <a:lnTo>
                      <a:pt x="156" y="4"/>
                    </a:lnTo>
                    <a:lnTo>
                      <a:pt x="158" y="4"/>
                    </a:lnTo>
                    <a:lnTo>
                      <a:pt x="158" y="4"/>
                    </a:lnTo>
                    <a:lnTo>
                      <a:pt x="16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75">
                <a:extLst>
                  <a:ext uri="{FF2B5EF4-FFF2-40B4-BE49-F238E27FC236}">
                    <a16:creationId xmlns:a16="http://schemas.microsoft.com/office/drawing/2014/main" id="{B3A1DA2C-8481-463C-BEA6-EBA1093AD5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3" y="1167"/>
                <a:ext cx="196" cy="170"/>
              </a:xfrm>
              <a:custGeom>
                <a:avLst/>
                <a:gdLst>
                  <a:gd name="T0" fmla="*/ 176 w 196"/>
                  <a:gd name="T1" fmla="*/ 36 h 170"/>
                  <a:gd name="T2" fmla="*/ 162 w 196"/>
                  <a:gd name="T3" fmla="*/ 34 h 170"/>
                  <a:gd name="T4" fmla="*/ 156 w 196"/>
                  <a:gd name="T5" fmla="*/ 30 h 170"/>
                  <a:gd name="T6" fmla="*/ 150 w 196"/>
                  <a:gd name="T7" fmla="*/ 28 h 170"/>
                  <a:gd name="T8" fmla="*/ 142 w 196"/>
                  <a:gd name="T9" fmla="*/ 28 h 170"/>
                  <a:gd name="T10" fmla="*/ 134 w 196"/>
                  <a:gd name="T11" fmla="*/ 22 h 170"/>
                  <a:gd name="T12" fmla="*/ 130 w 196"/>
                  <a:gd name="T13" fmla="*/ 20 h 170"/>
                  <a:gd name="T14" fmla="*/ 124 w 196"/>
                  <a:gd name="T15" fmla="*/ 16 h 170"/>
                  <a:gd name="T16" fmla="*/ 118 w 196"/>
                  <a:gd name="T17" fmla="*/ 14 h 170"/>
                  <a:gd name="T18" fmla="*/ 110 w 196"/>
                  <a:gd name="T19" fmla="*/ 6 h 170"/>
                  <a:gd name="T20" fmla="*/ 104 w 196"/>
                  <a:gd name="T21" fmla="*/ 2 h 170"/>
                  <a:gd name="T22" fmla="*/ 88 w 196"/>
                  <a:gd name="T23" fmla="*/ 14 h 170"/>
                  <a:gd name="T24" fmla="*/ 68 w 196"/>
                  <a:gd name="T25" fmla="*/ 26 h 170"/>
                  <a:gd name="T26" fmla="*/ 52 w 196"/>
                  <a:gd name="T27" fmla="*/ 30 h 170"/>
                  <a:gd name="T28" fmla="*/ 40 w 196"/>
                  <a:gd name="T29" fmla="*/ 26 h 170"/>
                  <a:gd name="T30" fmla="*/ 40 w 196"/>
                  <a:gd name="T31" fmla="*/ 42 h 170"/>
                  <a:gd name="T32" fmla="*/ 18 w 196"/>
                  <a:gd name="T33" fmla="*/ 40 h 170"/>
                  <a:gd name="T34" fmla="*/ 2 w 196"/>
                  <a:gd name="T35" fmla="*/ 48 h 170"/>
                  <a:gd name="T36" fmla="*/ 2 w 196"/>
                  <a:gd name="T37" fmla="*/ 50 h 170"/>
                  <a:gd name="T38" fmla="*/ 4 w 196"/>
                  <a:gd name="T39" fmla="*/ 56 h 170"/>
                  <a:gd name="T40" fmla="*/ 20 w 196"/>
                  <a:gd name="T41" fmla="*/ 58 h 170"/>
                  <a:gd name="T42" fmla="*/ 30 w 196"/>
                  <a:gd name="T43" fmla="*/ 62 h 170"/>
                  <a:gd name="T44" fmla="*/ 38 w 196"/>
                  <a:gd name="T45" fmla="*/ 66 h 170"/>
                  <a:gd name="T46" fmla="*/ 34 w 196"/>
                  <a:gd name="T47" fmla="*/ 74 h 170"/>
                  <a:gd name="T48" fmla="*/ 48 w 196"/>
                  <a:gd name="T49" fmla="*/ 92 h 170"/>
                  <a:gd name="T50" fmla="*/ 52 w 196"/>
                  <a:gd name="T51" fmla="*/ 104 h 170"/>
                  <a:gd name="T52" fmla="*/ 46 w 196"/>
                  <a:gd name="T53" fmla="*/ 104 h 170"/>
                  <a:gd name="T54" fmla="*/ 38 w 196"/>
                  <a:gd name="T55" fmla="*/ 134 h 170"/>
                  <a:gd name="T56" fmla="*/ 40 w 196"/>
                  <a:gd name="T57" fmla="*/ 140 h 170"/>
                  <a:gd name="T58" fmla="*/ 42 w 196"/>
                  <a:gd name="T59" fmla="*/ 140 h 170"/>
                  <a:gd name="T60" fmla="*/ 54 w 196"/>
                  <a:gd name="T61" fmla="*/ 146 h 170"/>
                  <a:gd name="T62" fmla="*/ 64 w 196"/>
                  <a:gd name="T63" fmla="*/ 148 h 170"/>
                  <a:gd name="T64" fmla="*/ 76 w 196"/>
                  <a:gd name="T65" fmla="*/ 146 h 170"/>
                  <a:gd name="T66" fmla="*/ 84 w 196"/>
                  <a:gd name="T67" fmla="*/ 150 h 170"/>
                  <a:gd name="T68" fmla="*/ 94 w 196"/>
                  <a:gd name="T69" fmla="*/ 152 h 170"/>
                  <a:gd name="T70" fmla="*/ 104 w 196"/>
                  <a:gd name="T71" fmla="*/ 152 h 170"/>
                  <a:gd name="T72" fmla="*/ 116 w 196"/>
                  <a:gd name="T73" fmla="*/ 132 h 170"/>
                  <a:gd name="T74" fmla="*/ 128 w 196"/>
                  <a:gd name="T75" fmla="*/ 136 h 170"/>
                  <a:gd name="T76" fmla="*/ 132 w 196"/>
                  <a:gd name="T77" fmla="*/ 136 h 170"/>
                  <a:gd name="T78" fmla="*/ 154 w 196"/>
                  <a:gd name="T79" fmla="*/ 138 h 170"/>
                  <a:gd name="T80" fmla="*/ 166 w 196"/>
                  <a:gd name="T81" fmla="*/ 128 h 170"/>
                  <a:gd name="T82" fmla="*/ 170 w 196"/>
                  <a:gd name="T83" fmla="*/ 124 h 170"/>
                  <a:gd name="T84" fmla="*/ 160 w 196"/>
                  <a:gd name="T85" fmla="*/ 118 h 170"/>
                  <a:gd name="T86" fmla="*/ 160 w 196"/>
                  <a:gd name="T87" fmla="*/ 110 h 170"/>
                  <a:gd name="T88" fmla="*/ 158 w 196"/>
                  <a:gd name="T89" fmla="*/ 104 h 170"/>
                  <a:gd name="T90" fmla="*/ 160 w 196"/>
                  <a:gd name="T91" fmla="*/ 94 h 170"/>
                  <a:gd name="T92" fmla="*/ 160 w 196"/>
                  <a:gd name="T93" fmla="*/ 86 h 170"/>
                  <a:gd name="T94" fmla="*/ 152 w 196"/>
                  <a:gd name="T95" fmla="*/ 82 h 170"/>
                  <a:gd name="T96" fmla="*/ 148 w 196"/>
                  <a:gd name="T97" fmla="*/ 84 h 170"/>
                  <a:gd name="T98" fmla="*/ 154 w 196"/>
                  <a:gd name="T99" fmla="*/ 76 h 170"/>
                  <a:gd name="T100" fmla="*/ 162 w 196"/>
                  <a:gd name="T101" fmla="*/ 66 h 170"/>
                  <a:gd name="T102" fmla="*/ 164 w 196"/>
                  <a:gd name="T103" fmla="*/ 64 h 170"/>
                  <a:gd name="T104" fmla="*/ 170 w 196"/>
                  <a:gd name="T105" fmla="*/ 56 h 170"/>
                  <a:gd name="T106" fmla="*/ 178 w 196"/>
                  <a:gd name="T107" fmla="*/ 38 h 170"/>
                  <a:gd name="T108" fmla="*/ 196 w 196"/>
                  <a:gd name="T109" fmla="*/ 142 h 170"/>
                  <a:gd name="T110" fmla="*/ 190 w 196"/>
                  <a:gd name="T111" fmla="*/ 146 h 170"/>
                  <a:gd name="T112" fmla="*/ 184 w 196"/>
                  <a:gd name="T113" fmla="*/ 154 h 170"/>
                  <a:gd name="T114" fmla="*/ 184 w 196"/>
                  <a:gd name="T115" fmla="*/ 160 h 170"/>
                  <a:gd name="T116" fmla="*/ 186 w 196"/>
                  <a:gd name="T117" fmla="*/ 166 h 170"/>
                  <a:gd name="T118" fmla="*/ 194 w 196"/>
                  <a:gd name="T119" fmla="*/ 16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" h="170">
                    <a:moveTo>
                      <a:pt x="46" y="92"/>
                    </a:moveTo>
                    <a:lnTo>
                      <a:pt x="46" y="90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90"/>
                    </a:lnTo>
                    <a:lnTo>
                      <a:pt x="46" y="92"/>
                    </a:lnTo>
                    <a:close/>
                    <a:moveTo>
                      <a:pt x="178" y="36"/>
                    </a:moveTo>
                    <a:lnTo>
                      <a:pt x="176" y="36"/>
                    </a:lnTo>
                    <a:lnTo>
                      <a:pt x="174" y="36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68" y="34"/>
                    </a:lnTo>
                    <a:lnTo>
                      <a:pt x="168" y="34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2"/>
                    </a:lnTo>
                    <a:lnTo>
                      <a:pt x="162" y="32"/>
                    </a:lnTo>
                    <a:lnTo>
                      <a:pt x="160" y="32"/>
                    </a:lnTo>
                    <a:lnTo>
                      <a:pt x="160" y="32"/>
                    </a:lnTo>
                    <a:lnTo>
                      <a:pt x="160" y="34"/>
                    </a:lnTo>
                    <a:lnTo>
                      <a:pt x="160" y="34"/>
                    </a:lnTo>
                    <a:lnTo>
                      <a:pt x="158" y="34"/>
                    </a:lnTo>
                    <a:lnTo>
                      <a:pt x="156" y="32"/>
                    </a:lnTo>
                    <a:lnTo>
                      <a:pt x="156" y="30"/>
                    </a:lnTo>
                    <a:lnTo>
                      <a:pt x="156" y="30"/>
                    </a:lnTo>
                    <a:lnTo>
                      <a:pt x="156" y="30"/>
                    </a:lnTo>
                    <a:lnTo>
                      <a:pt x="154" y="28"/>
                    </a:lnTo>
                    <a:lnTo>
                      <a:pt x="154" y="28"/>
                    </a:lnTo>
                    <a:lnTo>
                      <a:pt x="154" y="28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0" y="28"/>
                    </a:lnTo>
                    <a:lnTo>
                      <a:pt x="150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6" y="28"/>
                    </a:lnTo>
                    <a:lnTo>
                      <a:pt x="146" y="26"/>
                    </a:lnTo>
                    <a:lnTo>
                      <a:pt x="144" y="26"/>
                    </a:lnTo>
                    <a:lnTo>
                      <a:pt x="144" y="26"/>
                    </a:lnTo>
                    <a:lnTo>
                      <a:pt x="142" y="28"/>
                    </a:lnTo>
                    <a:lnTo>
                      <a:pt x="142" y="28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4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6" y="24"/>
                    </a:lnTo>
                    <a:lnTo>
                      <a:pt x="136" y="22"/>
                    </a:lnTo>
                    <a:lnTo>
                      <a:pt x="136" y="22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4" y="20"/>
                    </a:lnTo>
                    <a:lnTo>
                      <a:pt x="132" y="20"/>
                    </a:lnTo>
                    <a:lnTo>
                      <a:pt x="134" y="16"/>
                    </a:lnTo>
                    <a:lnTo>
                      <a:pt x="132" y="16"/>
                    </a:lnTo>
                    <a:lnTo>
                      <a:pt x="132" y="16"/>
                    </a:lnTo>
                    <a:lnTo>
                      <a:pt x="132" y="18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30" y="20"/>
                    </a:lnTo>
                    <a:lnTo>
                      <a:pt x="126" y="20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2" y="14"/>
                    </a:lnTo>
                    <a:lnTo>
                      <a:pt x="122" y="12"/>
                    </a:lnTo>
                    <a:lnTo>
                      <a:pt x="120" y="12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4" y="10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6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6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80" y="20"/>
                    </a:lnTo>
                    <a:lnTo>
                      <a:pt x="76" y="22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68" y="30"/>
                    </a:lnTo>
                    <a:lnTo>
                      <a:pt x="66" y="30"/>
                    </a:lnTo>
                    <a:lnTo>
                      <a:pt x="64" y="30"/>
                    </a:lnTo>
                    <a:lnTo>
                      <a:pt x="58" y="30"/>
                    </a:lnTo>
                    <a:lnTo>
                      <a:pt x="56" y="30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0" y="24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8"/>
                    </a:lnTo>
                    <a:lnTo>
                      <a:pt x="42" y="30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38" y="42"/>
                    </a:lnTo>
                    <a:lnTo>
                      <a:pt x="38" y="44"/>
                    </a:lnTo>
                    <a:lnTo>
                      <a:pt x="36" y="42"/>
                    </a:lnTo>
                    <a:lnTo>
                      <a:pt x="32" y="42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4" y="52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4"/>
                    </a:lnTo>
                    <a:lnTo>
                      <a:pt x="4" y="56"/>
                    </a:lnTo>
                    <a:lnTo>
                      <a:pt x="4" y="56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0" y="6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2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28" y="6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2" y="66"/>
                    </a:lnTo>
                    <a:lnTo>
                      <a:pt x="36" y="66"/>
                    </a:lnTo>
                    <a:lnTo>
                      <a:pt x="40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34" y="72"/>
                    </a:lnTo>
                    <a:lnTo>
                      <a:pt x="34" y="74"/>
                    </a:lnTo>
                    <a:lnTo>
                      <a:pt x="34" y="74"/>
                    </a:lnTo>
                    <a:lnTo>
                      <a:pt x="36" y="76"/>
                    </a:lnTo>
                    <a:lnTo>
                      <a:pt x="38" y="80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6" y="8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50" y="96"/>
                    </a:lnTo>
                    <a:lnTo>
                      <a:pt x="52" y="98"/>
                    </a:lnTo>
                    <a:lnTo>
                      <a:pt x="52" y="100"/>
                    </a:lnTo>
                    <a:lnTo>
                      <a:pt x="52" y="104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2" y="104"/>
                    </a:lnTo>
                    <a:lnTo>
                      <a:pt x="52" y="104"/>
                    </a:lnTo>
                    <a:lnTo>
                      <a:pt x="52" y="10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48" y="96"/>
                    </a:lnTo>
                    <a:lnTo>
                      <a:pt x="46" y="100"/>
                    </a:lnTo>
                    <a:lnTo>
                      <a:pt x="46" y="104"/>
                    </a:lnTo>
                    <a:lnTo>
                      <a:pt x="44" y="114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12"/>
                    </a:lnTo>
                    <a:lnTo>
                      <a:pt x="46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2" y="124"/>
                    </a:lnTo>
                    <a:lnTo>
                      <a:pt x="40" y="132"/>
                    </a:lnTo>
                    <a:lnTo>
                      <a:pt x="38" y="134"/>
                    </a:lnTo>
                    <a:lnTo>
                      <a:pt x="34" y="134"/>
                    </a:lnTo>
                    <a:lnTo>
                      <a:pt x="34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8" y="136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40"/>
                    </a:lnTo>
                    <a:lnTo>
                      <a:pt x="40" y="140"/>
                    </a:lnTo>
                    <a:lnTo>
                      <a:pt x="38" y="140"/>
                    </a:lnTo>
                    <a:lnTo>
                      <a:pt x="40" y="140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4" y="142"/>
                    </a:lnTo>
                    <a:lnTo>
                      <a:pt x="46" y="142"/>
                    </a:lnTo>
                    <a:lnTo>
                      <a:pt x="48" y="142"/>
                    </a:lnTo>
                    <a:lnTo>
                      <a:pt x="50" y="142"/>
                    </a:lnTo>
                    <a:lnTo>
                      <a:pt x="50" y="144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4" y="146"/>
                    </a:lnTo>
                    <a:lnTo>
                      <a:pt x="56" y="144"/>
                    </a:lnTo>
                    <a:lnTo>
                      <a:pt x="56" y="144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60" y="148"/>
                    </a:lnTo>
                    <a:lnTo>
                      <a:pt x="62" y="146"/>
                    </a:lnTo>
                    <a:lnTo>
                      <a:pt x="64" y="148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8"/>
                    </a:lnTo>
                    <a:lnTo>
                      <a:pt x="68" y="148"/>
                    </a:lnTo>
                    <a:lnTo>
                      <a:pt x="68" y="146"/>
                    </a:lnTo>
                    <a:lnTo>
                      <a:pt x="70" y="146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4" y="146"/>
                    </a:lnTo>
                    <a:lnTo>
                      <a:pt x="76" y="146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0" y="148"/>
                    </a:lnTo>
                    <a:lnTo>
                      <a:pt x="80" y="148"/>
                    </a:lnTo>
                    <a:lnTo>
                      <a:pt x="80" y="148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6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90" y="152"/>
                    </a:lnTo>
                    <a:lnTo>
                      <a:pt x="92" y="152"/>
                    </a:lnTo>
                    <a:lnTo>
                      <a:pt x="94" y="152"/>
                    </a:lnTo>
                    <a:lnTo>
                      <a:pt x="96" y="154"/>
                    </a:lnTo>
                    <a:lnTo>
                      <a:pt x="98" y="154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100" y="152"/>
                    </a:lnTo>
                    <a:lnTo>
                      <a:pt x="100" y="152"/>
                    </a:lnTo>
                    <a:lnTo>
                      <a:pt x="102" y="152"/>
                    </a:lnTo>
                    <a:lnTo>
                      <a:pt x="102" y="150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04" y="148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6" y="140"/>
                    </a:lnTo>
                    <a:lnTo>
                      <a:pt x="106" y="138"/>
                    </a:lnTo>
                    <a:lnTo>
                      <a:pt x="114" y="134"/>
                    </a:lnTo>
                    <a:lnTo>
                      <a:pt x="116" y="132"/>
                    </a:lnTo>
                    <a:lnTo>
                      <a:pt x="116" y="132"/>
                    </a:lnTo>
                    <a:lnTo>
                      <a:pt x="118" y="132"/>
                    </a:lnTo>
                    <a:lnTo>
                      <a:pt x="118" y="132"/>
                    </a:lnTo>
                    <a:lnTo>
                      <a:pt x="120" y="132"/>
                    </a:lnTo>
                    <a:lnTo>
                      <a:pt x="120" y="134"/>
                    </a:lnTo>
                    <a:lnTo>
                      <a:pt x="120" y="134"/>
                    </a:lnTo>
                    <a:lnTo>
                      <a:pt x="122" y="134"/>
                    </a:lnTo>
                    <a:lnTo>
                      <a:pt x="124" y="134"/>
                    </a:lnTo>
                    <a:lnTo>
                      <a:pt x="126" y="136"/>
                    </a:lnTo>
                    <a:lnTo>
                      <a:pt x="128" y="136"/>
                    </a:lnTo>
                    <a:lnTo>
                      <a:pt x="128" y="136"/>
                    </a:lnTo>
                    <a:lnTo>
                      <a:pt x="128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4"/>
                    </a:lnTo>
                    <a:lnTo>
                      <a:pt x="132" y="134"/>
                    </a:lnTo>
                    <a:lnTo>
                      <a:pt x="132" y="136"/>
                    </a:lnTo>
                    <a:lnTo>
                      <a:pt x="134" y="136"/>
                    </a:lnTo>
                    <a:lnTo>
                      <a:pt x="134" y="136"/>
                    </a:lnTo>
                    <a:lnTo>
                      <a:pt x="136" y="136"/>
                    </a:lnTo>
                    <a:lnTo>
                      <a:pt x="138" y="138"/>
                    </a:lnTo>
                    <a:lnTo>
                      <a:pt x="142" y="138"/>
                    </a:lnTo>
                    <a:lnTo>
                      <a:pt x="144" y="140"/>
                    </a:lnTo>
                    <a:lnTo>
                      <a:pt x="146" y="140"/>
                    </a:lnTo>
                    <a:lnTo>
                      <a:pt x="148" y="140"/>
                    </a:lnTo>
                    <a:lnTo>
                      <a:pt x="150" y="140"/>
                    </a:lnTo>
                    <a:lnTo>
                      <a:pt x="154" y="138"/>
                    </a:lnTo>
                    <a:lnTo>
                      <a:pt x="154" y="138"/>
                    </a:lnTo>
                    <a:lnTo>
                      <a:pt x="156" y="138"/>
                    </a:lnTo>
                    <a:lnTo>
                      <a:pt x="156" y="136"/>
                    </a:lnTo>
                    <a:lnTo>
                      <a:pt x="156" y="136"/>
                    </a:lnTo>
                    <a:lnTo>
                      <a:pt x="158" y="134"/>
                    </a:lnTo>
                    <a:lnTo>
                      <a:pt x="164" y="130"/>
                    </a:lnTo>
                    <a:lnTo>
                      <a:pt x="164" y="130"/>
                    </a:lnTo>
                    <a:lnTo>
                      <a:pt x="166" y="130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68" y="128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70" y="124"/>
                    </a:lnTo>
                    <a:lnTo>
                      <a:pt x="170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66" y="122"/>
                    </a:lnTo>
                    <a:lnTo>
                      <a:pt x="166" y="122"/>
                    </a:lnTo>
                    <a:lnTo>
                      <a:pt x="162" y="122"/>
                    </a:lnTo>
                    <a:lnTo>
                      <a:pt x="160" y="120"/>
                    </a:lnTo>
                    <a:lnTo>
                      <a:pt x="160" y="118"/>
                    </a:lnTo>
                    <a:lnTo>
                      <a:pt x="158" y="118"/>
                    </a:lnTo>
                    <a:lnTo>
                      <a:pt x="160" y="118"/>
                    </a:lnTo>
                    <a:lnTo>
                      <a:pt x="158" y="116"/>
                    </a:lnTo>
                    <a:lnTo>
                      <a:pt x="158" y="116"/>
                    </a:lnTo>
                    <a:lnTo>
                      <a:pt x="158" y="114"/>
                    </a:lnTo>
                    <a:lnTo>
                      <a:pt x="160" y="114"/>
                    </a:lnTo>
                    <a:lnTo>
                      <a:pt x="160" y="112"/>
                    </a:lnTo>
                    <a:lnTo>
                      <a:pt x="160" y="112"/>
                    </a:lnTo>
                    <a:lnTo>
                      <a:pt x="162" y="112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58" y="110"/>
                    </a:lnTo>
                    <a:lnTo>
                      <a:pt x="158" y="108"/>
                    </a:lnTo>
                    <a:lnTo>
                      <a:pt x="156" y="108"/>
                    </a:lnTo>
                    <a:lnTo>
                      <a:pt x="156" y="106"/>
                    </a:lnTo>
                    <a:lnTo>
                      <a:pt x="156" y="104"/>
                    </a:lnTo>
                    <a:lnTo>
                      <a:pt x="156" y="104"/>
                    </a:lnTo>
                    <a:lnTo>
                      <a:pt x="156" y="104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60" y="102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0"/>
                    </a:lnTo>
                    <a:lnTo>
                      <a:pt x="164" y="100"/>
                    </a:lnTo>
                    <a:lnTo>
                      <a:pt x="164" y="98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0" y="96"/>
                    </a:lnTo>
                    <a:lnTo>
                      <a:pt x="160" y="94"/>
                    </a:lnTo>
                    <a:lnTo>
                      <a:pt x="158" y="94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0" y="90"/>
                    </a:lnTo>
                    <a:lnTo>
                      <a:pt x="162" y="90"/>
                    </a:lnTo>
                    <a:lnTo>
                      <a:pt x="162" y="90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60" y="86"/>
                    </a:lnTo>
                    <a:lnTo>
                      <a:pt x="158" y="86"/>
                    </a:lnTo>
                    <a:lnTo>
                      <a:pt x="158" y="86"/>
                    </a:lnTo>
                    <a:lnTo>
                      <a:pt x="158" y="8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6" y="80"/>
                    </a:lnTo>
                    <a:lnTo>
                      <a:pt x="154" y="80"/>
                    </a:lnTo>
                    <a:lnTo>
                      <a:pt x="152" y="82"/>
                    </a:lnTo>
                    <a:lnTo>
                      <a:pt x="150" y="82"/>
                    </a:lnTo>
                    <a:lnTo>
                      <a:pt x="150" y="82"/>
                    </a:lnTo>
                    <a:lnTo>
                      <a:pt x="150" y="84"/>
                    </a:lnTo>
                    <a:lnTo>
                      <a:pt x="152" y="84"/>
                    </a:lnTo>
                    <a:lnTo>
                      <a:pt x="150" y="86"/>
                    </a:lnTo>
                    <a:lnTo>
                      <a:pt x="148" y="86"/>
                    </a:lnTo>
                    <a:lnTo>
                      <a:pt x="148" y="86"/>
                    </a:lnTo>
                    <a:lnTo>
                      <a:pt x="146" y="86"/>
                    </a:lnTo>
                    <a:lnTo>
                      <a:pt x="146" y="84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82"/>
                    </a:lnTo>
                    <a:lnTo>
                      <a:pt x="150" y="82"/>
                    </a:lnTo>
                    <a:lnTo>
                      <a:pt x="148" y="80"/>
                    </a:lnTo>
                    <a:lnTo>
                      <a:pt x="148" y="80"/>
                    </a:lnTo>
                    <a:lnTo>
                      <a:pt x="148" y="80"/>
                    </a:lnTo>
                    <a:lnTo>
                      <a:pt x="150" y="78"/>
                    </a:lnTo>
                    <a:lnTo>
                      <a:pt x="150" y="78"/>
                    </a:lnTo>
                    <a:lnTo>
                      <a:pt x="152" y="76"/>
                    </a:lnTo>
                    <a:lnTo>
                      <a:pt x="154" y="76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2"/>
                    </a:lnTo>
                    <a:lnTo>
                      <a:pt x="156" y="70"/>
                    </a:lnTo>
                    <a:lnTo>
                      <a:pt x="156" y="70"/>
                    </a:lnTo>
                    <a:lnTo>
                      <a:pt x="158" y="70"/>
                    </a:lnTo>
                    <a:lnTo>
                      <a:pt x="160" y="68"/>
                    </a:lnTo>
                    <a:lnTo>
                      <a:pt x="160" y="66"/>
                    </a:lnTo>
                    <a:lnTo>
                      <a:pt x="162" y="66"/>
                    </a:lnTo>
                    <a:lnTo>
                      <a:pt x="162" y="66"/>
                    </a:lnTo>
                    <a:lnTo>
                      <a:pt x="162" y="66"/>
                    </a:lnTo>
                    <a:lnTo>
                      <a:pt x="162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2" y="64"/>
                    </a:lnTo>
                    <a:lnTo>
                      <a:pt x="162" y="62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66" y="64"/>
                    </a:lnTo>
                    <a:lnTo>
                      <a:pt x="166" y="64"/>
                    </a:lnTo>
                    <a:lnTo>
                      <a:pt x="168" y="64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0" y="58"/>
                    </a:lnTo>
                    <a:lnTo>
                      <a:pt x="170" y="56"/>
                    </a:lnTo>
                    <a:lnTo>
                      <a:pt x="170" y="54"/>
                    </a:lnTo>
                    <a:lnTo>
                      <a:pt x="170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2" y="46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78" y="38"/>
                    </a:lnTo>
                    <a:lnTo>
                      <a:pt x="178" y="38"/>
                    </a:lnTo>
                    <a:lnTo>
                      <a:pt x="178" y="36"/>
                    </a:lnTo>
                    <a:lnTo>
                      <a:pt x="178" y="36"/>
                    </a:lnTo>
                    <a:close/>
                    <a:moveTo>
                      <a:pt x="196" y="150"/>
                    </a:moveTo>
                    <a:lnTo>
                      <a:pt x="196" y="148"/>
                    </a:lnTo>
                    <a:lnTo>
                      <a:pt x="196" y="148"/>
                    </a:lnTo>
                    <a:lnTo>
                      <a:pt x="196" y="148"/>
                    </a:lnTo>
                    <a:lnTo>
                      <a:pt x="196" y="146"/>
                    </a:lnTo>
                    <a:lnTo>
                      <a:pt x="196" y="144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4" y="142"/>
                    </a:lnTo>
                    <a:lnTo>
                      <a:pt x="194" y="142"/>
                    </a:lnTo>
                    <a:lnTo>
                      <a:pt x="194" y="142"/>
                    </a:lnTo>
                    <a:lnTo>
                      <a:pt x="194" y="144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92" y="148"/>
                    </a:lnTo>
                    <a:lnTo>
                      <a:pt x="192" y="146"/>
                    </a:lnTo>
                    <a:lnTo>
                      <a:pt x="192" y="146"/>
                    </a:lnTo>
                    <a:lnTo>
                      <a:pt x="190" y="146"/>
                    </a:lnTo>
                    <a:lnTo>
                      <a:pt x="190" y="146"/>
                    </a:lnTo>
                    <a:lnTo>
                      <a:pt x="190" y="148"/>
                    </a:lnTo>
                    <a:lnTo>
                      <a:pt x="188" y="148"/>
                    </a:lnTo>
                    <a:lnTo>
                      <a:pt x="186" y="148"/>
                    </a:lnTo>
                    <a:lnTo>
                      <a:pt x="184" y="150"/>
                    </a:lnTo>
                    <a:lnTo>
                      <a:pt x="184" y="152"/>
                    </a:lnTo>
                    <a:lnTo>
                      <a:pt x="182" y="152"/>
                    </a:lnTo>
                    <a:lnTo>
                      <a:pt x="182" y="152"/>
                    </a:lnTo>
                    <a:lnTo>
                      <a:pt x="182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2" y="156"/>
                    </a:lnTo>
                    <a:lnTo>
                      <a:pt x="182" y="156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6" y="162"/>
                    </a:lnTo>
                    <a:lnTo>
                      <a:pt x="184" y="162"/>
                    </a:lnTo>
                    <a:lnTo>
                      <a:pt x="184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8" y="168"/>
                    </a:lnTo>
                    <a:lnTo>
                      <a:pt x="188" y="168"/>
                    </a:lnTo>
                    <a:lnTo>
                      <a:pt x="192" y="170"/>
                    </a:lnTo>
                    <a:lnTo>
                      <a:pt x="192" y="168"/>
                    </a:lnTo>
                    <a:lnTo>
                      <a:pt x="194" y="166"/>
                    </a:lnTo>
                    <a:lnTo>
                      <a:pt x="194" y="164"/>
                    </a:lnTo>
                    <a:lnTo>
                      <a:pt x="194" y="164"/>
                    </a:lnTo>
                    <a:lnTo>
                      <a:pt x="194" y="160"/>
                    </a:lnTo>
                    <a:lnTo>
                      <a:pt x="194" y="160"/>
                    </a:lnTo>
                    <a:lnTo>
                      <a:pt x="196" y="156"/>
                    </a:lnTo>
                    <a:lnTo>
                      <a:pt x="196" y="156"/>
                    </a:lnTo>
                    <a:lnTo>
                      <a:pt x="196" y="15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76">
                <a:extLst>
                  <a:ext uri="{FF2B5EF4-FFF2-40B4-BE49-F238E27FC236}">
                    <a16:creationId xmlns:a16="http://schemas.microsoft.com/office/drawing/2014/main" id="{ACFA281E-5AC0-474F-B8A9-778EAAFB66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1" y="858"/>
                <a:ext cx="140" cy="163"/>
              </a:xfrm>
              <a:custGeom>
                <a:avLst/>
                <a:gdLst>
                  <a:gd name="T0" fmla="*/ 24 w 140"/>
                  <a:gd name="T1" fmla="*/ 157 h 163"/>
                  <a:gd name="T2" fmla="*/ 32 w 140"/>
                  <a:gd name="T3" fmla="*/ 153 h 163"/>
                  <a:gd name="T4" fmla="*/ 32 w 140"/>
                  <a:gd name="T5" fmla="*/ 157 h 163"/>
                  <a:gd name="T6" fmla="*/ 26 w 140"/>
                  <a:gd name="T7" fmla="*/ 151 h 163"/>
                  <a:gd name="T8" fmla="*/ 18 w 140"/>
                  <a:gd name="T9" fmla="*/ 149 h 163"/>
                  <a:gd name="T10" fmla="*/ 16 w 140"/>
                  <a:gd name="T11" fmla="*/ 109 h 163"/>
                  <a:gd name="T12" fmla="*/ 14 w 140"/>
                  <a:gd name="T13" fmla="*/ 107 h 163"/>
                  <a:gd name="T14" fmla="*/ 58 w 140"/>
                  <a:gd name="T15" fmla="*/ 79 h 163"/>
                  <a:gd name="T16" fmla="*/ 140 w 140"/>
                  <a:gd name="T17" fmla="*/ 111 h 163"/>
                  <a:gd name="T18" fmla="*/ 120 w 140"/>
                  <a:gd name="T19" fmla="*/ 99 h 163"/>
                  <a:gd name="T20" fmla="*/ 124 w 140"/>
                  <a:gd name="T21" fmla="*/ 91 h 163"/>
                  <a:gd name="T22" fmla="*/ 116 w 140"/>
                  <a:gd name="T23" fmla="*/ 83 h 163"/>
                  <a:gd name="T24" fmla="*/ 114 w 140"/>
                  <a:gd name="T25" fmla="*/ 77 h 163"/>
                  <a:gd name="T26" fmla="*/ 112 w 140"/>
                  <a:gd name="T27" fmla="*/ 68 h 163"/>
                  <a:gd name="T28" fmla="*/ 112 w 140"/>
                  <a:gd name="T29" fmla="*/ 60 h 163"/>
                  <a:gd name="T30" fmla="*/ 102 w 140"/>
                  <a:gd name="T31" fmla="*/ 48 h 163"/>
                  <a:gd name="T32" fmla="*/ 110 w 140"/>
                  <a:gd name="T33" fmla="*/ 36 h 163"/>
                  <a:gd name="T34" fmla="*/ 94 w 140"/>
                  <a:gd name="T35" fmla="*/ 20 h 163"/>
                  <a:gd name="T36" fmla="*/ 94 w 140"/>
                  <a:gd name="T37" fmla="*/ 16 h 163"/>
                  <a:gd name="T38" fmla="*/ 96 w 140"/>
                  <a:gd name="T39" fmla="*/ 6 h 163"/>
                  <a:gd name="T40" fmla="*/ 74 w 140"/>
                  <a:gd name="T41" fmla="*/ 2 h 163"/>
                  <a:gd name="T42" fmla="*/ 60 w 140"/>
                  <a:gd name="T43" fmla="*/ 6 h 163"/>
                  <a:gd name="T44" fmla="*/ 56 w 140"/>
                  <a:gd name="T45" fmla="*/ 18 h 163"/>
                  <a:gd name="T46" fmla="*/ 44 w 140"/>
                  <a:gd name="T47" fmla="*/ 22 h 163"/>
                  <a:gd name="T48" fmla="*/ 30 w 140"/>
                  <a:gd name="T49" fmla="*/ 22 h 163"/>
                  <a:gd name="T50" fmla="*/ 14 w 140"/>
                  <a:gd name="T51" fmla="*/ 14 h 163"/>
                  <a:gd name="T52" fmla="*/ 6 w 140"/>
                  <a:gd name="T53" fmla="*/ 16 h 163"/>
                  <a:gd name="T54" fmla="*/ 6 w 140"/>
                  <a:gd name="T55" fmla="*/ 18 h 163"/>
                  <a:gd name="T56" fmla="*/ 20 w 140"/>
                  <a:gd name="T57" fmla="*/ 24 h 163"/>
                  <a:gd name="T58" fmla="*/ 36 w 140"/>
                  <a:gd name="T59" fmla="*/ 32 h 163"/>
                  <a:gd name="T60" fmla="*/ 34 w 140"/>
                  <a:gd name="T61" fmla="*/ 40 h 163"/>
                  <a:gd name="T62" fmla="*/ 38 w 140"/>
                  <a:gd name="T63" fmla="*/ 44 h 163"/>
                  <a:gd name="T64" fmla="*/ 42 w 140"/>
                  <a:gd name="T65" fmla="*/ 50 h 163"/>
                  <a:gd name="T66" fmla="*/ 40 w 140"/>
                  <a:gd name="T67" fmla="*/ 58 h 163"/>
                  <a:gd name="T68" fmla="*/ 50 w 140"/>
                  <a:gd name="T69" fmla="*/ 66 h 163"/>
                  <a:gd name="T70" fmla="*/ 60 w 140"/>
                  <a:gd name="T71" fmla="*/ 70 h 163"/>
                  <a:gd name="T72" fmla="*/ 60 w 140"/>
                  <a:gd name="T73" fmla="*/ 81 h 163"/>
                  <a:gd name="T74" fmla="*/ 52 w 140"/>
                  <a:gd name="T75" fmla="*/ 85 h 163"/>
                  <a:gd name="T76" fmla="*/ 36 w 140"/>
                  <a:gd name="T77" fmla="*/ 97 h 163"/>
                  <a:gd name="T78" fmla="*/ 26 w 140"/>
                  <a:gd name="T79" fmla="*/ 103 h 163"/>
                  <a:gd name="T80" fmla="*/ 18 w 140"/>
                  <a:gd name="T81" fmla="*/ 109 h 163"/>
                  <a:gd name="T82" fmla="*/ 14 w 140"/>
                  <a:gd name="T83" fmla="*/ 119 h 163"/>
                  <a:gd name="T84" fmla="*/ 20 w 140"/>
                  <a:gd name="T85" fmla="*/ 131 h 163"/>
                  <a:gd name="T86" fmla="*/ 20 w 140"/>
                  <a:gd name="T87" fmla="*/ 135 h 163"/>
                  <a:gd name="T88" fmla="*/ 20 w 140"/>
                  <a:gd name="T89" fmla="*/ 145 h 163"/>
                  <a:gd name="T90" fmla="*/ 26 w 140"/>
                  <a:gd name="T91" fmla="*/ 151 h 163"/>
                  <a:gd name="T92" fmla="*/ 36 w 140"/>
                  <a:gd name="T93" fmla="*/ 155 h 163"/>
                  <a:gd name="T94" fmla="*/ 34 w 140"/>
                  <a:gd name="T95" fmla="*/ 159 h 163"/>
                  <a:gd name="T96" fmla="*/ 40 w 140"/>
                  <a:gd name="T97" fmla="*/ 157 h 163"/>
                  <a:gd name="T98" fmla="*/ 44 w 140"/>
                  <a:gd name="T99" fmla="*/ 161 h 163"/>
                  <a:gd name="T100" fmla="*/ 60 w 140"/>
                  <a:gd name="T101" fmla="*/ 157 h 163"/>
                  <a:gd name="T102" fmla="*/ 74 w 140"/>
                  <a:gd name="T103" fmla="*/ 155 h 163"/>
                  <a:gd name="T104" fmla="*/ 82 w 140"/>
                  <a:gd name="T105" fmla="*/ 153 h 163"/>
                  <a:gd name="T106" fmla="*/ 86 w 140"/>
                  <a:gd name="T107" fmla="*/ 153 h 163"/>
                  <a:gd name="T108" fmla="*/ 100 w 140"/>
                  <a:gd name="T109" fmla="*/ 151 h 163"/>
                  <a:gd name="T110" fmla="*/ 116 w 140"/>
                  <a:gd name="T111" fmla="*/ 139 h 163"/>
                  <a:gd name="T112" fmla="*/ 136 w 140"/>
                  <a:gd name="T113" fmla="*/ 1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63">
                    <a:moveTo>
                      <a:pt x="22" y="157"/>
                    </a:moveTo>
                    <a:lnTo>
                      <a:pt x="22" y="157"/>
                    </a:lnTo>
                    <a:lnTo>
                      <a:pt x="22" y="157"/>
                    </a:lnTo>
                    <a:lnTo>
                      <a:pt x="22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2" y="157"/>
                    </a:lnTo>
                    <a:close/>
                    <a:moveTo>
                      <a:pt x="24" y="157"/>
                    </a:moveTo>
                    <a:lnTo>
                      <a:pt x="24" y="157"/>
                    </a:lnTo>
                    <a:lnTo>
                      <a:pt x="24" y="157"/>
                    </a:lnTo>
                    <a:lnTo>
                      <a:pt x="26" y="157"/>
                    </a:lnTo>
                    <a:lnTo>
                      <a:pt x="26" y="155"/>
                    </a:lnTo>
                    <a:lnTo>
                      <a:pt x="24" y="155"/>
                    </a:lnTo>
                    <a:lnTo>
                      <a:pt x="24" y="157"/>
                    </a:lnTo>
                    <a:close/>
                    <a:moveTo>
                      <a:pt x="32" y="155"/>
                    </a:moveTo>
                    <a:lnTo>
                      <a:pt x="32" y="153"/>
                    </a:lnTo>
                    <a:lnTo>
                      <a:pt x="32" y="153"/>
                    </a:lnTo>
                    <a:lnTo>
                      <a:pt x="30" y="153"/>
                    </a:lnTo>
                    <a:lnTo>
                      <a:pt x="30" y="153"/>
                    </a:lnTo>
                    <a:lnTo>
                      <a:pt x="28" y="155"/>
                    </a:lnTo>
                    <a:lnTo>
                      <a:pt x="28" y="155"/>
                    </a:lnTo>
                    <a:lnTo>
                      <a:pt x="30" y="155"/>
                    </a:lnTo>
                    <a:lnTo>
                      <a:pt x="30" y="155"/>
                    </a:lnTo>
                    <a:lnTo>
                      <a:pt x="30" y="155"/>
                    </a:lnTo>
                    <a:lnTo>
                      <a:pt x="32" y="157"/>
                    </a:lnTo>
                    <a:lnTo>
                      <a:pt x="32" y="157"/>
                    </a:lnTo>
                    <a:lnTo>
                      <a:pt x="32" y="155"/>
                    </a:lnTo>
                    <a:lnTo>
                      <a:pt x="32" y="155"/>
                    </a:lnTo>
                    <a:lnTo>
                      <a:pt x="32" y="155"/>
                    </a:lnTo>
                    <a:lnTo>
                      <a:pt x="32" y="155"/>
                    </a:lnTo>
                    <a:close/>
                    <a:moveTo>
                      <a:pt x="26" y="153"/>
                    </a:move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1"/>
                    </a:lnTo>
                    <a:lnTo>
                      <a:pt x="26" y="151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6" y="153"/>
                    </a:lnTo>
                    <a:close/>
                    <a:moveTo>
                      <a:pt x="18" y="149"/>
                    </a:moveTo>
                    <a:lnTo>
                      <a:pt x="18" y="149"/>
                    </a:lnTo>
                    <a:lnTo>
                      <a:pt x="18" y="149"/>
                    </a:lnTo>
                    <a:lnTo>
                      <a:pt x="18" y="151"/>
                    </a:lnTo>
                    <a:lnTo>
                      <a:pt x="18" y="151"/>
                    </a:lnTo>
                    <a:lnTo>
                      <a:pt x="20" y="151"/>
                    </a:lnTo>
                    <a:lnTo>
                      <a:pt x="20" y="151"/>
                    </a:lnTo>
                    <a:lnTo>
                      <a:pt x="20" y="151"/>
                    </a:lnTo>
                    <a:lnTo>
                      <a:pt x="18" y="149"/>
                    </a:lnTo>
                    <a:lnTo>
                      <a:pt x="18" y="149"/>
                    </a:lnTo>
                    <a:close/>
                    <a:moveTo>
                      <a:pt x="16" y="109"/>
                    </a:move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2" y="107"/>
                    </a:lnTo>
                    <a:lnTo>
                      <a:pt x="14" y="107"/>
                    </a:lnTo>
                    <a:lnTo>
                      <a:pt x="14" y="109"/>
                    </a:lnTo>
                    <a:lnTo>
                      <a:pt x="16" y="109"/>
                    </a:lnTo>
                    <a:close/>
                    <a:moveTo>
                      <a:pt x="56" y="79"/>
                    </a:moveTo>
                    <a:lnTo>
                      <a:pt x="56" y="79"/>
                    </a:lnTo>
                    <a:lnTo>
                      <a:pt x="58" y="79"/>
                    </a:lnTo>
                    <a:lnTo>
                      <a:pt x="56" y="79"/>
                    </a:lnTo>
                    <a:lnTo>
                      <a:pt x="54" y="77"/>
                    </a:lnTo>
                    <a:lnTo>
                      <a:pt x="52" y="77"/>
                    </a:lnTo>
                    <a:lnTo>
                      <a:pt x="52" y="79"/>
                    </a:lnTo>
                    <a:lnTo>
                      <a:pt x="52" y="79"/>
                    </a:lnTo>
                    <a:lnTo>
                      <a:pt x="54" y="79"/>
                    </a:lnTo>
                    <a:lnTo>
                      <a:pt x="56" y="79"/>
                    </a:lnTo>
                    <a:close/>
                    <a:moveTo>
                      <a:pt x="140" y="111"/>
                    </a:moveTo>
                    <a:lnTo>
                      <a:pt x="140" y="111"/>
                    </a:lnTo>
                    <a:lnTo>
                      <a:pt x="140" y="111"/>
                    </a:lnTo>
                    <a:lnTo>
                      <a:pt x="138" y="109"/>
                    </a:lnTo>
                    <a:lnTo>
                      <a:pt x="136" y="109"/>
                    </a:lnTo>
                    <a:lnTo>
                      <a:pt x="136" y="107"/>
                    </a:lnTo>
                    <a:lnTo>
                      <a:pt x="134" y="105"/>
                    </a:lnTo>
                    <a:lnTo>
                      <a:pt x="128" y="105"/>
                    </a:lnTo>
                    <a:lnTo>
                      <a:pt x="126" y="103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2" y="97"/>
                    </a:lnTo>
                    <a:lnTo>
                      <a:pt x="124" y="95"/>
                    </a:lnTo>
                    <a:lnTo>
                      <a:pt x="126" y="95"/>
                    </a:lnTo>
                    <a:lnTo>
                      <a:pt x="126" y="93"/>
                    </a:lnTo>
                    <a:lnTo>
                      <a:pt x="126" y="93"/>
                    </a:lnTo>
                    <a:lnTo>
                      <a:pt x="126" y="91"/>
                    </a:lnTo>
                    <a:lnTo>
                      <a:pt x="124" y="91"/>
                    </a:lnTo>
                    <a:lnTo>
                      <a:pt x="124" y="91"/>
                    </a:lnTo>
                    <a:lnTo>
                      <a:pt x="120" y="89"/>
                    </a:lnTo>
                    <a:lnTo>
                      <a:pt x="120" y="87"/>
                    </a:lnTo>
                    <a:lnTo>
                      <a:pt x="118" y="87"/>
                    </a:lnTo>
                    <a:lnTo>
                      <a:pt x="118" y="85"/>
                    </a:lnTo>
                    <a:lnTo>
                      <a:pt x="120" y="85"/>
                    </a:lnTo>
                    <a:lnTo>
                      <a:pt x="120" y="83"/>
                    </a:lnTo>
                    <a:lnTo>
                      <a:pt x="120" y="83"/>
                    </a:lnTo>
                    <a:lnTo>
                      <a:pt x="118" y="83"/>
                    </a:lnTo>
                    <a:lnTo>
                      <a:pt x="116" y="83"/>
                    </a:lnTo>
                    <a:lnTo>
                      <a:pt x="114" y="81"/>
                    </a:lnTo>
                    <a:lnTo>
                      <a:pt x="114" y="81"/>
                    </a:lnTo>
                    <a:lnTo>
                      <a:pt x="112" y="79"/>
                    </a:lnTo>
                    <a:lnTo>
                      <a:pt x="112" y="79"/>
                    </a:lnTo>
                    <a:lnTo>
                      <a:pt x="112" y="79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3"/>
                    </a:lnTo>
                    <a:lnTo>
                      <a:pt x="112" y="70"/>
                    </a:lnTo>
                    <a:lnTo>
                      <a:pt x="114" y="70"/>
                    </a:lnTo>
                    <a:lnTo>
                      <a:pt x="112" y="68"/>
                    </a:lnTo>
                    <a:lnTo>
                      <a:pt x="112" y="68"/>
                    </a:lnTo>
                    <a:lnTo>
                      <a:pt x="114" y="68"/>
                    </a:lnTo>
                    <a:lnTo>
                      <a:pt x="116" y="68"/>
                    </a:lnTo>
                    <a:lnTo>
                      <a:pt x="116" y="68"/>
                    </a:lnTo>
                    <a:lnTo>
                      <a:pt x="116" y="66"/>
                    </a:lnTo>
                    <a:lnTo>
                      <a:pt x="116" y="66"/>
                    </a:lnTo>
                    <a:lnTo>
                      <a:pt x="114" y="62"/>
                    </a:lnTo>
                    <a:lnTo>
                      <a:pt x="114" y="60"/>
                    </a:lnTo>
                    <a:lnTo>
                      <a:pt x="112" y="60"/>
                    </a:lnTo>
                    <a:lnTo>
                      <a:pt x="110" y="58"/>
                    </a:lnTo>
                    <a:lnTo>
                      <a:pt x="110" y="58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8" y="54"/>
                    </a:lnTo>
                    <a:lnTo>
                      <a:pt x="106" y="52"/>
                    </a:lnTo>
                    <a:lnTo>
                      <a:pt x="104" y="52"/>
                    </a:lnTo>
                    <a:lnTo>
                      <a:pt x="102" y="50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4" y="46"/>
                    </a:lnTo>
                    <a:lnTo>
                      <a:pt x="104" y="44"/>
                    </a:lnTo>
                    <a:lnTo>
                      <a:pt x="106" y="42"/>
                    </a:lnTo>
                    <a:lnTo>
                      <a:pt x="108" y="40"/>
                    </a:lnTo>
                    <a:lnTo>
                      <a:pt x="110" y="38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8" y="36"/>
                    </a:lnTo>
                    <a:lnTo>
                      <a:pt x="104" y="32"/>
                    </a:lnTo>
                    <a:lnTo>
                      <a:pt x="102" y="30"/>
                    </a:lnTo>
                    <a:lnTo>
                      <a:pt x="98" y="30"/>
                    </a:lnTo>
                    <a:lnTo>
                      <a:pt x="94" y="28"/>
                    </a:lnTo>
                    <a:lnTo>
                      <a:pt x="92" y="26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4" y="20"/>
                    </a:lnTo>
                    <a:lnTo>
                      <a:pt x="94" y="20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18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2" y="18"/>
                    </a:lnTo>
                    <a:lnTo>
                      <a:pt x="92" y="16"/>
                    </a:lnTo>
                    <a:lnTo>
                      <a:pt x="94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6" y="12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96" y="6"/>
                    </a:lnTo>
                    <a:lnTo>
                      <a:pt x="92" y="6"/>
                    </a:lnTo>
                    <a:lnTo>
                      <a:pt x="88" y="4"/>
                    </a:lnTo>
                    <a:lnTo>
                      <a:pt x="86" y="4"/>
                    </a:lnTo>
                    <a:lnTo>
                      <a:pt x="8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2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8"/>
                    </a:lnTo>
                    <a:lnTo>
                      <a:pt x="60" y="10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4" y="18"/>
                    </a:lnTo>
                    <a:lnTo>
                      <a:pt x="54" y="20"/>
                    </a:lnTo>
                    <a:lnTo>
                      <a:pt x="52" y="20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2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0" y="22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30" y="28"/>
                    </a:lnTo>
                    <a:lnTo>
                      <a:pt x="30" y="30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32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6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4" y="3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2"/>
                    </a:lnTo>
                    <a:lnTo>
                      <a:pt x="42" y="52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6" y="66"/>
                    </a:lnTo>
                    <a:lnTo>
                      <a:pt x="46" y="66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50" y="64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0" y="66"/>
                    </a:lnTo>
                    <a:lnTo>
                      <a:pt x="52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60" y="70"/>
                    </a:lnTo>
                    <a:lnTo>
                      <a:pt x="60" y="70"/>
                    </a:lnTo>
                    <a:lnTo>
                      <a:pt x="60" y="73"/>
                    </a:lnTo>
                    <a:lnTo>
                      <a:pt x="60" y="75"/>
                    </a:lnTo>
                    <a:lnTo>
                      <a:pt x="60" y="77"/>
                    </a:lnTo>
                    <a:lnTo>
                      <a:pt x="62" y="77"/>
                    </a:lnTo>
                    <a:lnTo>
                      <a:pt x="62" y="77"/>
                    </a:lnTo>
                    <a:lnTo>
                      <a:pt x="62" y="79"/>
                    </a:lnTo>
                    <a:lnTo>
                      <a:pt x="60" y="79"/>
                    </a:lnTo>
                    <a:lnTo>
                      <a:pt x="60" y="79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56" y="81"/>
                    </a:lnTo>
                    <a:lnTo>
                      <a:pt x="54" y="81"/>
                    </a:lnTo>
                    <a:lnTo>
                      <a:pt x="54" y="83"/>
                    </a:lnTo>
                    <a:lnTo>
                      <a:pt x="52" y="83"/>
                    </a:lnTo>
                    <a:lnTo>
                      <a:pt x="52" y="83"/>
                    </a:lnTo>
                    <a:lnTo>
                      <a:pt x="52" y="85"/>
                    </a:lnTo>
                    <a:lnTo>
                      <a:pt x="50" y="87"/>
                    </a:lnTo>
                    <a:lnTo>
                      <a:pt x="46" y="89"/>
                    </a:lnTo>
                    <a:lnTo>
                      <a:pt x="46" y="91"/>
                    </a:lnTo>
                    <a:lnTo>
                      <a:pt x="44" y="91"/>
                    </a:lnTo>
                    <a:lnTo>
                      <a:pt x="42" y="93"/>
                    </a:lnTo>
                    <a:lnTo>
                      <a:pt x="42" y="95"/>
                    </a:lnTo>
                    <a:lnTo>
                      <a:pt x="40" y="95"/>
                    </a:lnTo>
                    <a:lnTo>
                      <a:pt x="38" y="97"/>
                    </a:lnTo>
                    <a:lnTo>
                      <a:pt x="36" y="97"/>
                    </a:lnTo>
                    <a:lnTo>
                      <a:pt x="36" y="97"/>
                    </a:lnTo>
                    <a:lnTo>
                      <a:pt x="32" y="99"/>
                    </a:lnTo>
                    <a:lnTo>
                      <a:pt x="30" y="101"/>
                    </a:lnTo>
                    <a:lnTo>
                      <a:pt x="30" y="101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6" y="103"/>
                    </a:lnTo>
                    <a:lnTo>
                      <a:pt x="26" y="103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28" y="105"/>
                    </a:lnTo>
                    <a:lnTo>
                      <a:pt x="26" y="107"/>
                    </a:lnTo>
                    <a:lnTo>
                      <a:pt x="22" y="107"/>
                    </a:lnTo>
                    <a:lnTo>
                      <a:pt x="22" y="107"/>
                    </a:lnTo>
                    <a:lnTo>
                      <a:pt x="18" y="107"/>
                    </a:lnTo>
                    <a:lnTo>
                      <a:pt x="18" y="109"/>
                    </a:lnTo>
                    <a:lnTo>
                      <a:pt x="18" y="109"/>
                    </a:lnTo>
                    <a:lnTo>
                      <a:pt x="20" y="111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14" y="115"/>
                    </a:lnTo>
                    <a:lnTo>
                      <a:pt x="14" y="115"/>
                    </a:lnTo>
                    <a:lnTo>
                      <a:pt x="14" y="115"/>
                    </a:lnTo>
                    <a:lnTo>
                      <a:pt x="14" y="117"/>
                    </a:lnTo>
                    <a:lnTo>
                      <a:pt x="14" y="119"/>
                    </a:lnTo>
                    <a:lnTo>
                      <a:pt x="14" y="121"/>
                    </a:lnTo>
                    <a:lnTo>
                      <a:pt x="16" y="121"/>
                    </a:lnTo>
                    <a:lnTo>
                      <a:pt x="16" y="123"/>
                    </a:lnTo>
                    <a:lnTo>
                      <a:pt x="18" y="123"/>
                    </a:lnTo>
                    <a:lnTo>
                      <a:pt x="16" y="125"/>
                    </a:lnTo>
                    <a:lnTo>
                      <a:pt x="16" y="127"/>
                    </a:lnTo>
                    <a:lnTo>
                      <a:pt x="18" y="129"/>
                    </a:lnTo>
                    <a:lnTo>
                      <a:pt x="20" y="129"/>
                    </a:lnTo>
                    <a:lnTo>
                      <a:pt x="20" y="131"/>
                    </a:lnTo>
                    <a:lnTo>
                      <a:pt x="20" y="133"/>
                    </a:lnTo>
                    <a:lnTo>
                      <a:pt x="22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7"/>
                    </a:lnTo>
                    <a:lnTo>
                      <a:pt x="20" y="139"/>
                    </a:lnTo>
                    <a:lnTo>
                      <a:pt x="20" y="141"/>
                    </a:lnTo>
                    <a:lnTo>
                      <a:pt x="20" y="141"/>
                    </a:lnTo>
                    <a:lnTo>
                      <a:pt x="18" y="141"/>
                    </a:lnTo>
                    <a:lnTo>
                      <a:pt x="18" y="143"/>
                    </a:lnTo>
                    <a:lnTo>
                      <a:pt x="20" y="145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0" y="149"/>
                    </a:lnTo>
                    <a:lnTo>
                      <a:pt x="20" y="149"/>
                    </a:lnTo>
                    <a:lnTo>
                      <a:pt x="22" y="149"/>
                    </a:lnTo>
                    <a:lnTo>
                      <a:pt x="22" y="151"/>
                    </a:lnTo>
                    <a:lnTo>
                      <a:pt x="24" y="149"/>
                    </a:lnTo>
                    <a:lnTo>
                      <a:pt x="24" y="149"/>
                    </a:lnTo>
                    <a:lnTo>
                      <a:pt x="26" y="151"/>
                    </a:lnTo>
                    <a:lnTo>
                      <a:pt x="26" y="151"/>
                    </a:lnTo>
                    <a:lnTo>
                      <a:pt x="30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6" y="155"/>
                    </a:lnTo>
                    <a:lnTo>
                      <a:pt x="36" y="155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4" y="157"/>
                    </a:lnTo>
                    <a:lnTo>
                      <a:pt x="34" y="157"/>
                    </a:lnTo>
                    <a:lnTo>
                      <a:pt x="34" y="157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6" y="159"/>
                    </a:lnTo>
                    <a:lnTo>
                      <a:pt x="36" y="159"/>
                    </a:lnTo>
                    <a:lnTo>
                      <a:pt x="38" y="159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5"/>
                    </a:lnTo>
                    <a:lnTo>
                      <a:pt x="40" y="157"/>
                    </a:lnTo>
                    <a:lnTo>
                      <a:pt x="42" y="159"/>
                    </a:lnTo>
                    <a:lnTo>
                      <a:pt x="42" y="159"/>
                    </a:lnTo>
                    <a:lnTo>
                      <a:pt x="44" y="159"/>
                    </a:lnTo>
                    <a:lnTo>
                      <a:pt x="44" y="159"/>
                    </a:lnTo>
                    <a:lnTo>
                      <a:pt x="42" y="161"/>
                    </a:lnTo>
                    <a:lnTo>
                      <a:pt x="40" y="161"/>
                    </a:lnTo>
                    <a:lnTo>
                      <a:pt x="40" y="163"/>
                    </a:lnTo>
                    <a:lnTo>
                      <a:pt x="42" y="163"/>
                    </a:lnTo>
                    <a:lnTo>
                      <a:pt x="44" y="161"/>
                    </a:lnTo>
                    <a:lnTo>
                      <a:pt x="44" y="161"/>
                    </a:lnTo>
                    <a:lnTo>
                      <a:pt x="46" y="159"/>
                    </a:lnTo>
                    <a:lnTo>
                      <a:pt x="48" y="159"/>
                    </a:lnTo>
                    <a:lnTo>
                      <a:pt x="50" y="159"/>
                    </a:lnTo>
                    <a:lnTo>
                      <a:pt x="54" y="159"/>
                    </a:lnTo>
                    <a:lnTo>
                      <a:pt x="58" y="159"/>
                    </a:lnTo>
                    <a:lnTo>
                      <a:pt x="58" y="159"/>
                    </a:lnTo>
                    <a:lnTo>
                      <a:pt x="60" y="159"/>
                    </a:lnTo>
                    <a:lnTo>
                      <a:pt x="60" y="157"/>
                    </a:lnTo>
                    <a:lnTo>
                      <a:pt x="64" y="157"/>
                    </a:lnTo>
                    <a:lnTo>
                      <a:pt x="66" y="157"/>
                    </a:lnTo>
                    <a:lnTo>
                      <a:pt x="68" y="157"/>
                    </a:lnTo>
                    <a:lnTo>
                      <a:pt x="68" y="155"/>
                    </a:lnTo>
                    <a:lnTo>
                      <a:pt x="72" y="155"/>
                    </a:lnTo>
                    <a:lnTo>
                      <a:pt x="72" y="155"/>
                    </a:lnTo>
                    <a:lnTo>
                      <a:pt x="74" y="153"/>
                    </a:lnTo>
                    <a:lnTo>
                      <a:pt x="74" y="155"/>
                    </a:lnTo>
                    <a:lnTo>
                      <a:pt x="74" y="155"/>
                    </a:lnTo>
                    <a:lnTo>
                      <a:pt x="76" y="155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1"/>
                    </a:lnTo>
                    <a:lnTo>
                      <a:pt x="78" y="151"/>
                    </a:lnTo>
                    <a:lnTo>
                      <a:pt x="80" y="153"/>
                    </a:lnTo>
                    <a:lnTo>
                      <a:pt x="82" y="153"/>
                    </a:lnTo>
                    <a:lnTo>
                      <a:pt x="84" y="151"/>
                    </a:lnTo>
                    <a:lnTo>
                      <a:pt x="84" y="151"/>
                    </a:lnTo>
                    <a:lnTo>
                      <a:pt x="84" y="149"/>
                    </a:lnTo>
                    <a:lnTo>
                      <a:pt x="84" y="149"/>
                    </a:lnTo>
                    <a:lnTo>
                      <a:pt x="84" y="149"/>
                    </a:lnTo>
                    <a:lnTo>
                      <a:pt x="84" y="151"/>
                    </a:lnTo>
                    <a:lnTo>
                      <a:pt x="84" y="151"/>
                    </a:lnTo>
                    <a:lnTo>
                      <a:pt x="84" y="153"/>
                    </a:lnTo>
                    <a:lnTo>
                      <a:pt x="86" y="153"/>
                    </a:lnTo>
                    <a:lnTo>
                      <a:pt x="86" y="151"/>
                    </a:lnTo>
                    <a:lnTo>
                      <a:pt x="90" y="151"/>
                    </a:lnTo>
                    <a:lnTo>
                      <a:pt x="90" y="151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6" y="151"/>
                    </a:lnTo>
                    <a:lnTo>
                      <a:pt x="96" y="151"/>
                    </a:lnTo>
                    <a:lnTo>
                      <a:pt x="98" y="151"/>
                    </a:lnTo>
                    <a:lnTo>
                      <a:pt x="100" y="151"/>
                    </a:lnTo>
                    <a:lnTo>
                      <a:pt x="100" y="151"/>
                    </a:lnTo>
                    <a:lnTo>
                      <a:pt x="104" y="147"/>
                    </a:lnTo>
                    <a:lnTo>
                      <a:pt x="106" y="145"/>
                    </a:lnTo>
                    <a:lnTo>
                      <a:pt x="108" y="145"/>
                    </a:lnTo>
                    <a:lnTo>
                      <a:pt x="108" y="143"/>
                    </a:lnTo>
                    <a:lnTo>
                      <a:pt x="110" y="143"/>
                    </a:lnTo>
                    <a:lnTo>
                      <a:pt x="110" y="141"/>
                    </a:lnTo>
                    <a:lnTo>
                      <a:pt x="114" y="141"/>
                    </a:lnTo>
                    <a:lnTo>
                      <a:pt x="116" y="139"/>
                    </a:lnTo>
                    <a:lnTo>
                      <a:pt x="120" y="135"/>
                    </a:lnTo>
                    <a:lnTo>
                      <a:pt x="120" y="135"/>
                    </a:lnTo>
                    <a:lnTo>
                      <a:pt x="122" y="135"/>
                    </a:lnTo>
                    <a:lnTo>
                      <a:pt x="124" y="131"/>
                    </a:lnTo>
                    <a:lnTo>
                      <a:pt x="124" y="131"/>
                    </a:lnTo>
                    <a:lnTo>
                      <a:pt x="128" y="127"/>
                    </a:lnTo>
                    <a:lnTo>
                      <a:pt x="130" y="125"/>
                    </a:lnTo>
                    <a:lnTo>
                      <a:pt x="130" y="125"/>
                    </a:lnTo>
                    <a:lnTo>
                      <a:pt x="136" y="121"/>
                    </a:lnTo>
                    <a:lnTo>
                      <a:pt x="138" y="119"/>
                    </a:lnTo>
                    <a:lnTo>
                      <a:pt x="138" y="117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0" y="113"/>
                    </a:lnTo>
                    <a:lnTo>
                      <a:pt x="140" y="1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77">
                <a:extLst>
                  <a:ext uri="{FF2B5EF4-FFF2-40B4-BE49-F238E27FC236}">
                    <a16:creationId xmlns:a16="http://schemas.microsoft.com/office/drawing/2014/main" id="{5CC579B2-A369-466D-B638-9F3B70A649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0" y="2299"/>
                <a:ext cx="126" cy="167"/>
              </a:xfrm>
              <a:custGeom>
                <a:avLst/>
                <a:gdLst>
                  <a:gd name="T0" fmla="*/ 0 w 126"/>
                  <a:gd name="T1" fmla="*/ 167 h 167"/>
                  <a:gd name="T2" fmla="*/ 108 w 126"/>
                  <a:gd name="T3" fmla="*/ 147 h 167"/>
                  <a:gd name="T4" fmla="*/ 108 w 126"/>
                  <a:gd name="T5" fmla="*/ 149 h 167"/>
                  <a:gd name="T6" fmla="*/ 116 w 126"/>
                  <a:gd name="T7" fmla="*/ 121 h 167"/>
                  <a:gd name="T8" fmla="*/ 116 w 126"/>
                  <a:gd name="T9" fmla="*/ 121 h 167"/>
                  <a:gd name="T10" fmla="*/ 116 w 126"/>
                  <a:gd name="T11" fmla="*/ 121 h 167"/>
                  <a:gd name="T12" fmla="*/ 68 w 126"/>
                  <a:gd name="T13" fmla="*/ 117 h 167"/>
                  <a:gd name="T14" fmla="*/ 62 w 126"/>
                  <a:gd name="T15" fmla="*/ 121 h 167"/>
                  <a:gd name="T16" fmla="*/ 66 w 126"/>
                  <a:gd name="T17" fmla="*/ 119 h 167"/>
                  <a:gd name="T18" fmla="*/ 72 w 126"/>
                  <a:gd name="T19" fmla="*/ 117 h 167"/>
                  <a:gd name="T20" fmla="*/ 98 w 126"/>
                  <a:gd name="T21" fmla="*/ 117 h 167"/>
                  <a:gd name="T22" fmla="*/ 98 w 126"/>
                  <a:gd name="T23" fmla="*/ 117 h 167"/>
                  <a:gd name="T24" fmla="*/ 98 w 126"/>
                  <a:gd name="T25" fmla="*/ 117 h 167"/>
                  <a:gd name="T26" fmla="*/ 118 w 126"/>
                  <a:gd name="T27" fmla="*/ 105 h 167"/>
                  <a:gd name="T28" fmla="*/ 88 w 126"/>
                  <a:gd name="T29" fmla="*/ 99 h 167"/>
                  <a:gd name="T30" fmla="*/ 90 w 126"/>
                  <a:gd name="T31" fmla="*/ 101 h 167"/>
                  <a:gd name="T32" fmla="*/ 114 w 126"/>
                  <a:gd name="T33" fmla="*/ 99 h 167"/>
                  <a:gd name="T34" fmla="*/ 114 w 126"/>
                  <a:gd name="T35" fmla="*/ 99 h 167"/>
                  <a:gd name="T36" fmla="*/ 126 w 126"/>
                  <a:gd name="T37" fmla="*/ 99 h 167"/>
                  <a:gd name="T38" fmla="*/ 82 w 126"/>
                  <a:gd name="T39" fmla="*/ 95 h 167"/>
                  <a:gd name="T40" fmla="*/ 76 w 126"/>
                  <a:gd name="T41" fmla="*/ 91 h 167"/>
                  <a:gd name="T42" fmla="*/ 74 w 126"/>
                  <a:gd name="T43" fmla="*/ 89 h 167"/>
                  <a:gd name="T44" fmla="*/ 64 w 126"/>
                  <a:gd name="T45" fmla="*/ 91 h 167"/>
                  <a:gd name="T46" fmla="*/ 60 w 126"/>
                  <a:gd name="T47" fmla="*/ 97 h 167"/>
                  <a:gd name="T48" fmla="*/ 58 w 126"/>
                  <a:gd name="T49" fmla="*/ 99 h 167"/>
                  <a:gd name="T50" fmla="*/ 60 w 126"/>
                  <a:gd name="T51" fmla="*/ 103 h 167"/>
                  <a:gd name="T52" fmla="*/ 68 w 126"/>
                  <a:gd name="T53" fmla="*/ 105 h 167"/>
                  <a:gd name="T54" fmla="*/ 74 w 126"/>
                  <a:gd name="T55" fmla="*/ 103 h 167"/>
                  <a:gd name="T56" fmla="*/ 78 w 126"/>
                  <a:gd name="T57" fmla="*/ 97 h 167"/>
                  <a:gd name="T58" fmla="*/ 76 w 126"/>
                  <a:gd name="T59" fmla="*/ 91 h 167"/>
                  <a:gd name="T60" fmla="*/ 94 w 126"/>
                  <a:gd name="T61" fmla="*/ 89 h 167"/>
                  <a:gd name="T62" fmla="*/ 118 w 126"/>
                  <a:gd name="T63" fmla="*/ 84 h 167"/>
                  <a:gd name="T64" fmla="*/ 118 w 126"/>
                  <a:gd name="T65" fmla="*/ 89 h 167"/>
                  <a:gd name="T66" fmla="*/ 120 w 126"/>
                  <a:gd name="T67" fmla="*/ 84 h 167"/>
                  <a:gd name="T68" fmla="*/ 60 w 126"/>
                  <a:gd name="T69" fmla="*/ 84 h 167"/>
                  <a:gd name="T70" fmla="*/ 106 w 126"/>
                  <a:gd name="T71" fmla="*/ 76 h 167"/>
                  <a:gd name="T72" fmla="*/ 102 w 126"/>
                  <a:gd name="T73" fmla="*/ 82 h 167"/>
                  <a:gd name="T74" fmla="*/ 108 w 126"/>
                  <a:gd name="T75" fmla="*/ 78 h 167"/>
                  <a:gd name="T76" fmla="*/ 104 w 126"/>
                  <a:gd name="T77" fmla="*/ 80 h 167"/>
                  <a:gd name="T78" fmla="*/ 106 w 126"/>
                  <a:gd name="T79" fmla="*/ 74 h 167"/>
                  <a:gd name="T80" fmla="*/ 108 w 126"/>
                  <a:gd name="T81" fmla="*/ 72 h 167"/>
                  <a:gd name="T82" fmla="*/ 106 w 126"/>
                  <a:gd name="T83" fmla="*/ 72 h 167"/>
                  <a:gd name="T84" fmla="*/ 98 w 126"/>
                  <a:gd name="T85" fmla="*/ 70 h 167"/>
                  <a:gd name="T86" fmla="*/ 90 w 126"/>
                  <a:gd name="T87" fmla="*/ 72 h 167"/>
                  <a:gd name="T88" fmla="*/ 84 w 126"/>
                  <a:gd name="T89" fmla="*/ 76 h 167"/>
                  <a:gd name="T90" fmla="*/ 80 w 126"/>
                  <a:gd name="T91" fmla="*/ 78 h 167"/>
                  <a:gd name="T92" fmla="*/ 86 w 126"/>
                  <a:gd name="T93" fmla="*/ 80 h 167"/>
                  <a:gd name="T94" fmla="*/ 92 w 126"/>
                  <a:gd name="T95" fmla="*/ 76 h 167"/>
                  <a:gd name="T96" fmla="*/ 96 w 126"/>
                  <a:gd name="T97" fmla="*/ 78 h 167"/>
                  <a:gd name="T98" fmla="*/ 104 w 126"/>
                  <a:gd name="T99" fmla="*/ 78 h 167"/>
                  <a:gd name="T100" fmla="*/ 104 w 126"/>
                  <a:gd name="T101" fmla="*/ 74 h 167"/>
                  <a:gd name="T102" fmla="*/ 100 w 126"/>
                  <a:gd name="T103" fmla="*/ 74 h 167"/>
                  <a:gd name="T104" fmla="*/ 106 w 126"/>
                  <a:gd name="T105" fmla="*/ 66 h 167"/>
                  <a:gd name="T106" fmla="*/ 106 w 126"/>
                  <a:gd name="T107" fmla="*/ 66 h 167"/>
                  <a:gd name="T108" fmla="*/ 74 w 126"/>
                  <a:gd name="T109" fmla="*/ 2 h 167"/>
                  <a:gd name="T110" fmla="*/ 72 w 126"/>
                  <a:gd name="T111" fmla="*/ 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0" y="167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5"/>
                    </a:lnTo>
                    <a:lnTo>
                      <a:pt x="0" y="167"/>
                    </a:lnTo>
                    <a:close/>
                    <a:moveTo>
                      <a:pt x="108" y="147"/>
                    </a:move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7"/>
                    </a:lnTo>
                    <a:close/>
                    <a:moveTo>
                      <a:pt x="116" y="121"/>
                    </a:move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close/>
                    <a:moveTo>
                      <a:pt x="70" y="117"/>
                    </a:moveTo>
                    <a:lnTo>
                      <a:pt x="68" y="117"/>
                    </a:lnTo>
                    <a:lnTo>
                      <a:pt x="68" y="117"/>
                    </a:lnTo>
                    <a:lnTo>
                      <a:pt x="66" y="119"/>
                    </a:lnTo>
                    <a:lnTo>
                      <a:pt x="66" y="119"/>
                    </a:lnTo>
                    <a:lnTo>
                      <a:pt x="64" y="119"/>
                    </a:lnTo>
                    <a:lnTo>
                      <a:pt x="64" y="121"/>
                    </a:lnTo>
                    <a:lnTo>
                      <a:pt x="62" y="121"/>
                    </a:lnTo>
                    <a:lnTo>
                      <a:pt x="64" y="121"/>
                    </a:lnTo>
                    <a:lnTo>
                      <a:pt x="66" y="121"/>
                    </a:lnTo>
                    <a:lnTo>
                      <a:pt x="66" y="121"/>
                    </a:lnTo>
                    <a:lnTo>
                      <a:pt x="66" y="119"/>
                    </a:lnTo>
                    <a:lnTo>
                      <a:pt x="66" y="119"/>
                    </a:lnTo>
                    <a:lnTo>
                      <a:pt x="68" y="119"/>
                    </a:lnTo>
                    <a:lnTo>
                      <a:pt x="68" y="119"/>
                    </a:lnTo>
                    <a:lnTo>
                      <a:pt x="70" y="119"/>
                    </a:lnTo>
                    <a:lnTo>
                      <a:pt x="72" y="119"/>
                    </a:lnTo>
                    <a:lnTo>
                      <a:pt x="72" y="117"/>
                    </a:lnTo>
                    <a:lnTo>
                      <a:pt x="70" y="117"/>
                    </a:lnTo>
                    <a:lnTo>
                      <a:pt x="70" y="117"/>
                    </a:lnTo>
                    <a:close/>
                    <a:moveTo>
                      <a:pt x="98" y="117"/>
                    </a:moveTo>
                    <a:lnTo>
                      <a:pt x="98" y="117"/>
                    </a:lnTo>
                    <a:lnTo>
                      <a:pt x="98" y="117"/>
                    </a:lnTo>
                    <a:lnTo>
                      <a:pt x="96" y="119"/>
                    </a:lnTo>
                    <a:lnTo>
                      <a:pt x="98" y="119"/>
                    </a:lnTo>
                    <a:lnTo>
                      <a:pt x="98" y="119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close/>
                    <a:moveTo>
                      <a:pt x="116" y="105"/>
                    </a:moveTo>
                    <a:lnTo>
                      <a:pt x="116" y="105"/>
                    </a:lnTo>
                    <a:lnTo>
                      <a:pt x="118" y="105"/>
                    </a:lnTo>
                    <a:lnTo>
                      <a:pt x="118" y="105"/>
                    </a:lnTo>
                    <a:lnTo>
                      <a:pt x="118" y="103"/>
                    </a:lnTo>
                    <a:lnTo>
                      <a:pt x="118" y="103"/>
                    </a:lnTo>
                    <a:lnTo>
                      <a:pt x="116" y="105"/>
                    </a:lnTo>
                    <a:close/>
                    <a:moveTo>
                      <a:pt x="88" y="99"/>
                    </a:moveTo>
                    <a:lnTo>
                      <a:pt x="88" y="99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88" y="103"/>
                    </a:lnTo>
                    <a:lnTo>
                      <a:pt x="88" y="103"/>
                    </a:lnTo>
                    <a:lnTo>
                      <a:pt x="90" y="101"/>
                    </a:lnTo>
                    <a:lnTo>
                      <a:pt x="88" y="101"/>
                    </a:lnTo>
                    <a:lnTo>
                      <a:pt x="88" y="99"/>
                    </a:lnTo>
                    <a:close/>
                    <a:moveTo>
                      <a:pt x="114" y="99"/>
                    </a:moveTo>
                    <a:lnTo>
                      <a:pt x="114" y="99"/>
                    </a:lnTo>
                    <a:lnTo>
                      <a:pt x="114" y="99"/>
                    </a:lnTo>
                    <a:lnTo>
                      <a:pt x="114" y="101"/>
                    </a:lnTo>
                    <a:lnTo>
                      <a:pt x="114" y="101"/>
                    </a:lnTo>
                    <a:lnTo>
                      <a:pt x="116" y="101"/>
                    </a:lnTo>
                    <a:lnTo>
                      <a:pt x="116" y="99"/>
                    </a:lnTo>
                    <a:lnTo>
                      <a:pt x="114" y="99"/>
                    </a:lnTo>
                    <a:close/>
                    <a:moveTo>
                      <a:pt x="126" y="99"/>
                    </a:move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close/>
                    <a:moveTo>
                      <a:pt x="82" y="93"/>
                    </a:moveTo>
                    <a:lnTo>
                      <a:pt x="82" y="95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2" y="93"/>
                    </a:lnTo>
                    <a:lnTo>
                      <a:pt x="82" y="93"/>
                    </a:lnTo>
                    <a:close/>
                    <a:moveTo>
                      <a:pt x="76" y="91"/>
                    </a:moveTo>
                    <a:lnTo>
                      <a:pt x="76" y="91"/>
                    </a:lnTo>
                    <a:lnTo>
                      <a:pt x="76" y="91"/>
                    </a:lnTo>
                    <a:lnTo>
                      <a:pt x="74" y="91"/>
                    </a:lnTo>
                    <a:lnTo>
                      <a:pt x="76" y="89"/>
                    </a:lnTo>
                    <a:lnTo>
                      <a:pt x="74" y="89"/>
                    </a:lnTo>
                    <a:lnTo>
                      <a:pt x="74" y="89"/>
                    </a:lnTo>
                    <a:lnTo>
                      <a:pt x="72" y="89"/>
                    </a:lnTo>
                    <a:lnTo>
                      <a:pt x="70" y="89"/>
                    </a:lnTo>
                    <a:lnTo>
                      <a:pt x="68" y="89"/>
                    </a:lnTo>
                    <a:lnTo>
                      <a:pt x="64" y="91"/>
                    </a:lnTo>
                    <a:lnTo>
                      <a:pt x="62" y="93"/>
                    </a:lnTo>
                    <a:lnTo>
                      <a:pt x="60" y="93"/>
                    </a:lnTo>
                    <a:lnTo>
                      <a:pt x="60" y="95"/>
                    </a:lnTo>
                    <a:lnTo>
                      <a:pt x="60" y="95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8" y="97"/>
                    </a:lnTo>
                    <a:lnTo>
                      <a:pt x="58" y="97"/>
                    </a:lnTo>
                    <a:lnTo>
                      <a:pt x="58" y="99"/>
                    </a:lnTo>
                    <a:lnTo>
                      <a:pt x="56" y="99"/>
                    </a:lnTo>
                    <a:lnTo>
                      <a:pt x="56" y="99"/>
                    </a:lnTo>
                    <a:lnTo>
                      <a:pt x="58" y="101"/>
                    </a:lnTo>
                    <a:lnTo>
                      <a:pt x="58" y="103"/>
                    </a:lnTo>
                    <a:lnTo>
                      <a:pt x="60" y="103"/>
                    </a:lnTo>
                    <a:lnTo>
                      <a:pt x="62" y="103"/>
                    </a:lnTo>
                    <a:lnTo>
                      <a:pt x="64" y="105"/>
                    </a:lnTo>
                    <a:lnTo>
                      <a:pt x="64" y="105"/>
                    </a:lnTo>
                    <a:lnTo>
                      <a:pt x="66" y="105"/>
                    </a:lnTo>
                    <a:lnTo>
                      <a:pt x="68" y="105"/>
                    </a:lnTo>
                    <a:lnTo>
                      <a:pt x="70" y="105"/>
                    </a:lnTo>
                    <a:lnTo>
                      <a:pt x="72" y="103"/>
                    </a:lnTo>
                    <a:lnTo>
                      <a:pt x="72" y="103"/>
                    </a:lnTo>
                    <a:lnTo>
                      <a:pt x="74" y="103"/>
                    </a:lnTo>
                    <a:lnTo>
                      <a:pt x="74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8" y="101"/>
                    </a:lnTo>
                    <a:lnTo>
                      <a:pt x="78" y="99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5"/>
                    </a:lnTo>
                    <a:lnTo>
                      <a:pt x="78" y="95"/>
                    </a:lnTo>
                    <a:lnTo>
                      <a:pt x="78" y="93"/>
                    </a:lnTo>
                    <a:lnTo>
                      <a:pt x="76" y="91"/>
                    </a:lnTo>
                    <a:close/>
                    <a:moveTo>
                      <a:pt x="94" y="86"/>
                    </a:moveTo>
                    <a:lnTo>
                      <a:pt x="92" y="86"/>
                    </a:lnTo>
                    <a:lnTo>
                      <a:pt x="92" y="89"/>
                    </a:lnTo>
                    <a:lnTo>
                      <a:pt x="92" y="89"/>
                    </a:lnTo>
                    <a:lnTo>
                      <a:pt x="94" y="89"/>
                    </a:lnTo>
                    <a:lnTo>
                      <a:pt x="94" y="86"/>
                    </a:lnTo>
                    <a:lnTo>
                      <a:pt x="94" y="86"/>
                    </a:lnTo>
                    <a:close/>
                    <a:moveTo>
                      <a:pt x="120" y="84"/>
                    </a:moveTo>
                    <a:lnTo>
                      <a:pt x="118" y="84"/>
                    </a:lnTo>
                    <a:lnTo>
                      <a:pt x="118" y="84"/>
                    </a:lnTo>
                    <a:lnTo>
                      <a:pt x="118" y="84"/>
                    </a:lnTo>
                    <a:lnTo>
                      <a:pt x="118" y="86"/>
                    </a:lnTo>
                    <a:lnTo>
                      <a:pt x="118" y="86"/>
                    </a:lnTo>
                    <a:lnTo>
                      <a:pt x="118" y="86"/>
                    </a:lnTo>
                    <a:lnTo>
                      <a:pt x="118" y="89"/>
                    </a:lnTo>
                    <a:lnTo>
                      <a:pt x="118" y="86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120" y="84"/>
                    </a:lnTo>
                    <a:close/>
                    <a:moveTo>
                      <a:pt x="60" y="84"/>
                    </a:moveTo>
                    <a:lnTo>
                      <a:pt x="62" y="82"/>
                    </a:lnTo>
                    <a:lnTo>
                      <a:pt x="60" y="82"/>
                    </a:lnTo>
                    <a:lnTo>
                      <a:pt x="60" y="82"/>
                    </a:lnTo>
                    <a:lnTo>
                      <a:pt x="60" y="84"/>
                    </a:lnTo>
                    <a:lnTo>
                      <a:pt x="58" y="84"/>
                    </a:lnTo>
                    <a:lnTo>
                      <a:pt x="60" y="84"/>
                    </a:lnTo>
                    <a:lnTo>
                      <a:pt x="60" y="84"/>
                    </a:lnTo>
                    <a:close/>
                    <a:moveTo>
                      <a:pt x="106" y="76"/>
                    </a:moveTo>
                    <a:lnTo>
                      <a:pt x="106" y="76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102" y="80"/>
                    </a:lnTo>
                    <a:lnTo>
                      <a:pt x="102" y="80"/>
                    </a:lnTo>
                    <a:lnTo>
                      <a:pt x="102" y="82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6" y="78"/>
                    </a:lnTo>
                    <a:lnTo>
                      <a:pt x="108" y="78"/>
                    </a:lnTo>
                    <a:lnTo>
                      <a:pt x="106" y="76"/>
                    </a:lnTo>
                    <a:close/>
                    <a:moveTo>
                      <a:pt x="104" y="78"/>
                    </a:move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78"/>
                    </a:lnTo>
                    <a:lnTo>
                      <a:pt x="104" y="78"/>
                    </a:lnTo>
                    <a:close/>
                    <a:moveTo>
                      <a:pt x="106" y="74"/>
                    </a:move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4"/>
                    </a:lnTo>
                    <a:lnTo>
                      <a:pt x="106" y="74"/>
                    </a:lnTo>
                    <a:close/>
                    <a:moveTo>
                      <a:pt x="106" y="72"/>
                    </a:moveTo>
                    <a:lnTo>
                      <a:pt x="108" y="72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2"/>
                    </a:lnTo>
                    <a:close/>
                    <a:moveTo>
                      <a:pt x="104" y="68"/>
                    </a:moveTo>
                    <a:lnTo>
                      <a:pt x="102" y="68"/>
                    </a:lnTo>
                    <a:lnTo>
                      <a:pt x="100" y="68"/>
                    </a:lnTo>
                    <a:lnTo>
                      <a:pt x="100" y="68"/>
                    </a:lnTo>
                    <a:lnTo>
                      <a:pt x="98" y="70"/>
                    </a:lnTo>
                    <a:lnTo>
                      <a:pt x="96" y="70"/>
                    </a:lnTo>
                    <a:lnTo>
                      <a:pt x="94" y="70"/>
                    </a:lnTo>
                    <a:lnTo>
                      <a:pt x="94" y="72"/>
                    </a:lnTo>
                    <a:lnTo>
                      <a:pt x="92" y="72"/>
                    </a:lnTo>
                    <a:lnTo>
                      <a:pt x="90" y="72"/>
                    </a:lnTo>
                    <a:lnTo>
                      <a:pt x="88" y="74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2" y="74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2" y="80"/>
                    </a:lnTo>
                    <a:lnTo>
                      <a:pt x="84" y="82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90" y="78"/>
                    </a:lnTo>
                    <a:lnTo>
                      <a:pt x="92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8"/>
                    </a:lnTo>
                    <a:lnTo>
                      <a:pt x="94" y="78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2" y="76"/>
                    </a:lnTo>
                    <a:lnTo>
                      <a:pt x="104" y="78"/>
                    </a:lnTo>
                    <a:lnTo>
                      <a:pt x="104" y="7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2" y="74"/>
                    </a:lnTo>
                    <a:lnTo>
                      <a:pt x="100" y="76"/>
                    </a:lnTo>
                    <a:lnTo>
                      <a:pt x="98" y="78"/>
                    </a:lnTo>
                    <a:lnTo>
                      <a:pt x="98" y="76"/>
                    </a:lnTo>
                    <a:lnTo>
                      <a:pt x="100" y="74"/>
                    </a:lnTo>
                    <a:lnTo>
                      <a:pt x="102" y="72"/>
                    </a:lnTo>
                    <a:lnTo>
                      <a:pt x="102" y="70"/>
                    </a:lnTo>
                    <a:lnTo>
                      <a:pt x="104" y="70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4" y="68"/>
                    </a:lnTo>
                    <a:lnTo>
                      <a:pt x="104" y="68"/>
                    </a:lnTo>
                    <a:close/>
                    <a:moveTo>
                      <a:pt x="106" y="66"/>
                    </a:moveTo>
                    <a:lnTo>
                      <a:pt x="106" y="66"/>
                    </a:lnTo>
                    <a:lnTo>
                      <a:pt x="106" y="66"/>
                    </a:lnTo>
                    <a:lnTo>
                      <a:pt x="108" y="66"/>
                    </a:lnTo>
                    <a:lnTo>
                      <a:pt x="108" y="66"/>
                    </a:lnTo>
                    <a:lnTo>
                      <a:pt x="108" y="66"/>
                    </a:lnTo>
                    <a:lnTo>
                      <a:pt x="106" y="66"/>
                    </a:lnTo>
                    <a:close/>
                    <a:moveTo>
                      <a:pt x="74" y="2"/>
                    </a:moveTo>
                    <a:lnTo>
                      <a:pt x="74" y="2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78">
                <a:extLst>
                  <a:ext uri="{FF2B5EF4-FFF2-40B4-BE49-F238E27FC236}">
                    <a16:creationId xmlns:a16="http://schemas.microsoft.com/office/drawing/2014/main" id="{7A7C75F9-FA36-4C17-A245-4BE4578CF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3" y="979"/>
                <a:ext cx="12" cy="16"/>
              </a:xfrm>
              <a:custGeom>
                <a:avLst/>
                <a:gdLst>
                  <a:gd name="T0" fmla="*/ 8 w 12"/>
                  <a:gd name="T1" fmla="*/ 14 h 16"/>
                  <a:gd name="T2" fmla="*/ 8 w 12"/>
                  <a:gd name="T3" fmla="*/ 14 h 16"/>
                  <a:gd name="T4" fmla="*/ 8 w 12"/>
                  <a:gd name="T5" fmla="*/ 12 h 16"/>
                  <a:gd name="T6" fmla="*/ 6 w 12"/>
                  <a:gd name="T7" fmla="*/ 12 h 16"/>
                  <a:gd name="T8" fmla="*/ 6 w 12"/>
                  <a:gd name="T9" fmla="*/ 12 h 16"/>
                  <a:gd name="T10" fmla="*/ 6 w 12"/>
                  <a:gd name="T11" fmla="*/ 12 h 16"/>
                  <a:gd name="T12" fmla="*/ 4 w 12"/>
                  <a:gd name="T13" fmla="*/ 12 h 16"/>
                  <a:gd name="T14" fmla="*/ 4 w 12"/>
                  <a:gd name="T15" fmla="*/ 12 h 16"/>
                  <a:gd name="T16" fmla="*/ 6 w 12"/>
                  <a:gd name="T17" fmla="*/ 14 h 16"/>
                  <a:gd name="T18" fmla="*/ 6 w 12"/>
                  <a:gd name="T19" fmla="*/ 14 h 16"/>
                  <a:gd name="T20" fmla="*/ 8 w 12"/>
                  <a:gd name="T21" fmla="*/ 16 h 16"/>
                  <a:gd name="T22" fmla="*/ 8 w 12"/>
                  <a:gd name="T23" fmla="*/ 16 h 16"/>
                  <a:gd name="T24" fmla="*/ 8 w 12"/>
                  <a:gd name="T25" fmla="*/ 14 h 16"/>
                  <a:gd name="T26" fmla="*/ 8 w 12"/>
                  <a:gd name="T27" fmla="*/ 14 h 16"/>
                  <a:gd name="T28" fmla="*/ 8 w 12"/>
                  <a:gd name="T29" fmla="*/ 8 h 16"/>
                  <a:gd name="T30" fmla="*/ 6 w 12"/>
                  <a:gd name="T31" fmla="*/ 8 h 16"/>
                  <a:gd name="T32" fmla="*/ 6 w 12"/>
                  <a:gd name="T33" fmla="*/ 8 h 16"/>
                  <a:gd name="T34" fmla="*/ 6 w 12"/>
                  <a:gd name="T35" fmla="*/ 8 h 16"/>
                  <a:gd name="T36" fmla="*/ 6 w 12"/>
                  <a:gd name="T37" fmla="*/ 8 h 16"/>
                  <a:gd name="T38" fmla="*/ 8 w 12"/>
                  <a:gd name="T39" fmla="*/ 8 h 16"/>
                  <a:gd name="T40" fmla="*/ 8 w 12"/>
                  <a:gd name="T41" fmla="*/ 10 h 16"/>
                  <a:gd name="T42" fmla="*/ 8 w 12"/>
                  <a:gd name="T43" fmla="*/ 10 h 16"/>
                  <a:gd name="T44" fmla="*/ 10 w 12"/>
                  <a:gd name="T45" fmla="*/ 8 h 16"/>
                  <a:gd name="T46" fmla="*/ 10 w 12"/>
                  <a:gd name="T47" fmla="*/ 8 h 16"/>
                  <a:gd name="T48" fmla="*/ 8 w 12"/>
                  <a:gd name="T49" fmla="*/ 8 h 16"/>
                  <a:gd name="T50" fmla="*/ 8 w 12"/>
                  <a:gd name="T51" fmla="*/ 8 h 16"/>
                  <a:gd name="T52" fmla="*/ 2 w 12"/>
                  <a:gd name="T53" fmla="*/ 4 h 16"/>
                  <a:gd name="T54" fmla="*/ 2 w 12"/>
                  <a:gd name="T55" fmla="*/ 4 h 16"/>
                  <a:gd name="T56" fmla="*/ 2 w 12"/>
                  <a:gd name="T57" fmla="*/ 4 h 16"/>
                  <a:gd name="T58" fmla="*/ 0 w 12"/>
                  <a:gd name="T59" fmla="*/ 4 h 16"/>
                  <a:gd name="T60" fmla="*/ 0 w 12"/>
                  <a:gd name="T61" fmla="*/ 4 h 16"/>
                  <a:gd name="T62" fmla="*/ 2 w 12"/>
                  <a:gd name="T63" fmla="*/ 4 h 16"/>
                  <a:gd name="T64" fmla="*/ 2 w 12"/>
                  <a:gd name="T65" fmla="*/ 6 h 16"/>
                  <a:gd name="T66" fmla="*/ 4 w 12"/>
                  <a:gd name="T67" fmla="*/ 4 h 16"/>
                  <a:gd name="T68" fmla="*/ 4 w 12"/>
                  <a:gd name="T69" fmla="*/ 4 h 16"/>
                  <a:gd name="T70" fmla="*/ 4 w 12"/>
                  <a:gd name="T71" fmla="*/ 4 h 16"/>
                  <a:gd name="T72" fmla="*/ 2 w 12"/>
                  <a:gd name="T73" fmla="*/ 4 h 16"/>
                  <a:gd name="T74" fmla="*/ 6 w 12"/>
                  <a:gd name="T75" fmla="*/ 0 h 16"/>
                  <a:gd name="T76" fmla="*/ 4 w 12"/>
                  <a:gd name="T77" fmla="*/ 2 h 16"/>
                  <a:gd name="T78" fmla="*/ 6 w 12"/>
                  <a:gd name="T79" fmla="*/ 4 h 16"/>
                  <a:gd name="T80" fmla="*/ 8 w 12"/>
                  <a:gd name="T81" fmla="*/ 6 h 16"/>
                  <a:gd name="T82" fmla="*/ 8 w 12"/>
                  <a:gd name="T83" fmla="*/ 6 h 16"/>
                  <a:gd name="T84" fmla="*/ 8 w 12"/>
                  <a:gd name="T85" fmla="*/ 6 h 16"/>
                  <a:gd name="T86" fmla="*/ 8 w 12"/>
                  <a:gd name="T87" fmla="*/ 6 h 16"/>
                  <a:gd name="T88" fmla="*/ 8 w 12"/>
                  <a:gd name="T89" fmla="*/ 4 h 16"/>
                  <a:gd name="T90" fmla="*/ 8 w 12"/>
                  <a:gd name="T91" fmla="*/ 4 h 16"/>
                  <a:gd name="T92" fmla="*/ 8 w 12"/>
                  <a:gd name="T93" fmla="*/ 4 h 16"/>
                  <a:gd name="T94" fmla="*/ 8 w 12"/>
                  <a:gd name="T95" fmla="*/ 4 h 16"/>
                  <a:gd name="T96" fmla="*/ 8 w 12"/>
                  <a:gd name="T97" fmla="*/ 4 h 16"/>
                  <a:gd name="T98" fmla="*/ 8 w 12"/>
                  <a:gd name="T99" fmla="*/ 4 h 16"/>
                  <a:gd name="T100" fmla="*/ 10 w 12"/>
                  <a:gd name="T101" fmla="*/ 4 h 16"/>
                  <a:gd name="T102" fmla="*/ 10 w 12"/>
                  <a:gd name="T103" fmla="*/ 2 h 16"/>
                  <a:gd name="T104" fmla="*/ 8 w 12"/>
                  <a:gd name="T105" fmla="*/ 2 h 16"/>
                  <a:gd name="T106" fmla="*/ 6 w 12"/>
                  <a:gd name="T107" fmla="*/ 0 h 16"/>
                  <a:gd name="T108" fmla="*/ 12 w 12"/>
                  <a:gd name="T109" fmla="*/ 2 h 16"/>
                  <a:gd name="T110" fmla="*/ 12 w 12"/>
                  <a:gd name="T111" fmla="*/ 0 h 16"/>
                  <a:gd name="T112" fmla="*/ 12 w 12"/>
                  <a:gd name="T113" fmla="*/ 2 h 16"/>
                  <a:gd name="T114" fmla="*/ 10 w 12"/>
                  <a:gd name="T115" fmla="*/ 2 h 16"/>
                  <a:gd name="T116" fmla="*/ 12 w 12"/>
                  <a:gd name="T117" fmla="*/ 2 h 16"/>
                  <a:gd name="T118" fmla="*/ 12 w 12"/>
                  <a:gd name="T119" fmla="*/ 2 h 16"/>
                  <a:gd name="T120" fmla="*/ 12 w 12"/>
                  <a:gd name="T121" fmla="*/ 2 h 16"/>
                  <a:gd name="T122" fmla="*/ 12 w 12"/>
                  <a:gd name="T123" fmla="*/ 2 h 16"/>
                  <a:gd name="T124" fmla="*/ 12 w 12"/>
                  <a:gd name="T125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" h="16">
                    <a:moveTo>
                      <a:pt x="8" y="14"/>
                    </a:moveTo>
                    <a:lnTo>
                      <a:pt x="8" y="14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  <a:moveTo>
                      <a:pt x="8" y="8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  <a:moveTo>
                      <a:pt x="2" y="4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close/>
                    <a:moveTo>
                      <a:pt x="6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  <a:moveTo>
                      <a:pt x="12" y="2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79">
                <a:extLst>
                  <a:ext uri="{FF2B5EF4-FFF2-40B4-BE49-F238E27FC236}">
                    <a16:creationId xmlns:a16="http://schemas.microsoft.com/office/drawing/2014/main" id="{EBCCB362-57EC-465D-845B-4E5FCB1F4F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5" y="2991"/>
                <a:ext cx="44" cy="18"/>
              </a:xfrm>
              <a:custGeom>
                <a:avLst/>
                <a:gdLst>
                  <a:gd name="T0" fmla="*/ 22 w 44"/>
                  <a:gd name="T1" fmla="*/ 14 h 18"/>
                  <a:gd name="T2" fmla="*/ 22 w 44"/>
                  <a:gd name="T3" fmla="*/ 16 h 18"/>
                  <a:gd name="T4" fmla="*/ 22 w 44"/>
                  <a:gd name="T5" fmla="*/ 14 h 18"/>
                  <a:gd name="T6" fmla="*/ 38 w 44"/>
                  <a:gd name="T7" fmla="*/ 12 h 18"/>
                  <a:gd name="T8" fmla="*/ 38 w 44"/>
                  <a:gd name="T9" fmla="*/ 12 h 18"/>
                  <a:gd name="T10" fmla="*/ 2 w 44"/>
                  <a:gd name="T11" fmla="*/ 8 h 18"/>
                  <a:gd name="T12" fmla="*/ 2 w 44"/>
                  <a:gd name="T13" fmla="*/ 10 h 18"/>
                  <a:gd name="T14" fmla="*/ 4 w 44"/>
                  <a:gd name="T15" fmla="*/ 10 h 18"/>
                  <a:gd name="T16" fmla="*/ 22 w 44"/>
                  <a:gd name="T17" fmla="*/ 4 h 18"/>
                  <a:gd name="T18" fmla="*/ 24 w 44"/>
                  <a:gd name="T19" fmla="*/ 2 h 18"/>
                  <a:gd name="T20" fmla="*/ 20 w 44"/>
                  <a:gd name="T21" fmla="*/ 0 h 18"/>
                  <a:gd name="T22" fmla="*/ 18 w 44"/>
                  <a:gd name="T23" fmla="*/ 2 h 18"/>
                  <a:gd name="T24" fmla="*/ 14 w 44"/>
                  <a:gd name="T25" fmla="*/ 2 h 18"/>
                  <a:gd name="T26" fmla="*/ 10 w 44"/>
                  <a:gd name="T27" fmla="*/ 2 h 18"/>
                  <a:gd name="T28" fmla="*/ 4 w 44"/>
                  <a:gd name="T29" fmla="*/ 0 h 18"/>
                  <a:gd name="T30" fmla="*/ 6 w 44"/>
                  <a:gd name="T31" fmla="*/ 4 h 18"/>
                  <a:gd name="T32" fmla="*/ 12 w 44"/>
                  <a:gd name="T33" fmla="*/ 6 h 18"/>
                  <a:gd name="T34" fmla="*/ 8 w 44"/>
                  <a:gd name="T35" fmla="*/ 6 h 18"/>
                  <a:gd name="T36" fmla="*/ 10 w 44"/>
                  <a:gd name="T37" fmla="*/ 8 h 18"/>
                  <a:gd name="T38" fmla="*/ 12 w 44"/>
                  <a:gd name="T39" fmla="*/ 8 h 18"/>
                  <a:gd name="T40" fmla="*/ 12 w 44"/>
                  <a:gd name="T41" fmla="*/ 10 h 18"/>
                  <a:gd name="T42" fmla="*/ 6 w 44"/>
                  <a:gd name="T43" fmla="*/ 10 h 18"/>
                  <a:gd name="T44" fmla="*/ 10 w 44"/>
                  <a:gd name="T45" fmla="*/ 16 h 18"/>
                  <a:gd name="T46" fmla="*/ 12 w 44"/>
                  <a:gd name="T47" fmla="*/ 14 h 18"/>
                  <a:gd name="T48" fmla="*/ 14 w 44"/>
                  <a:gd name="T49" fmla="*/ 14 h 18"/>
                  <a:gd name="T50" fmla="*/ 16 w 44"/>
                  <a:gd name="T51" fmla="*/ 12 h 18"/>
                  <a:gd name="T52" fmla="*/ 20 w 44"/>
                  <a:gd name="T53" fmla="*/ 8 h 18"/>
                  <a:gd name="T54" fmla="*/ 22 w 44"/>
                  <a:gd name="T55" fmla="*/ 4 h 18"/>
                  <a:gd name="T56" fmla="*/ 12 w 44"/>
                  <a:gd name="T57" fmla="*/ 0 h 18"/>
                  <a:gd name="T58" fmla="*/ 8 w 44"/>
                  <a:gd name="T59" fmla="*/ 0 h 18"/>
                  <a:gd name="T60" fmla="*/ 44 w 44"/>
                  <a:gd name="T61" fmla="*/ 6 h 18"/>
                  <a:gd name="T62" fmla="*/ 42 w 44"/>
                  <a:gd name="T63" fmla="*/ 4 h 18"/>
                  <a:gd name="T64" fmla="*/ 40 w 44"/>
                  <a:gd name="T65" fmla="*/ 2 h 18"/>
                  <a:gd name="T66" fmla="*/ 36 w 44"/>
                  <a:gd name="T67" fmla="*/ 2 h 18"/>
                  <a:gd name="T68" fmla="*/ 38 w 44"/>
                  <a:gd name="T69" fmla="*/ 4 h 18"/>
                  <a:gd name="T70" fmla="*/ 34 w 44"/>
                  <a:gd name="T71" fmla="*/ 4 h 18"/>
                  <a:gd name="T72" fmla="*/ 34 w 44"/>
                  <a:gd name="T73" fmla="*/ 2 h 18"/>
                  <a:gd name="T74" fmla="*/ 32 w 44"/>
                  <a:gd name="T75" fmla="*/ 0 h 18"/>
                  <a:gd name="T76" fmla="*/ 26 w 44"/>
                  <a:gd name="T77" fmla="*/ 0 h 18"/>
                  <a:gd name="T78" fmla="*/ 26 w 44"/>
                  <a:gd name="T79" fmla="*/ 4 h 18"/>
                  <a:gd name="T80" fmla="*/ 28 w 44"/>
                  <a:gd name="T81" fmla="*/ 6 h 18"/>
                  <a:gd name="T82" fmla="*/ 26 w 44"/>
                  <a:gd name="T83" fmla="*/ 8 h 18"/>
                  <a:gd name="T84" fmla="*/ 22 w 44"/>
                  <a:gd name="T85" fmla="*/ 14 h 18"/>
                  <a:gd name="T86" fmla="*/ 28 w 44"/>
                  <a:gd name="T87" fmla="*/ 18 h 18"/>
                  <a:gd name="T88" fmla="*/ 30 w 44"/>
                  <a:gd name="T89" fmla="*/ 16 h 18"/>
                  <a:gd name="T90" fmla="*/ 30 w 44"/>
                  <a:gd name="T91" fmla="*/ 12 h 18"/>
                  <a:gd name="T92" fmla="*/ 36 w 44"/>
                  <a:gd name="T93" fmla="*/ 12 h 18"/>
                  <a:gd name="T94" fmla="*/ 40 w 44"/>
                  <a:gd name="T95" fmla="*/ 8 h 18"/>
                  <a:gd name="T96" fmla="*/ 44 w 44"/>
                  <a:gd name="T9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" h="18">
                    <a:moveTo>
                      <a:pt x="22" y="14"/>
                    </a:moveTo>
                    <a:lnTo>
                      <a:pt x="22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2" y="14"/>
                    </a:lnTo>
                    <a:lnTo>
                      <a:pt x="22" y="14"/>
                    </a:lnTo>
                    <a:close/>
                    <a:moveTo>
                      <a:pt x="38" y="12"/>
                    </a:move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  <a:moveTo>
                      <a:pt x="4" y="8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2" y="4"/>
                    </a:moveTo>
                    <a:lnTo>
                      <a:pt x="22" y="4"/>
                    </a:lnTo>
                    <a:lnTo>
                      <a:pt x="2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2" y="4"/>
                    </a:lnTo>
                    <a:close/>
                    <a:moveTo>
                      <a:pt x="10" y="2"/>
                    </a:move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  <a:moveTo>
                      <a:pt x="44" y="6"/>
                    </a:moveTo>
                    <a:lnTo>
                      <a:pt x="44" y="6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6" y="16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0" y="16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0">
                <a:extLst>
                  <a:ext uri="{FF2B5EF4-FFF2-40B4-BE49-F238E27FC236}">
                    <a16:creationId xmlns:a16="http://schemas.microsoft.com/office/drawing/2014/main" id="{19388949-943C-4BFA-B497-F4BE84861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" y="1810"/>
                <a:ext cx="236" cy="205"/>
              </a:xfrm>
              <a:custGeom>
                <a:avLst/>
                <a:gdLst>
                  <a:gd name="T0" fmla="*/ 202 w 236"/>
                  <a:gd name="T1" fmla="*/ 117 h 205"/>
                  <a:gd name="T2" fmla="*/ 176 w 236"/>
                  <a:gd name="T3" fmla="*/ 109 h 205"/>
                  <a:gd name="T4" fmla="*/ 166 w 236"/>
                  <a:gd name="T5" fmla="*/ 101 h 205"/>
                  <a:gd name="T6" fmla="*/ 158 w 236"/>
                  <a:gd name="T7" fmla="*/ 90 h 205"/>
                  <a:gd name="T8" fmla="*/ 154 w 236"/>
                  <a:gd name="T9" fmla="*/ 82 h 205"/>
                  <a:gd name="T10" fmla="*/ 150 w 236"/>
                  <a:gd name="T11" fmla="*/ 76 h 205"/>
                  <a:gd name="T12" fmla="*/ 154 w 236"/>
                  <a:gd name="T13" fmla="*/ 70 h 205"/>
                  <a:gd name="T14" fmla="*/ 148 w 236"/>
                  <a:gd name="T15" fmla="*/ 68 h 205"/>
                  <a:gd name="T16" fmla="*/ 140 w 236"/>
                  <a:gd name="T17" fmla="*/ 70 h 205"/>
                  <a:gd name="T18" fmla="*/ 136 w 236"/>
                  <a:gd name="T19" fmla="*/ 60 h 205"/>
                  <a:gd name="T20" fmla="*/ 142 w 236"/>
                  <a:gd name="T21" fmla="*/ 50 h 205"/>
                  <a:gd name="T22" fmla="*/ 142 w 236"/>
                  <a:gd name="T23" fmla="*/ 38 h 205"/>
                  <a:gd name="T24" fmla="*/ 132 w 236"/>
                  <a:gd name="T25" fmla="*/ 28 h 205"/>
                  <a:gd name="T26" fmla="*/ 118 w 236"/>
                  <a:gd name="T27" fmla="*/ 14 h 205"/>
                  <a:gd name="T28" fmla="*/ 108 w 236"/>
                  <a:gd name="T29" fmla="*/ 8 h 205"/>
                  <a:gd name="T30" fmla="*/ 100 w 236"/>
                  <a:gd name="T31" fmla="*/ 6 h 205"/>
                  <a:gd name="T32" fmla="*/ 94 w 236"/>
                  <a:gd name="T33" fmla="*/ 6 h 205"/>
                  <a:gd name="T34" fmla="*/ 84 w 236"/>
                  <a:gd name="T35" fmla="*/ 8 h 205"/>
                  <a:gd name="T36" fmla="*/ 78 w 236"/>
                  <a:gd name="T37" fmla="*/ 4 h 205"/>
                  <a:gd name="T38" fmla="*/ 72 w 236"/>
                  <a:gd name="T39" fmla="*/ 4 h 205"/>
                  <a:gd name="T40" fmla="*/ 68 w 236"/>
                  <a:gd name="T41" fmla="*/ 14 h 205"/>
                  <a:gd name="T42" fmla="*/ 62 w 236"/>
                  <a:gd name="T43" fmla="*/ 10 h 205"/>
                  <a:gd name="T44" fmla="*/ 54 w 236"/>
                  <a:gd name="T45" fmla="*/ 10 h 205"/>
                  <a:gd name="T46" fmla="*/ 50 w 236"/>
                  <a:gd name="T47" fmla="*/ 22 h 205"/>
                  <a:gd name="T48" fmla="*/ 48 w 236"/>
                  <a:gd name="T49" fmla="*/ 32 h 205"/>
                  <a:gd name="T50" fmla="*/ 44 w 236"/>
                  <a:gd name="T51" fmla="*/ 40 h 205"/>
                  <a:gd name="T52" fmla="*/ 36 w 236"/>
                  <a:gd name="T53" fmla="*/ 46 h 205"/>
                  <a:gd name="T54" fmla="*/ 30 w 236"/>
                  <a:gd name="T55" fmla="*/ 58 h 205"/>
                  <a:gd name="T56" fmla="*/ 30 w 236"/>
                  <a:gd name="T57" fmla="*/ 72 h 205"/>
                  <a:gd name="T58" fmla="*/ 24 w 236"/>
                  <a:gd name="T59" fmla="*/ 72 h 205"/>
                  <a:gd name="T60" fmla="*/ 18 w 236"/>
                  <a:gd name="T61" fmla="*/ 78 h 205"/>
                  <a:gd name="T62" fmla="*/ 18 w 236"/>
                  <a:gd name="T63" fmla="*/ 90 h 205"/>
                  <a:gd name="T64" fmla="*/ 16 w 236"/>
                  <a:gd name="T65" fmla="*/ 103 h 205"/>
                  <a:gd name="T66" fmla="*/ 16 w 236"/>
                  <a:gd name="T67" fmla="*/ 115 h 205"/>
                  <a:gd name="T68" fmla="*/ 8 w 236"/>
                  <a:gd name="T69" fmla="*/ 117 h 205"/>
                  <a:gd name="T70" fmla="*/ 0 w 236"/>
                  <a:gd name="T71" fmla="*/ 123 h 205"/>
                  <a:gd name="T72" fmla="*/ 4 w 236"/>
                  <a:gd name="T73" fmla="*/ 129 h 205"/>
                  <a:gd name="T74" fmla="*/ 14 w 236"/>
                  <a:gd name="T75" fmla="*/ 133 h 205"/>
                  <a:gd name="T76" fmla="*/ 18 w 236"/>
                  <a:gd name="T77" fmla="*/ 141 h 205"/>
                  <a:gd name="T78" fmla="*/ 26 w 236"/>
                  <a:gd name="T79" fmla="*/ 149 h 205"/>
                  <a:gd name="T80" fmla="*/ 32 w 236"/>
                  <a:gd name="T81" fmla="*/ 163 h 205"/>
                  <a:gd name="T82" fmla="*/ 36 w 236"/>
                  <a:gd name="T83" fmla="*/ 169 h 205"/>
                  <a:gd name="T84" fmla="*/ 38 w 236"/>
                  <a:gd name="T85" fmla="*/ 171 h 205"/>
                  <a:gd name="T86" fmla="*/ 44 w 236"/>
                  <a:gd name="T87" fmla="*/ 175 h 205"/>
                  <a:gd name="T88" fmla="*/ 44 w 236"/>
                  <a:gd name="T89" fmla="*/ 183 h 205"/>
                  <a:gd name="T90" fmla="*/ 52 w 236"/>
                  <a:gd name="T91" fmla="*/ 187 h 205"/>
                  <a:gd name="T92" fmla="*/ 66 w 236"/>
                  <a:gd name="T93" fmla="*/ 191 h 205"/>
                  <a:gd name="T94" fmla="*/ 80 w 236"/>
                  <a:gd name="T95" fmla="*/ 201 h 205"/>
                  <a:gd name="T96" fmla="*/ 94 w 236"/>
                  <a:gd name="T97" fmla="*/ 205 h 205"/>
                  <a:gd name="T98" fmla="*/ 106 w 236"/>
                  <a:gd name="T99" fmla="*/ 203 h 205"/>
                  <a:gd name="T100" fmla="*/ 118 w 236"/>
                  <a:gd name="T101" fmla="*/ 193 h 205"/>
                  <a:gd name="T102" fmla="*/ 128 w 236"/>
                  <a:gd name="T103" fmla="*/ 197 h 205"/>
                  <a:gd name="T104" fmla="*/ 138 w 236"/>
                  <a:gd name="T105" fmla="*/ 197 h 205"/>
                  <a:gd name="T106" fmla="*/ 148 w 236"/>
                  <a:gd name="T107" fmla="*/ 191 h 205"/>
                  <a:gd name="T108" fmla="*/ 158 w 236"/>
                  <a:gd name="T109" fmla="*/ 185 h 205"/>
                  <a:gd name="T110" fmla="*/ 170 w 236"/>
                  <a:gd name="T111" fmla="*/ 179 h 205"/>
                  <a:gd name="T112" fmla="*/ 184 w 236"/>
                  <a:gd name="T113" fmla="*/ 179 h 205"/>
                  <a:gd name="T114" fmla="*/ 198 w 236"/>
                  <a:gd name="T115" fmla="*/ 165 h 205"/>
                  <a:gd name="T116" fmla="*/ 220 w 236"/>
                  <a:gd name="T117" fmla="*/ 141 h 205"/>
                  <a:gd name="T118" fmla="*/ 220 w 236"/>
                  <a:gd name="T119" fmla="*/ 12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6" h="205">
                    <a:moveTo>
                      <a:pt x="220" y="125"/>
                    </a:moveTo>
                    <a:lnTo>
                      <a:pt x="218" y="123"/>
                    </a:lnTo>
                    <a:lnTo>
                      <a:pt x="214" y="123"/>
                    </a:lnTo>
                    <a:lnTo>
                      <a:pt x="208" y="121"/>
                    </a:lnTo>
                    <a:lnTo>
                      <a:pt x="202" y="117"/>
                    </a:lnTo>
                    <a:lnTo>
                      <a:pt x="196" y="115"/>
                    </a:lnTo>
                    <a:lnTo>
                      <a:pt x="192" y="113"/>
                    </a:lnTo>
                    <a:lnTo>
                      <a:pt x="186" y="111"/>
                    </a:lnTo>
                    <a:lnTo>
                      <a:pt x="182" y="111"/>
                    </a:lnTo>
                    <a:lnTo>
                      <a:pt x="176" y="109"/>
                    </a:lnTo>
                    <a:lnTo>
                      <a:pt x="172" y="107"/>
                    </a:lnTo>
                    <a:lnTo>
                      <a:pt x="172" y="107"/>
                    </a:lnTo>
                    <a:lnTo>
                      <a:pt x="170" y="103"/>
                    </a:lnTo>
                    <a:lnTo>
                      <a:pt x="166" y="101"/>
                    </a:lnTo>
                    <a:lnTo>
                      <a:pt x="166" y="101"/>
                    </a:lnTo>
                    <a:lnTo>
                      <a:pt x="164" y="99"/>
                    </a:lnTo>
                    <a:lnTo>
                      <a:pt x="162" y="97"/>
                    </a:lnTo>
                    <a:lnTo>
                      <a:pt x="160" y="95"/>
                    </a:lnTo>
                    <a:lnTo>
                      <a:pt x="160" y="93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6" y="88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54" y="82"/>
                    </a:lnTo>
                    <a:lnTo>
                      <a:pt x="152" y="80"/>
                    </a:lnTo>
                    <a:lnTo>
                      <a:pt x="152" y="78"/>
                    </a:lnTo>
                    <a:lnTo>
                      <a:pt x="150" y="78"/>
                    </a:lnTo>
                    <a:lnTo>
                      <a:pt x="150" y="76"/>
                    </a:lnTo>
                    <a:lnTo>
                      <a:pt x="150" y="76"/>
                    </a:lnTo>
                    <a:lnTo>
                      <a:pt x="152" y="74"/>
                    </a:lnTo>
                    <a:lnTo>
                      <a:pt x="152" y="72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4" y="70"/>
                    </a:lnTo>
                    <a:lnTo>
                      <a:pt x="154" y="70"/>
                    </a:lnTo>
                    <a:lnTo>
                      <a:pt x="152" y="70"/>
                    </a:lnTo>
                    <a:lnTo>
                      <a:pt x="152" y="68"/>
                    </a:lnTo>
                    <a:lnTo>
                      <a:pt x="150" y="68"/>
                    </a:lnTo>
                    <a:lnTo>
                      <a:pt x="148" y="68"/>
                    </a:lnTo>
                    <a:lnTo>
                      <a:pt x="148" y="68"/>
                    </a:lnTo>
                    <a:lnTo>
                      <a:pt x="144" y="70"/>
                    </a:lnTo>
                    <a:lnTo>
                      <a:pt x="142" y="70"/>
                    </a:lnTo>
                    <a:lnTo>
                      <a:pt x="140" y="70"/>
                    </a:lnTo>
                    <a:lnTo>
                      <a:pt x="140" y="70"/>
                    </a:lnTo>
                    <a:lnTo>
                      <a:pt x="138" y="70"/>
                    </a:lnTo>
                    <a:lnTo>
                      <a:pt x="136" y="70"/>
                    </a:lnTo>
                    <a:lnTo>
                      <a:pt x="136" y="66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8"/>
                    </a:lnTo>
                    <a:lnTo>
                      <a:pt x="136" y="56"/>
                    </a:lnTo>
                    <a:lnTo>
                      <a:pt x="138" y="54"/>
                    </a:lnTo>
                    <a:lnTo>
                      <a:pt x="140" y="54"/>
                    </a:lnTo>
                    <a:lnTo>
                      <a:pt x="142" y="50"/>
                    </a:lnTo>
                    <a:lnTo>
                      <a:pt x="144" y="46"/>
                    </a:lnTo>
                    <a:lnTo>
                      <a:pt x="146" y="44"/>
                    </a:lnTo>
                    <a:lnTo>
                      <a:pt x="144" y="42"/>
                    </a:lnTo>
                    <a:lnTo>
                      <a:pt x="142" y="40"/>
                    </a:lnTo>
                    <a:lnTo>
                      <a:pt x="142" y="38"/>
                    </a:lnTo>
                    <a:lnTo>
                      <a:pt x="140" y="38"/>
                    </a:lnTo>
                    <a:lnTo>
                      <a:pt x="138" y="36"/>
                    </a:lnTo>
                    <a:lnTo>
                      <a:pt x="136" y="34"/>
                    </a:lnTo>
                    <a:lnTo>
                      <a:pt x="136" y="30"/>
                    </a:lnTo>
                    <a:lnTo>
                      <a:pt x="132" y="28"/>
                    </a:lnTo>
                    <a:lnTo>
                      <a:pt x="128" y="26"/>
                    </a:lnTo>
                    <a:lnTo>
                      <a:pt x="124" y="20"/>
                    </a:lnTo>
                    <a:lnTo>
                      <a:pt x="122" y="16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0" y="8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6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98" y="6"/>
                    </a:lnTo>
                    <a:lnTo>
                      <a:pt x="96" y="8"/>
                    </a:lnTo>
                    <a:lnTo>
                      <a:pt x="94" y="8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2" y="4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0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2"/>
                    </a:lnTo>
                    <a:lnTo>
                      <a:pt x="36" y="46"/>
                    </a:lnTo>
                    <a:lnTo>
                      <a:pt x="36" y="50"/>
                    </a:lnTo>
                    <a:lnTo>
                      <a:pt x="34" y="52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0" y="58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30" y="66"/>
                    </a:lnTo>
                    <a:lnTo>
                      <a:pt x="28" y="70"/>
                    </a:lnTo>
                    <a:lnTo>
                      <a:pt x="3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2" y="72"/>
                    </a:lnTo>
                    <a:lnTo>
                      <a:pt x="22" y="74"/>
                    </a:lnTo>
                    <a:lnTo>
                      <a:pt x="20" y="76"/>
                    </a:lnTo>
                    <a:lnTo>
                      <a:pt x="18" y="78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20" y="86"/>
                    </a:lnTo>
                    <a:lnTo>
                      <a:pt x="18" y="88"/>
                    </a:lnTo>
                    <a:lnTo>
                      <a:pt x="18" y="90"/>
                    </a:lnTo>
                    <a:lnTo>
                      <a:pt x="16" y="93"/>
                    </a:lnTo>
                    <a:lnTo>
                      <a:pt x="16" y="97"/>
                    </a:lnTo>
                    <a:lnTo>
                      <a:pt x="16" y="99"/>
                    </a:lnTo>
                    <a:lnTo>
                      <a:pt x="16" y="99"/>
                    </a:lnTo>
                    <a:lnTo>
                      <a:pt x="16" y="103"/>
                    </a:lnTo>
                    <a:lnTo>
                      <a:pt x="16" y="105"/>
                    </a:lnTo>
                    <a:lnTo>
                      <a:pt x="16" y="111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6" y="115"/>
                    </a:lnTo>
                    <a:lnTo>
                      <a:pt x="16" y="115"/>
                    </a:lnTo>
                    <a:lnTo>
                      <a:pt x="14" y="117"/>
                    </a:lnTo>
                    <a:lnTo>
                      <a:pt x="12" y="117"/>
                    </a:lnTo>
                    <a:lnTo>
                      <a:pt x="10" y="117"/>
                    </a:lnTo>
                    <a:lnTo>
                      <a:pt x="8" y="117"/>
                    </a:lnTo>
                    <a:lnTo>
                      <a:pt x="6" y="117"/>
                    </a:lnTo>
                    <a:lnTo>
                      <a:pt x="4" y="117"/>
                    </a:lnTo>
                    <a:lnTo>
                      <a:pt x="4" y="117"/>
                    </a:lnTo>
                    <a:lnTo>
                      <a:pt x="2" y="119"/>
                    </a:lnTo>
                    <a:lnTo>
                      <a:pt x="0" y="123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4" y="129"/>
                    </a:lnTo>
                    <a:lnTo>
                      <a:pt x="6" y="129"/>
                    </a:lnTo>
                    <a:lnTo>
                      <a:pt x="8" y="129"/>
                    </a:lnTo>
                    <a:lnTo>
                      <a:pt x="8" y="129"/>
                    </a:lnTo>
                    <a:lnTo>
                      <a:pt x="10" y="131"/>
                    </a:lnTo>
                    <a:lnTo>
                      <a:pt x="14" y="133"/>
                    </a:lnTo>
                    <a:lnTo>
                      <a:pt x="14" y="135"/>
                    </a:lnTo>
                    <a:lnTo>
                      <a:pt x="16" y="135"/>
                    </a:lnTo>
                    <a:lnTo>
                      <a:pt x="16" y="137"/>
                    </a:lnTo>
                    <a:lnTo>
                      <a:pt x="16" y="139"/>
                    </a:lnTo>
                    <a:lnTo>
                      <a:pt x="18" y="141"/>
                    </a:lnTo>
                    <a:lnTo>
                      <a:pt x="20" y="143"/>
                    </a:lnTo>
                    <a:lnTo>
                      <a:pt x="24" y="143"/>
                    </a:lnTo>
                    <a:lnTo>
                      <a:pt x="24" y="145"/>
                    </a:lnTo>
                    <a:lnTo>
                      <a:pt x="26" y="147"/>
                    </a:lnTo>
                    <a:lnTo>
                      <a:pt x="26" y="149"/>
                    </a:lnTo>
                    <a:lnTo>
                      <a:pt x="28" y="149"/>
                    </a:lnTo>
                    <a:lnTo>
                      <a:pt x="28" y="155"/>
                    </a:lnTo>
                    <a:lnTo>
                      <a:pt x="30" y="157"/>
                    </a:lnTo>
                    <a:lnTo>
                      <a:pt x="30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2" y="165"/>
                    </a:lnTo>
                    <a:lnTo>
                      <a:pt x="34" y="167"/>
                    </a:lnTo>
                    <a:lnTo>
                      <a:pt x="36" y="169"/>
                    </a:lnTo>
                    <a:lnTo>
                      <a:pt x="36" y="169"/>
                    </a:lnTo>
                    <a:lnTo>
                      <a:pt x="36" y="169"/>
                    </a:lnTo>
                    <a:lnTo>
                      <a:pt x="36" y="171"/>
                    </a:lnTo>
                    <a:lnTo>
                      <a:pt x="36" y="171"/>
                    </a:lnTo>
                    <a:lnTo>
                      <a:pt x="36" y="171"/>
                    </a:lnTo>
                    <a:lnTo>
                      <a:pt x="38" y="171"/>
                    </a:lnTo>
                    <a:lnTo>
                      <a:pt x="38" y="171"/>
                    </a:lnTo>
                    <a:lnTo>
                      <a:pt x="38" y="171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5"/>
                    </a:lnTo>
                    <a:lnTo>
                      <a:pt x="44" y="175"/>
                    </a:lnTo>
                    <a:lnTo>
                      <a:pt x="44" y="179"/>
                    </a:lnTo>
                    <a:lnTo>
                      <a:pt x="44" y="181"/>
                    </a:lnTo>
                    <a:lnTo>
                      <a:pt x="44" y="183"/>
                    </a:lnTo>
                    <a:lnTo>
                      <a:pt x="46" y="185"/>
                    </a:lnTo>
                    <a:lnTo>
                      <a:pt x="48" y="187"/>
                    </a:lnTo>
                    <a:lnTo>
                      <a:pt x="48" y="187"/>
                    </a:lnTo>
                    <a:lnTo>
                      <a:pt x="48" y="187"/>
                    </a:lnTo>
                    <a:lnTo>
                      <a:pt x="52" y="187"/>
                    </a:lnTo>
                    <a:lnTo>
                      <a:pt x="56" y="187"/>
                    </a:lnTo>
                    <a:lnTo>
                      <a:pt x="60" y="187"/>
                    </a:lnTo>
                    <a:lnTo>
                      <a:pt x="60" y="189"/>
                    </a:lnTo>
                    <a:lnTo>
                      <a:pt x="62" y="189"/>
                    </a:lnTo>
                    <a:lnTo>
                      <a:pt x="66" y="191"/>
                    </a:lnTo>
                    <a:lnTo>
                      <a:pt x="70" y="193"/>
                    </a:lnTo>
                    <a:lnTo>
                      <a:pt x="72" y="195"/>
                    </a:lnTo>
                    <a:lnTo>
                      <a:pt x="76" y="199"/>
                    </a:lnTo>
                    <a:lnTo>
                      <a:pt x="78" y="201"/>
                    </a:lnTo>
                    <a:lnTo>
                      <a:pt x="80" y="201"/>
                    </a:lnTo>
                    <a:lnTo>
                      <a:pt x="82" y="203"/>
                    </a:lnTo>
                    <a:lnTo>
                      <a:pt x="86" y="203"/>
                    </a:lnTo>
                    <a:lnTo>
                      <a:pt x="88" y="203"/>
                    </a:lnTo>
                    <a:lnTo>
                      <a:pt x="90" y="203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2" y="205"/>
                    </a:lnTo>
                    <a:lnTo>
                      <a:pt x="104" y="205"/>
                    </a:lnTo>
                    <a:lnTo>
                      <a:pt x="106" y="203"/>
                    </a:lnTo>
                    <a:lnTo>
                      <a:pt x="108" y="201"/>
                    </a:lnTo>
                    <a:lnTo>
                      <a:pt x="108" y="199"/>
                    </a:lnTo>
                    <a:lnTo>
                      <a:pt x="110" y="197"/>
                    </a:lnTo>
                    <a:lnTo>
                      <a:pt x="116" y="195"/>
                    </a:lnTo>
                    <a:lnTo>
                      <a:pt x="118" y="193"/>
                    </a:lnTo>
                    <a:lnTo>
                      <a:pt x="122" y="191"/>
                    </a:lnTo>
                    <a:lnTo>
                      <a:pt x="124" y="193"/>
                    </a:lnTo>
                    <a:lnTo>
                      <a:pt x="126" y="195"/>
                    </a:lnTo>
                    <a:lnTo>
                      <a:pt x="128" y="195"/>
                    </a:lnTo>
                    <a:lnTo>
                      <a:pt x="128" y="197"/>
                    </a:lnTo>
                    <a:lnTo>
                      <a:pt x="130" y="197"/>
                    </a:lnTo>
                    <a:lnTo>
                      <a:pt x="132" y="197"/>
                    </a:lnTo>
                    <a:lnTo>
                      <a:pt x="132" y="197"/>
                    </a:lnTo>
                    <a:lnTo>
                      <a:pt x="134" y="197"/>
                    </a:lnTo>
                    <a:lnTo>
                      <a:pt x="138" y="197"/>
                    </a:lnTo>
                    <a:lnTo>
                      <a:pt x="140" y="197"/>
                    </a:lnTo>
                    <a:lnTo>
                      <a:pt x="140" y="195"/>
                    </a:lnTo>
                    <a:lnTo>
                      <a:pt x="142" y="193"/>
                    </a:lnTo>
                    <a:lnTo>
                      <a:pt x="146" y="193"/>
                    </a:lnTo>
                    <a:lnTo>
                      <a:pt x="148" y="191"/>
                    </a:lnTo>
                    <a:lnTo>
                      <a:pt x="154" y="191"/>
                    </a:lnTo>
                    <a:lnTo>
                      <a:pt x="156" y="189"/>
                    </a:lnTo>
                    <a:lnTo>
                      <a:pt x="156" y="189"/>
                    </a:lnTo>
                    <a:lnTo>
                      <a:pt x="156" y="187"/>
                    </a:lnTo>
                    <a:lnTo>
                      <a:pt x="158" y="185"/>
                    </a:lnTo>
                    <a:lnTo>
                      <a:pt x="160" y="185"/>
                    </a:lnTo>
                    <a:lnTo>
                      <a:pt x="162" y="183"/>
                    </a:lnTo>
                    <a:lnTo>
                      <a:pt x="166" y="181"/>
                    </a:lnTo>
                    <a:lnTo>
                      <a:pt x="166" y="181"/>
                    </a:lnTo>
                    <a:lnTo>
                      <a:pt x="170" y="179"/>
                    </a:lnTo>
                    <a:lnTo>
                      <a:pt x="172" y="179"/>
                    </a:lnTo>
                    <a:lnTo>
                      <a:pt x="174" y="179"/>
                    </a:lnTo>
                    <a:lnTo>
                      <a:pt x="174" y="179"/>
                    </a:lnTo>
                    <a:lnTo>
                      <a:pt x="180" y="179"/>
                    </a:lnTo>
                    <a:lnTo>
                      <a:pt x="184" y="179"/>
                    </a:lnTo>
                    <a:lnTo>
                      <a:pt x="188" y="179"/>
                    </a:lnTo>
                    <a:lnTo>
                      <a:pt x="188" y="179"/>
                    </a:lnTo>
                    <a:lnTo>
                      <a:pt x="192" y="175"/>
                    </a:lnTo>
                    <a:lnTo>
                      <a:pt x="196" y="169"/>
                    </a:lnTo>
                    <a:lnTo>
                      <a:pt x="198" y="165"/>
                    </a:lnTo>
                    <a:lnTo>
                      <a:pt x="204" y="159"/>
                    </a:lnTo>
                    <a:lnTo>
                      <a:pt x="208" y="155"/>
                    </a:lnTo>
                    <a:lnTo>
                      <a:pt x="212" y="151"/>
                    </a:lnTo>
                    <a:lnTo>
                      <a:pt x="214" y="147"/>
                    </a:lnTo>
                    <a:lnTo>
                      <a:pt x="220" y="141"/>
                    </a:lnTo>
                    <a:lnTo>
                      <a:pt x="222" y="139"/>
                    </a:lnTo>
                    <a:lnTo>
                      <a:pt x="226" y="133"/>
                    </a:lnTo>
                    <a:lnTo>
                      <a:pt x="232" y="129"/>
                    </a:lnTo>
                    <a:lnTo>
                      <a:pt x="236" y="125"/>
                    </a:lnTo>
                    <a:lnTo>
                      <a:pt x="220" y="12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1">
                <a:extLst>
                  <a:ext uri="{FF2B5EF4-FFF2-40B4-BE49-F238E27FC236}">
                    <a16:creationId xmlns:a16="http://schemas.microsoft.com/office/drawing/2014/main" id="{BA8729B8-021E-43D3-A0F8-3398A3B67F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9" y="1023"/>
                <a:ext cx="78" cy="36"/>
              </a:xfrm>
              <a:custGeom>
                <a:avLst/>
                <a:gdLst>
                  <a:gd name="T0" fmla="*/ 10 w 78"/>
                  <a:gd name="T1" fmla="*/ 18 h 36"/>
                  <a:gd name="T2" fmla="*/ 6 w 78"/>
                  <a:gd name="T3" fmla="*/ 18 h 36"/>
                  <a:gd name="T4" fmla="*/ 4 w 78"/>
                  <a:gd name="T5" fmla="*/ 20 h 36"/>
                  <a:gd name="T6" fmla="*/ 2 w 78"/>
                  <a:gd name="T7" fmla="*/ 20 h 36"/>
                  <a:gd name="T8" fmla="*/ 0 w 78"/>
                  <a:gd name="T9" fmla="*/ 22 h 36"/>
                  <a:gd name="T10" fmla="*/ 4 w 78"/>
                  <a:gd name="T11" fmla="*/ 24 h 36"/>
                  <a:gd name="T12" fmla="*/ 2 w 78"/>
                  <a:gd name="T13" fmla="*/ 28 h 36"/>
                  <a:gd name="T14" fmla="*/ 6 w 78"/>
                  <a:gd name="T15" fmla="*/ 24 h 36"/>
                  <a:gd name="T16" fmla="*/ 12 w 78"/>
                  <a:gd name="T17" fmla="*/ 22 h 36"/>
                  <a:gd name="T18" fmla="*/ 16 w 78"/>
                  <a:gd name="T19" fmla="*/ 20 h 36"/>
                  <a:gd name="T20" fmla="*/ 14 w 78"/>
                  <a:gd name="T21" fmla="*/ 18 h 36"/>
                  <a:gd name="T22" fmla="*/ 18 w 78"/>
                  <a:gd name="T23" fmla="*/ 18 h 36"/>
                  <a:gd name="T24" fmla="*/ 16 w 78"/>
                  <a:gd name="T25" fmla="*/ 16 h 36"/>
                  <a:gd name="T26" fmla="*/ 8 w 78"/>
                  <a:gd name="T27" fmla="*/ 16 h 36"/>
                  <a:gd name="T28" fmla="*/ 12 w 78"/>
                  <a:gd name="T29" fmla="*/ 14 h 36"/>
                  <a:gd name="T30" fmla="*/ 14 w 78"/>
                  <a:gd name="T31" fmla="*/ 12 h 36"/>
                  <a:gd name="T32" fmla="*/ 10 w 78"/>
                  <a:gd name="T33" fmla="*/ 10 h 36"/>
                  <a:gd name="T34" fmla="*/ 8 w 78"/>
                  <a:gd name="T35" fmla="*/ 12 h 36"/>
                  <a:gd name="T36" fmla="*/ 78 w 78"/>
                  <a:gd name="T37" fmla="*/ 4 h 36"/>
                  <a:gd name="T38" fmla="*/ 76 w 78"/>
                  <a:gd name="T39" fmla="*/ 4 h 36"/>
                  <a:gd name="T40" fmla="*/ 60 w 78"/>
                  <a:gd name="T41" fmla="*/ 2 h 36"/>
                  <a:gd name="T42" fmla="*/ 44 w 78"/>
                  <a:gd name="T43" fmla="*/ 0 h 36"/>
                  <a:gd name="T44" fmla="*/ 38 w 78"/>
                  <a:gd name="T45" fmla="*/ 2 h 36"/>
                  <a:gd name="T46" fmla="*/ 26 w 78"/>
                  <a:gd name="T47" fmla="*/ 4 h 36"/>
                  <a:gd name="T48" fmla="*/ 20 w 78"/>
                  <a:gd name="T49" fmla="*/ 8 h 36"/>
                  <a:gd name="T50" fmla="*/ 20 w 78"/>
                  <a:gd name="T51" fmla="*/ 10 h 36"/>
                  <a:gd name="T52" fmla="*/ 20 w 78"/>
                  <a:gd name="T53" fmla="*/ 14 h 36"/>
                  <a:gd name="T54" fmla="*/ 22 w 78"/>
                  <a:gd name="T55" fmla="*/ 16 h 36"/>
                  <a:gd name="T56" fmla="*/ 24 w 78"/>
                  <a:gd name="T57" fmla="*/ 20 h 36"/>
                  <a:gd name="T58" fmla="*/ 30 w 78"/>
                  <a:gd name="T59" fmla="*/ 22 h 36"/>
                  <a:gd name="T60" fmla="*/ 34 w 78"/>
                  <a:gd name="T61" fmla="*/ 22 h 36"/>
                  <a:gd name="T62" fmla="*/ 34 w 78"/>
                  <a:gd name="T63" fmla="*/ 26 h 36"/>
                  <a:gd name="T64" fmla="*/ 34 w 78"/>
                  <a:gd name="T65" fmla="*/ 28 h 36"/>
                  <a:gd name="T66" fmla="*/ 42 w 78"/>
                  <a:gd name="T67" fmla="*/ 26 h 36"/>
                  <a:gd name="T68" fmla="*/ 44 w 78"/>
                  <a:gd name="T69" fmla="*/ 26 h 36"/>
                  <a:gd name="T70" fmla="*/ 48 w 78"/>
                  <a:gd name="T71" fmla="*/ 28 h 36"/>
                  <a:gd name="T72" fmla="*/ 54 w 78"/>
                  <a:gd name="T73" fmla="*/ 30 h 36"/>
                  <a:gd name="T74" fmla="*/ 58 w 78"/>
                  <a:gd name="T75" fmla="*/ 34 h 36"/>
                  <a:gd name="T76" fmla="*/ 66 w 78"/>
                  <a:gd name="T77" fmla="*/ 34 h 36"/>
                  <a:gd name="T78" fmla="*/ 72 w 78"/>
                  <a:gd name="T79" fmla="*/ 36 h 36"/>
                  <a:gd name="T80" fmla="*/ 72 w 78"/>
                  <a:gd name="T81" fmla="*/ 32 h 36"/>
                  <a:gd name="T82" fmla="*/ 76 w 78"/>
                  <a:gd name="T83" fmla="*/ 30 h 36"/>
                  <a:gd name="T84" fmla="*/ 76 w 78"/>
                  <a:gd name="T85" fmla="*/ 28 h 36"/>
                  <a:gd name="T86" fmla="*/ 72 w 78"/>
                  <a:gd name="T87" fmla="*/ 24 h 36"/>
                  <a:gd name="T88" fmla="*/ 72 w 78"/>
                  <a:gd name="T89" fmla="*/ 20 h 36"/>
                  <a:gd name="T90" fmla="*/ 72 w 78"/>
                  <a:gd name="T91" fmla="*/ 12 h 36"/>
                  <a:gd name="T92" fmla="*/ 76 w 78"/>
                  <a:gd name="T93" fmla="*/ 6 h 36"/>
                  <a:gd name="T94" fmla="*/ 78 w 78"/>
                  <a:gd name="T95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36">
                    <a:moveTo>
                      <a:pt x="14" y="18"/>
                    </a:moveTo>
                    <a:lnTo>
                      <a:pt x="12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4" y="18"/>
                    </a:lnTo>
                    <a:close/>
                    <a:moveTo>
                      <a:pt x="16" y="16"/>
                    </a:moveTo>
                    <a:lnTo>
                      <a:pt x="16" y="16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6" y="16"/>
                    </a:lnTo>
                    <a:close/>
                    <a:moveTo>
                      <a:pt x="6" y="12"/>
                    </a:moveTo>
                    <a:lnTo>
                      <a:pt x="6" y="12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close/>
                    <a:moveTo>
                      <a:pt x="78" y="4"/>
                    </a:moveTo>
                    <a:lnTo>
                      <a:pt x="78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4"/>
                    </a:lnTo>
                    <a:lnTo>
                      <a:pt x="68" y="4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2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4" y="4"/>
                    </a:lnTo>
                    <a:lnTo>
                      <a:pt x="30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8" y="6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6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4" y="30"/>
                    </a:lnTo>
                    <a:lnTo>
                      <a:pt x="34" y="28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2" y="26"/>
                    </a:lnTo>
                    <a:lnTo>
                      <a:pt x="44" y="2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2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8" y="32"/>
                    </a:lnTo>
                    <a:lnTo>
                      <a:pt x="58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70" y="34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6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4" y="10"/>
                    </a:lnTo>
                    <a:lnTo>
                      <a:pt x="76" y="8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2">
                <a:extLst>
                  <a:ext uri="{FF2B5EF4-FFF2-40B4-BE49-F238E27FC236}">
                    <a16:creationId xmlns:a16="http://schemas.microsoft.com/office/drawing/2014/main" id="{C2770EC2-8BB1-4C5C-8457-D3BED1F86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7" y="1754"/>
                <a:ext cx="106" cy="102"/>
              </a:xfrm>
              <a:custGeom>
                <a:avLst/>
                <a:gdLst>
                  <a:gd name="T0" fmla="*/ 56 w 106"/>
                  <a:gd name="T1" fmla="*/ 42 h 102"/>
                  <a:gd name="T2" fmla="*/ 60 w 106"/>
                  <a:gd name="T3" fmla="*/ 44 h 102"/>
                  <a:gd name="T4" fmla="*/ 60 w 106"/>
                  <a:gd name="T5" fmla="*/ 42 h 102"/>
                  <a:gd name="T6" fmla="*/ 58 w 106"/>
                  <a:gd name="T7" fmla="*/ 40 h 102"/>
                  <a:gd name="T8" fmla="*/ 56 w 106"/>
                  <a:gd name="T9" fmla="*/ 40 h 102"/>
                  <a:gd name="T10" fmla="*/ 56 w 106"/>
                  <a:gd name="T11" fmla="*/ 42 h 102"/>
                  <a:gd name="T12" fmla="*/ 56 w 106"/>
                  <a:gd name="T13" fmla="*/ 34 h 102"/>
                  <a:gd name="T14" fmla="*/ 58 w 106"/>
                  <a:gd name="T15" fmla="*/ 36 h 102"/>
                  <a:gd name="T16" fmla="*/ 102 w 106"/>
                  <a:gd name="T17" fmla="*/ 92 h 102"/>
                  <a:gd name="T18" fmla="*/ 94 w 106"/>
                  <a:gd name="T19" fmla="*/ 82 h 102"/>
                  <a:gd name="T20" fmla="*/ 76 w 106"/>
                  <a:gd name="T21" fmla="*/ 60 h 102"/>
                  <a:gd name="T22" fmla="*/ 64 w 106"/>
                  <a:gd name="T23" fmla="*/ 54 h 102"/>
                  <a:gd name="T24" fmla="*/ 58 w 106"/>
                  <a:gd name="T25" fmla="*/ 50 h 102"/>
                  <a:gd name="T26" fmla="*/ 54 w 106"/>
                  <a:gd name="T27" fmla="*/ 46 h 102"/>
                  <a:gd name="T28" fmla="*/ 52 w 106"/>
                  <a:gd name="T29" fmla="*/ 52 h 102"/>
                  <a:gd name="T30" fmla="*/ 48 w 106"/>
                  <a:gd name="T31" fmla="*/ 44 h 102"/>
                  <a:gd name="T32" fmla="*/ 42 w 106"/>
                  <a:gd name="T33" fmla="*/ 24 h 102"/>
                  <a:gd name="T34" fmla="*/ 32 w 106"/>
                  <a:gd name="T35" fmla="*/ 2 h 102"/>
                  <a:gd name="T36" fmla="*/ 30 w 106"/>
                  <a:gd name="T37" fmla="*/ 6 h 102"/>
                  <a:gd name="T38" fmla="*/ 28 w 106"/>
                  <a:gd name="T39" fmla="*/ 8 h 102"/>
                  <a:gd name="T40" fmla="*/ 26 w 106"/>
                  <a:gd name="T41" fmla="*/ 10 h 102"/>
                  <a:gd name="T42" fmla="*/ 22 w 106"/>
                  <a:gd name="T43" fmla="*/ 10 h 102"/>
                  <a:gd name="T44" fmla="*/ 18 w 106"/>
                  <a:gd name="T45" fmla="*/ 12 h 102"/>
                  <a:gd name="T46" fmla="*/ 16 w 106"/>
                  <a:gd name="T47" fmla="*/ 16 h 102"/>
                  <a:gd name="T48" fmla="*/ 10 w 106"/>
                  <a:gd name="T49" fmla="*/ 18 h 102"/>
                  <a:gd name="T50" fmla="*/ 8 w 106"/>
                  <a:gd name="T51" fmla="*/ 20 h 102"/>
                  <a:gd name="T52" fmla="*/ 8 w 106"/>
                  <a:gd name="T53" fmla="*/ 28 h 102"/>
                  <a:gd name="T54" fmla="*/ 4 w 106"/>
                  <a:gd name="T55" fmla="*/ 40 h 102"/>
                  <a:gd name="T56" fmla="*/ 0 w 106"/>
                  <a:gd name="T57" fmla="*/ 52 h 102"/>
                  <a:gd name="T58" fmla="*/ 2 w 106"/>
                  <a:gd name="T59" fmla="*/ 68 h 102"/>
                  <a:gd name="T60" fmla="*/ 10 w 106"/>
                  <a:gd name="T61" fmla="*/ 68 h 102"/>
                  <a:gd name="T62" fmla="*/ 12 w 106"/>
                  <a:gd name="T63" fmla="*/ 64 h 102"/>
                  <a:gd name="T64" fmla="*/ 18 w 106"/>
                  <a:gd name="T65" fmla="*/ 70 h 102"/>
                  <a:gd name="T66" fmla="*/ 20 w 106"/>
                  <a:gd name="T67" fmla="*/ 64 h 102"/>
                  <a:gd name="T68" fmla="*/ 26 w 106"/>
                  <a:gd name="T69" fmla="*/ 58 h 102"/>
                  <a:gd name="T70" fmla="*/ 28 w 106"/>
                  <a:gd name="T71" fmla="*/ 60 h 102"/>
                  <a:gd name="T72" fmla="*/ 38 w 106"/>
                  <a:gd name="T73" fmla="*/ 64 h 102"/>
                  <a:gd name="T74" fmla="*/ 44 w 106"/>
                  <a:gd name="T75" fmla="*/ 62 h 102"/>
                  <a:gd name="T76" fmla="*/ 48 w 106"/>
                  <a:gd name="T77" fmla="*/ 62 h 102"/>
                  <a:gd name="T78" fmla="*/ 52 w 106"/>
                  <a:gd name="T79" fmla="*/ 64 h 102"/>
                  <a:gd name="T80" fmla="*/ 60 w 106"/>
                  <a:gd name="T81" fmla="*/ 64 h 102"/>
                  <a:gd name="T82" fmla="*/ 70 w 106"/>
                  <a:gd name="T83" fmla="*/ 70 h 102"/>
                  <a:gd name="T84" fmla="*/ 82 w 106"/>
                  <a:gd name="T85" fmla="*/ 84 h 102"/>
                  <a:gd name="T86" fmla="*/ 90 w 106"/>
                  <a:gd name="T87" fmla="*/ 94 h 102"/>
                  <a:gd name="T88" fmla="*/ 96 w 106"/>
                  <a:gd name="T89" fmla="*/ 100 h 102"/>
                  <a:gd name="T90" fmla="*/ 100 w 106"/>
                  <a:gd name="T91" fmla="*/ 102 h 102"/>
                  <a:gd name="T92" fmla="*/ 102 w 106"/>
                  <a:gd name="T93" fmla="*/ 96 h 102"/>
                  <a:gd name="T94" fmla="*/ 106 w 106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02">
                    <a:moveTo>
                      <a:pt x="58" y="42"/>
                    </a:moveTo>
                    <a:lnTo>
                      <a:pt x="56" y="42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6" y="44"/>
                    </a:lnTo>
                    <a:lnTo>
                      <a:pt x="58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2"/>
                    </a:lnTo>
                    <a:lnTo>
                      <a:pt x="58" y="42"/>
                    </a:lnTo>
                    <a:close/>
                    <a:moveTo>
                      <a:pt x="58" y="36"/>
                    </a:move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36"/>
                    </a:lnTo>
                    <a:close/>
                    <a:moveTo>
                      <a:pt x="106" y="94"/>
                    </a:moveTo>
                    <a:lnTo>
                      <a:pt x="104" y="92"/>
                    </a:lnTo>
                    <a:lnTo>
                      <a:pt x="104" y="94"/>
                    </a:lnTo>
                    <a:lnTo>
                      <a:pt x="102" y="92"/>
                    </a:lnTo>
                    <a:lnTo>
                      <a:pt x="100" y="90"/>
                    </a:lnTo>
                    <a:lnTo>
                      <a:pt x="96" y="86"/>
                    </a:lnTo>
                    <a:lnTo>
                      <a:pt x="96" y="86"/>
                    </a:lnTo>
                    <a:lnTo>
                      <a:pt x="94" y="82"/>
                    </a:lnTo>
                    <a:lnTo>
                      <a:pt x="92" y="80"/>
                    </a:lnTo>
                    <a:lnTo>
                      <a:pt x="82" y="72"/>
                    </a:lnTo>
                    <a:lnTo>
                      <a:pt x="80" y="68"/>
                    </a:lnTo>
                    <a:lnTo>
                      <a:pt x="76" y="60"/>
                    </a:lnTo>
                    <a:lnTo>
                      <a:pt x="70" y="58"/>
                    </a:lnTo>
                    <a:lnTo>
                      <a:pt x="66" y="56"/>
                    </a:lnTo>
                    <a:lnTo>
                      <a:pt x="64" y="56"/>
                    </a:lnTo>
                    <a:lnTo>
                      <a:pt x="64" y="54"/>
                    </a:lnTo>
                    <a:lnTo>
                      <a:pt x="62" y="54"/>
                    </a:lnTo>
                    <a:lnTo>
                      <a:pt x="60" y="54"/>
                    </a:lnTo>
                    <a:lnTo>
                      <a:pt x="58" y="52"/>
                    </a:lnTo>
                    <a:lnTo>
                      <a:pt x="58" y="50"/>
                    </a:lnTo>
                    <a:lnTo>
                      <a:pt x="56" y="48"/>
                    </a:lnTo>
                    <a:lnTo>
                      <a:pt x="56" y="48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2" y="48"/>
                    </a:lnTo>
                    <a:lnTo>
                      <a:pt x="54" y="50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52" y="50"/>
                    </a:lnTo>
                    <a:lnTo>
                      <a:pt x="50" y="46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6" y="40"/>
                    </a:lnTo>
                    <a:lnTo>
                      <a:pt x="44" y="38"/>
                    </a:lnTo>
                    <a:lnTo>
                      <a:pt x="44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4" y="42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4" y="66"/>
                    </a:lnTo>
                    <a:lnTo>
                      <a:pt x="6" y="66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6"/>
                    </a:lnTo>
                    <a:lnTo>
                      <a:pt x="12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20" y="66"/>
                    </a:lnTo>
                    <a:lnTo>
                      <a:pt x="20" y="64"/>
                    </a:lnTo>
                    <a:lnTo>
                      <a:pt x="22" y="60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4" y="64"/>
                    </a:lnTo>
                    <a:lnTo>
                      <a:pt x="38" y="64"/>
                    </a:lnTo>
                    <a:lnTo>
                      <a:pt x="40" y="6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4"/>
                    </a:lnTo>
                    <a:lnTo>
                      <a:pt x="46" y="64"/>
                    </a:lnTo>
                    <a:lnTo>
                      <a:pt x="48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0" y="64"/>
                    </a:lnTo>
                    <a:lnTo>
                      <a:pt x="62" y="66"/>
                    </a:lnTo>
                    <a:lnTo>
                      <a:pt x="66" y="68"/>
                    </a:lnTo>
                    <a:lnTo>
                      <a:pt x="68" y="70"/>
                    </a:lnTo>
                    <a:lnTo>
                      <a:pt x="70" y="70"/>
                    </a:lnTo>
                    <a:lnTo>
                      <a:pt x="72" y="72"/>
                    </a:lnTo>
                    <a:lnTo>
                      <a:pt x="74" y="76"/>
                    </a:lnTo>
                    <a:lnTo>
                      <a:pt x="78" y="82"/>
                    </a:lnTo>
                    <a:lnTo>
                      <a:pt x="82" y="84"/>
                    </a:lnTo>
                    <a:lnTo>
                      <a:pt x="86" y="86"/>
                    </a:lnTo>
                    <a:lnTo>
                      <a:pt x="86" y="90"/>
                    </a:lnTo>
                    <a:lnTo>
                      <a:pt x="88" y="92"/>
                    </a:lnTo>
                    <a:lnTo>
                      <a:pt x="90" y="94"/>
                    </a:lnTo>
                    <a:lnTo>
                      <a:pt x="92" y="94"/>
                    </a:lnTo>
                    <a:lnTo>
                      <a:pt x="92" y="96"/>
                    </a:lnTo>
                    <a:lnTo>
                      <a:pt x="94" y="98"/>
                    </a:lnTo>
                    <a:lnTo>
                      <a:pt x="96" y="100"/>
                    </a:lnTo>
                    <a:lnTo>
                      <a:pt x="96" y="98"/>
                    </a:lnTo>
                    <a:lnTo>
                      <a:pt x="96" y="98"/>
                    </a:lnTo>
                    <a:lnTo>
                      <a:pt x="96" y="98"/>
                    </a:lnTo>
                    <a:lnTo>
                      <a:pt x="100" y="102"/>
                    </a:lnTo>
                    <a:lnTo>
                      <a:pt x="100" y="100"/>
                    </a:lnTo>
                    <a:lnTo>
                      <a:pt x="102" y="100"/>
                    </a:lnTo>
                    <a:lnTo>
                      <a:pt x="102" y="98"/>
                    </a:lnTo>
                    <a:lnTo>
                      <a:pt x="102" y="96"/>
                    </a:lnTo>
                    <a:lnTo>
                      <a:pt x="102" y="96"/>
                    </a:lnTo>
                    <a:lnTo>
                      <a:pt x="104" y="96"/>
                    </a:lnTo>
                    <a:lnTo>
                      <a:pt x="106" y="96"/>
                    </a:lnTo>
                    <a:lnTo>
                      <a:pt x="106" y="9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83">
                <a:extLst>
                  <a:ext uri="{FF2B5EF4-FFF2-40B4-BE49-F238E27FC236}">
                    <a16:creationId xmlns:a16="http://schemas.microsoft.com/office/drawing/2014/main" id="{6C12DBB9-914B-4753-A417-3407627BA2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9" y="2009"/>
                <a:ext cx="46" cy="50"/>
              </a:xfrm>
              <a:custGeom>
                <a:avLst/>
                <a:gdLst>
                  <a:gd name="T0" fmla="*/ 46 w 46"/>
                  <a:gd name="T1" fmla="*/ 44 h 50"/>
                  <a:gd name="T2" fmla="*/ 46 w 46"/>
                  <a:gd name="T3" fmla="*/ 36 h 50"/>
                  <a:gd name="T4" fmla="*/ 46 w 46"/>
                  <a:gd name="T5" fmla="*/ 30 h 50"/>
                  <a:gd name="T6" fmla="*/ 38 w 46"/>
                  <a:gd name="T7" fmla="*/ 30 h 50"/>
                  <a:gd name="T8" fmla="*/ 30 w 46"/>
                  <a:gd name="T9" fmla="*/ 30 h 50"/>
                  <a:gd name="T10" fmla="*/ 24 w 46"/>
                  <a:gd name="T11" fmla="*/ 28 h 50"/>
                  <a:gd name="T12" fmla="*/ 22 w 46"/>
                  <a:gd name="T13" fmla="*/ 28 h 50"/>
                  <a:gd name="T14" fmla="*/ 22 w 46"/>
                  <a:gd name="T15" fmla="*/ 26 h 50"/>
                  <a:gd name="T16" fmla="*/ 22 w 46"/>
                  <a:gd name="T17" fmla="*/ 34 h 50"/>
                  <a:gd name="T18" fmla="*/ 20 w 46"/>
                  <a:gd name="T19" fmla="*/ 40 h 50"/>
                  <a:gd name="T20" fmla="*/ 20 w 46"/>
                  <a:gd name="T21" fmla="*/ 40 h 50"/>
                  <a:gd name="T22" fmla="*/ 16 w 46"/>
                  <a:gd name="T23" fmla="*/ 44 h 50"/>
                  <a:gd name="T24" fmla="*/ 16 w 46"/>
                  <a:gd name="T25" fmla="*/ 48 h 50"/>
                  <a:gd name="T26" fmla="*/ 20 w 46"/>
                  <a:gd name="T27" fmla="*/ 50 h 50"/>
                  <a:gd name="T28" fmla="*/ 20 w 46"/>
                  <a:gd name="T29" fmla="*/ 50 h 50"/>
                  <a:gd name="T30" fmla="*/ 20 w 46"/>
                  <a:gd name="T31" fmla="*/ 48 h 50"/>
                  <a:gd name="T32" fmla="*/ 22 w 46"/>
                  <a:gd name="T33" fmla="*/ 50 h 50"/>
                  <a:gd name="T34" fmla="*/ 24 w 46"/>
                  <a:gd name="T35" fmla="*/ 50 h 50"/>
                  <a:gd name="T36" fmla="*/ 24 w 46"/>
                  <a:gd name="T37" fmla="*/ 50 h 50"/>
                  <a:gd name="T38" fmla="*/ 26 w 46"/>
                  <a:gd name="T39" fmla="*/ 50 h 50"/>
                  <a:gd name="T40" fmla="*/ 30 w 46"/>
                  <a:gd name="T41" fmla="*/ 50 h 50"/>
                  <a:gd name="T42" fmla="*/ 40 w 46"/>
                  <a:gd name="T43" fmla="*/ 50 h 50"/>
                  <a:gd name="T44" fmla="*/ 46 w 46"/>
                  <a:gd name="T45" fmla="*/ 50 h 50"/>
                  <a:gd name="T46" fmla="*/ 6 w 46"/>
                  <a:gd name="T47" fmla="*/ 2 h 50"/>
                  <a:gd name="T48" fmla="*/ 4 w 46"/>
                  <a:gd name="T49" fmla="*/ 2 h 50"/>
                  <a:gd name="T50" fmla="*/ 4 w 46"/>
                  <a:gd name="T51" fmla="*/ 4 h 50"/>
                  <a:gd name="T52" fmla="*/ 2 w 46"/>
                  <a:gd name="T53" fmla="*/ 6 h 50"/>
                  <a:gd name="T54" fmla="*/ 2 w 46"/>
                  <a:gd name="T55" fmla="*/ 6 h 50"/>
                  <a:gd name="T56" fmla="*/ 2 w 46"/>
                  <a:gd name="T57" fmla="*/ 10 h 50"/>
                  <a:gd name="T58" fmla="*/ 4 w 46"/>
                  <a:gd name="T59" fmla="*/ 10 h 50"/>
                  <a:gd name="T60" fmla="*/ 6 w 46"/>
                  <a:gd name="T61" fmla="*/ 10 h 50"/>
                  <a:gd name="T62" fmla="*/ 10 w 46"/>
                  <a:gd name="T63" fmla="*/ 4 h 50"/>
                  <a:gd name="T64" fmla="*/ 8 w 46"/>
                  <a:gd name="T6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50">
                    <a:moveTo>
                      <a:pt x="46" y="48"/>
                    </a:moveTo>
                    <a:lnTo>
                      <a:pt x="46" y="44"/>
                    </a:lnTo>
                    <a:lnTo>
                      <a:pt x="46" y="40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0"/>
                    </a:lnTo>
                    <a:lnTo>
                      <a:pt x="42" y="30"/>
                    </a:lnTo>
                    <a:lnTo>
                      <a:pt x="38" y="30"/>
                    </a:lnTo>
                    <a:lnTo>
                      <a:pt x="34" y="30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6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2" y="36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8" y="50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40" y="50"/>
                    </a:lnTo>
                    <a:lnTo>
                      <a:pt x="44" y="50"/>
                    </a:lnTo>
                    <a:lnTo>
                      <a:pt x="46" y="50"/>
                    </a:lnTo>
                    <a:lnTo>
                      <a:pt x="46" y="48"/>
                    </a:lnTo>
                    <a:close/>
                    <a:moveTo>
                      <a:pt x="6" y="2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84">
                <a:extLst>
                  <a:ext uri="{FF2B5EF4-FFF2-40B4-BE49-F238E27FC236}">
                    <a16:creationId xmlns:a16="http://schemas.microsoft.com/office/drawing/2014/main" id="{BD912925-9CFE-4FD6-B046-2B0660F2D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818"/>
                <a:ext cx="38" cy="22"/>
              </a:xfrm>
              <a:custGeom>
                <a:avLst/>
                <a:gdLst>
                  <a:gd name="T0" fmla="*/ 36 w 38"/>
                  <a:gd name="T1" fmla="*/ 16 h 22"/>
                  <a:gd name="T2" fmla="*/ 38 w 38"/>
                  <a:gd name="T3" fmla="*/ 12 h 22"/>
                  <a:gd name="T4" fmla="*/ 36 w 38"/>
                  <a:gd name="T5" fmla="*/ 10 h 22"/>
                  <a:gd name="T6" fmla="*/ 32 w 38"/>
                  <a:gd name="T7" fmla="*/ 10 h 22"/>
                  <a:gd name="T8" fmla="*/ 32 w 38"/>
                  <a:gd name="T9" fmla="*/ 8 h 22"/>
                  <a:gd name="T10" fmla="*/ 28 w 38"/>
                  <a:gd name="T11" fmla="*/ 10 h 22"/>
                  <a:gd name="T12" fmla="*/ 26 w 38"/>
                  <a:gd name="T13" fmla="*/ 10 h 22"/>
                  <a:gd name="T14" fmla="*/ 26 w 38"/>
                  <a:gd name="T15" fmla="*/ 10 h 22"/>
                  <a:gd name="T16" fmla="*/ 24 w 38"/>
                  <a:gd name="T17" fmla="*/ 8 h 22"/>
                  <a:gd name="T18" fmla="*/ 22 w 38"/>
                  <a:gd name="T19" fmla="*/ 8 h 22"/>
                  <a:gd name="T20" fmla="*/ 22 w 38"/>
                  <a:gd name="T21" fmla="*/ 6 h 22"/>
                  <a:gd name="T22" fmla="*/ 20 w 38"/>
                  <a:gd name="T23" fmla="*/ 6 h 22"/>
                  <a:gd name="T24" fmla="*/ 18 w 38"/>
                  <a:gd name="T25" fmla="*/ 2 h 22"/>
                  <a:gd name="T26" fmla="*/ 16 w 38"/>
                  <a:gd name="T27" fmla="*/ 2 h 22"/>
                  <a:gd name="T28" fmla="*/ 12 w 38"/>
                  <a:gd name="T29" fmla="*/ 0 h 22"/>
                  <a:gd name="T30" fmla="*/ 12 w 38"/>
                  <a:gd name="T31" fmla="*/ 0 h 22"/>
                  <a:gd name="T32" fmla="*/ 10 w 38"/>
                  <a:gd name="T33" fmla="*/ 0 h 22"/>
                  <a:gd name="T34" fmla="*/ 10 w 38"/>
                  <a:gd name="T35" fmla="*/ 2 h 22"/>
                  <a:gd name="T36" fmla="*/ 10 w 38"/>
                  <a:gd name="T37" fmla="*/ 4 h 22"/>
                  <a:gd name="T38" fmla="*/ 8 w 38"/>
                  <a:gd name="T39" fmla="*/ 4 h 22"/>
                  <a:gd name="T40" fmla="*/ 6 w 38"/>
                  <a:gd name="T41" fmla="*/ 6 h 22"/>
                  <a:gd name="T42" fmla="*/ 6 w 38"/>
                  <a:gd name="T43" fmla="*/ 8 h 22"/>
                  <a:gd name="T44" fmla="*/ 4 w 38"/>
                  <a:gd name="T45" fmla="*/ 8 h 22"/>
                  <a:gd name="T46" fmla="*/ 0 w 38"/>
                  <a:gd name="T47" fmla="*/ 10 h 22"/>
                  <a:gd name="T48" fmla="*/ 0 w 38"/>
                  <a:gd name="T49" fmla="*/ 12 h 22"/>
                  <a:gd name="T50" fmla="*/ 2 w 38"/>
                  <a:gd name="T51" fmla="*/ 14 h 22"/>
                  <a:gd name="T52" fmla="*/ 8 w 38"/>
                  <a:gd name="T53" fmla="*/ 16 h 22"/>
                  <a:gd name="T54" fmla="*/ 18 w 38"/>
                  <a:gd name="T55" fmla="*/ 20 h 22"/>
                  <a:gd name="T56" fmla="*/ 24 w 38"/>
                  <a:gd name="T57" fmla="*/ 22 h 22"/>
                  <a:gd name="T58" fmla="*/ 22 w 38"/>
                  <a:gd name="T59" fmla="*/ 22 h 22"/>
                  <a:gd name="T60" fmla="*/ 22 w 38"/>
                  <a:gd name="T61" fmla="*/ 20 h 22"/>
                  <a:gd name="T62" fmla="*/ 28 w 38"/>
                  <a:gd name="T63" fmla="*/ 22 h 22"/>
                  <a:gd name="T64" fmla="*/ 32 w 38"/>
                  <a:gd name="T65" fmla="*/ 22 h 22"/>
                  <a:gd name="T66" fmla="*/ 34 w 38"/>
                  <a:gd name="T67" fmla="*/ 20 h 22"/>
                  <a:gd name="T68" fmla="*/ 34 w 38"/>
                  <a:gd name="T69" fmla="*/ 18 h 22"/>
                  <a:gd name="T70" fmla="*/ 36 w 38"/>
                  <a:gd name="T71" fmla="*/ 18 h 22"/>
                  <a:gd name="T72" fmla="*/ 36 w 38"/>
                  <a:gd name="T73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22">
                    <a:moveTo>
                      <a:pt x="36" y="16"/>
                    </a:moveTo>
                    <a:lnTo>
                      <a:pt x="36" y="16"/>
                    </a:lnTo>
                    <a:lnTo>
                      <a:pt x="36" y="14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8"/>
                    </a:lnTo>
                    <a:lnTo>
                      <a:pt x="18" y="2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36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85">
                <a:extLst>
                  <a:ext uri="{FF2B5EF4-FFF2-40B4-BE49-F238E27FC236}">
                    <a16:creationId xmlns:a16="http://schemas.microsoft.com/office/drawing/2014/main" id="{FBD74BA3-0564-457C-9F8D-924AAF041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510"/>
                <a:ext cx="192" cy="174"/>
              </a:xfrm>
              <a:custGeom>
                <a:avLst/>
                <a:gdLst>
                  <a:gd name="T0" fmla="*/ 182 w 192"/>
                  <a:gd name="T1" fmla="*/ 162 h 174"/>
                  <a:gd name="T2" fmla="*/ 174 w 192"/>
                  <a:gd name="T3" fmla="*/ 156 h 174"/>
                  <a:gd name="T4" fmla="*/ 170 w 192"/>
                  <a:gd name="T5" fmla="*/ 140 h 174"/>
                  <a:gd name="T6" fmla="*/ 174 w 192"/>
                  <a:gd name="T7" fmla="*/ 138 h 174"/>
                  <a:gd name="T8" fmla="*/ 166 w 192"/>
                  <a:gd name="T9" fmla="*/ 130 h 174"/>
                  <a:gd name="T10" fmla="*/ 150 w 192"/>
                  <a:gd name="T11" fmla="*/ 102 h 174"/>
                  <a:gd name="T12" fmla="*/ 142 w 192"/>
                  <a:gd name="T13" fmla="*/ 80 h 174"/>
                  <a:gd name="T14" fmla="*/ 138 w 192"/>
                  <a:gd name="T15" fmla="*/ 74 h 174"/>
                  <a:gd name="T16" fmla="*/ 134 w 192"/>
                  <a:gd name="T17" fmla="*/ 66 h 174"/>
                  <a:gd name="T18" fmla="*/ 126 w 192"/>
                  <a:gd name="T19" fmla="*/ 54 h 174"/>
                  <a:gd name="T20" fmla="*/ 122 w 192"/>
                  <a:gd name="T21" fmla="*/ 48 h 174"/>
                  <a:gd name="T22" fmla="*/ 118 w 192"/>
                  <a:gd name="T23" fmla="*/ 38 h 174"/>
                  <a:gd name="T24" fmla="*/ 118 w 192"/>
                  <a:gd name="T25" fmla="*/ 32 h 174"/>
                  <a:gd name="T26" fmla="*/ 124 w 192"/>
                  <a:gd name="T27" fmla="*/ 40 h 174"/>
                  <a:gd name="T28" fmla="*/ 130 w 192"/>
                  <a:gd name="T29" fmla="*/ 48 h 174"/>
                  <a:gd name="T30" fmla="*/ 134 w 192"/>
                  <a:gd name="T31" fmla="*/ 60 h 174"/>
                  <a:gd name="T32" fmla="*/ 148 w 192"/>
                  <a:gd name="T33" fmla="*/ 70 h 174"/>
                  <a:gd name="T34" fmla="*/ 150 w 192"/>
                  <a:gd name="T35" fmla="*/ 60 h 174"/>
                  <a:gd name="T36" fmla="*/ 156 w 192"/>
                  <a:gd name="T37" fmla="*/ 40 h 174"/>
                  <a:gd name="T38" fmla="*/ 152 w 192"/>
                  <a:gd name="T39" fmla="*/ 26 h 174"/>
                  <a:gd name="T40" fmla="*/ 146 w 192"/>
                  <a:gd name="T41" fmla="*/ 16 h 174"/>
                  <a:gd name="T42" fmla="*/ 144 w 192"/>
                  <a:gd name="T43" fmla="*/ 6 h 174"/>
                  <a:gd name="T44" fmla="*/ 132 w 192"/>
                  <a:gd name="T45" fmla="*/ 10 h 174"/>
                  <a:gd name="T46" fmla="*/ 124 w 192"/>
                  <a:gd name="T47" fmla="*/ 10 h 174"/>
                  <a:gd name="T48" fmla="*/ 118 w 192"/>
                  <a:gd name="T49" fmla="*/ 10 h 174"/>
                  <a:gd name="T50" fmla="*/ 114 w 192"/>
                  <a:gd name="T51" fmla="*/ 8 h 174"/>
                  <a:gd name="T52" fmla="*/ 112 w 192"/>
                  <a:gd name="T53" fmla="*/ 10 h 174"/>
                  <a:gd name="T54" fmla="*/ 108 w 192"/>
                  <a:gd name="T55" fmla="*/ 6 h 174"/>
                  <a:gd name="T56" fmla="*/ 110 w 192"/>
                  <a:gd name="T57" fmla="*/ 4 h 174"/>
                  <a:gd name="T58" fmla="*/ 102 w 192"/>
                  <a:gd name="T59" fmla="*/ 4 h 174"/>
                  <a:gd name="T60" fmla="*/ 96 w 192"/>
                  <a:gd name="T61" fmla="*/ 4 h 174"/>
                  <a:gd name="T62" fmla="*/ 88 w 192"/>
                  <a:gd name="T63" fmla="*/ 6 h 174"/>
                  <a:gd name="T64" fmla="*/ 86 w 192"/>
                  <a:gd name="T65" fmla="*/ 4 h 174"/>
                  <a:gd name="T66" fmla="*/ 84 w 192"/>
                  <a:gd name="T67" fmla="*/ 8 h 174"/>
                  <a:gd name="T68" fmla="*/ 74 w 192"/>
                  <a:gd name="T69" fmla="*/ 12 h 174"/>
                  <a:gd name="T70" fmla="*/ 66 w 192"/>
                  <a:gd name="T71" fmla="*/ 16 h 174"/>
                  <a:gd name="T72" fmla="*/ 50 w 192"/>
                  <a:gd name="T73" fmla="*/ 10 h 174"/>
                  <a:gd name="T74" fmla="*/ 38 w 192"/>
                  <a:gd name="T75" fmla="*/ 6 h 174"/>
                  <a:gd name="T76" fmla="*/ 10 w 192"/>
                  <a:gd name="T77" fmla="*/ 4 h 174"/>
                  <a:gd name="T78" fmla="*/ 6 w 192"/>
                  <a:gd name="T79" fmla="*/ 2 h 174"/>
                  <a:gd name="T80" fmla="*/ 2 w 192"/>
                  <a:gd name="T81" fmla="*/ 10 h 174"/>
                  <a:gd name="T82" fmla="*/ 4 w 192"/>
                  <a:gd name="T83" fmla="*/ 18 h 174"/>
                  <a:gd name="T84" fmla="*/ 0 w 192"/>
                  <a:gd name="T85" fmla="*/ 26 h 174"/>
                  <a:gd name="T86" fmla="*/ 4 w 192"/>
                  <a:gd name="T87" fmla="*/ 38 h 174"/>
                  <a:gd name="T88" fmla="*/ 6 w 192"/>
                  <a:gd name="T89" fmla="*/ 48 h 174"/>
                  <a:gd name="T90" fmla="*/ 6 w 192"/>
                  <a:gd name="T91" fmla="*/ 64 h 174"/>
                  <a:gd name="T92" fmla="*/ 6 w 192"/>
                  <a:gd name="T93" fmla="*/ 82 h 174"/>
                  <a:gd name="T94" fmla="*/ 8 w 192"/>
                  <a:gd name="T95" fmla="*/ 98 h 174"/>
                  <a:gd name="T96" fmla="*/ 8 w 192"/>
                  <a:gd name="T97" fmla="*/ 114 h 174"/>
                  <a:gd name="T98" fmla="*/ 8 w 192"/>
                  <a:gd name="T99" fmla="*/ 130 h 174"/>
                  <a:gd name="T100" fmla="*/ 8 w 192"/>
                  <a:gd name="T101" fmla="*/ 146 h 174"/>
                  <a:gd name="T102" fmla="*/ 10 w 192"/>
                  <a:gd name="T103" fmla="*/ 162 h 174"/>
                  <a:gd name="T104" fmla="*/ 22 w 192"/>
                  <a:gd name="T105" fmla="*/ 174 h 174"/>
                  <a:gd name="T106" fmla="*/ 50 w 192"/>
                  <a:gd name="T107" fmla="*/ 174 h 174"/>
                  <a:gd name="T108" fmla="*/ 74 w 192"/>
                  <a:gd name="T109" fmla="*/ 174 h 174"/>
                  <a:gd name="T110" fmla="*/ 98 w 192"/>
                  <a:gd name="T111" fmla="*/ 174 h 174"/>
                  <a:gd name="T112" fmla="*/ 108 w 192"/>
                  <a:gd name="T113" fmla="*/ 170 h 174"/>
                  <a:gd name="T114" fmla="*/ 110 w 192"/>
                  <a:gd name="T115" fmla="*/ 172 h 174"/>
                  <a:gd name="T116" fmla="*/ 122 w 192"/>
                  <a:gd name="T117" fmla="*/ 174 h 174"/>
                  <a:gd name="T118" fmla="*/ 152 w 192"/>
                  <a:gd name="T119" fmla="*/ 174 h 174"/>
                  <a:gd name="T120" fmla="*/ 172 w 192"/>
                  <a:gd name="T121" fmla="*/ 174 h 174"/>
                  <a:gd name="T122" fmla="*/ 192 w 192"/>
                  <a:gd name="T12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2" h="174">
                    <a:moveTo>
                      <a:pt x="192" y="172"/>
                    </a:moveTo>
                    <a:lnTo>
                      <a:pt x="192" y="172"/>
                    </a:lnTo>
                    <a:lnTo>
                      <a:pt x="186" y="166"/>
                    </a:lnTo>
                    <a:lnTo>
                      <a:pt x="182" y="162"/>
                    </a:lnTo>
                    <a:lnTo>
                      <a:pt x="178" y="160"/>
                    </a:lnTo>
                    <a:lnTo>
                      <a:pt x="176" y="160"/>
                    </a:lnTo>
                    <a:lnTo>
                      <a:pt x="176" y="158"/>
                    </a:lnTo>
                    <a:lnTo>
                      <a:pt x="174" y="156"/>
                    </a:lnTo>
                    <a:lnTo>
                      <a:pt x="172" y="150"/>
                    </a:lnTo>
                    <a:lnTo>
                      <a:pt x="172" y="148"/>
                    </a:lnTo>
                    <a:lnTo>
                      <a:pt x="170" y="142"/>
                    </a:lnTo>
                    <a:lnTo>
                      <a:pt x="170" y="140"/>
                    </a:lnTo>
                    <a:lnTo>
                      <a:pt x="172" y="138"/>
                    </a:lnTo>
                    <a:lnTo>
                      <a:pt x="172" y="138"/>
                    </a:lnTo>
                    <a:lnTo>
                      <a:pt x="172" y="138"/>
                    </a:lnTo>
                    <a:lnTo>
                      <a:pt x="174" y="138"/>
                    </a:lnTo>
                    <a:lnTo>
                      <a:pt x="172" y="136"/>
                    </a:lnTo>
                    <a:lnTo>
                      <a:pt x="170" y="134"/>
                    </a:lnTo>
                    <a:lnTo>
                      <a:pt x="168" y="132"/>
                    </a:lnTo>
                    <a:lnTo>
                      <a:pt x="166" y="130"/>
                    </a:lnTo>
                    <a:lnTo>
                      <a:pt x="160" y="118"/>
                    </a:lnTo>
                    <a:lnTo>
                      <a:pt x="156" y="112"/>
                    </a:lnTo>
                    <a:lnTo>
                      <a:pt x="154" y="108"/>
                    </a:lnTo>
                    <a:lnTo>
                      <a:pt x="150" y="102"/>
                    </a:lnTo>
                    <a:lnTo>
                      <a:pt x="146" y="92"/>
                    </a:lnTo>
                    <a:lnTo>
                      <a:pt x="144" y="90"/>
                    </a:lnTo>
                    <a:lnTo>
                      <a:pt x="144" y="84"/>
                    </a:lnTo>
                    <a:lnTo>
                      <a:pt x="142" y="80"/>
                    </a:lnTo>
                    <a:lnTo>
                      <a:pt x="142" y="80"/>
                    </a:lnTo>
                    <a:lnTo>
                      <a:pt x="140" y="78"/>
                    </a:lnTo>
                    <a:lnTo>
                      <a:pt x="140" y="76"/>
                    </a:lnTo>
                    <a:lnTo>
                      <a:pt x="138" y="74"/>
                    </a:lnTo>
                    <a:lnTo>
                      <a:pt x="138" y="72"/>
                    </a:lnTo>
                    <a:lnTo>
                      <a:pt x="138" y="68"/>
                    </a:lnTo>
                    <a:lnTo>
                      <a:pt x="136" y="66"/>
                    </a:lnTo>
                    <a:lnTo>
                      <a:pt x="134" y="66"/>
                    </a:lnTo>
                    <a:lnTo>
                      <a:pt x="132" y="62"/>
                    </a:lnTo>
                    <a:lnTo>
                      <a:pt x="128" y="58"/>
                    </a:lnTo>
                    <a:lnTo>
                      <a:pt x="126" y="56"/>
                    </a:lnTo>
                    <a:lnTo>
                      <a:pt x="126" y="54"/>
                    </a:lnTo>
                    <a:lnTo>
                      <a:pt x="126" y="54"/>
                    </a:lnTo>
                    <a:lnTo>
                      <a:pt x="124" y="52"/>
                    </a:lnTo>
                    <a:lnTo>
                      <a:pt x="122" y="50"/>
                    </a:lnTo>
                    <a:lnTo>
                      <a:pt x="122" y="48"/>
                    </a:lnTo>
                    <a:lnTo>
                      <a:pt x="122" y="44"/>
                    </a:lnTo>
                    <a:lnTo>
                      <a:pt x="122" y="42"/>
                    </a:lnTo>
                    <a:lnTo>
                      <a:pt x="120" y="42"/>
                    </a:lnTo>
                    <a:lnTo>
                      <a:pt x="118" y="38"/>
                    </a:lnTo>
                    <a:lnTo>
                      <a:pt x="118" y="36"/>
                    </a:lnTo>
                    <a:lnTo>
                      <a:pt x="118" y="34"/>
                    </a:lnTo>
                    <a:lnTo>
                      <a:pt x="120" y="34"/>
                    </a:lnTo>
                    <a:lnTo>
                      <a:pt x="118" y="32"/>
                    </a:lnTo>
                    <a:lnTo>
                      <a:pt x="120" y="30"/>
                    </a:lnTo>
                    <a:lnTo>
                      <a:pt x="122" y="34"/>
                    </a:lnTo>
                    <a:lnTo>
                      <a:pt x="122" y="38"/>
                    </a:lnTo>
                    <a:lnTo>
                      <a:pt x="124" y="40"/>
                    </a:lnTo>
                    <a:lnTo>
                      <a:pt x="124" y="42"/>
                    </a:lnTo>
                    <a:lnTo>
                      <a:pt x="126" y="44"/>
                    </a:lnTo>
                    <a:lnTo>
                      <a:pt x="128" y="46"/>
                    </a:lnTo>
                    <a:lnTo>
                      <a:pt x="130" y="48"/>
                    </a:lnTo>
                    <a:lnTo>
                      <a:pt x="132" y="52"/>
                    </a:lnTo>
                    <a:lnTo>
                      <a:pt x="132" y="54"/>
                    </a:lnTo>
                    <a:lnTo>
                      <a:pt x="132" y="56"/>
                    </a:lnTo>
                    <a:lnTo>
                      <a:pt x="134" y="60"/>
                    </a:lnTo>
                    <a:lnTo>
                      <a:pt x="138" y="62"/>
                    </a:lnTo>
                    <a:lnTo>
                      <a:pt x="140" y="66"/>
                    </a:lnTo>
                    <a:lnTo>
                      <a:pt x="144" y="70"/>
                    </a:lnTo>
                    <a:lnTo>
                      <a:pt x="148" y="70"/>
                    </a:lnTo>
                    <a:lnTo>
                      <a:pt x="148" y="68"/>
                    </a:lnTo>
                    <a:lnTo>
                      <a:pt x="150" y="66"/>
                    </a:lnTo>
                    <a:lnTo>
                      <a:pt x="150" y="64"/>
                    </a:lnTo>
                    <a:lnTo>
                      <a:pt x="150" y="60"/>
                    </a:lnTo>
                    <a:lnTo>
                      <a:pt x="152" y="52"/>
                    </a:lnTo>
                    <a:lnTo>
                      <a:pt x="154" y="44"/>
                    </a:lnTo>
                    <a:lnTo>
                      <a:pt x="156" y="40"/>
                    </a:lnTo>
                    <a:lnTo>
                      <a:pt x="156" y="40"/>
                    </a:lnTo>
                    <a:lnTo>
                      <a:pt x="156" y="38"/>
                    </a:lnTo>
                    <a:lnTo>
                      <a:pt x="154" y="34"/>
                    </a:lnTo>
                    <a:lnTo>
                      <a:pt x="152" y="30"/>
                    </a:lnTo>
                    <a:lnTo>
                      <a:pt x="152" y="26"/>
                    </a:lnTo>
                    <a:lnTo>
                      <a:pt x="150" y="22"/>
                    </a:lnTo>
                    <a:lnTo>
                      <a:pt x="150" y="22"/>
                    </a:lnTo>
                    <a:lnTo>
                      <a:pt x="148" y="20"/>
                    </a:lnTo>
                    <a:lnTo>
                      <a:pt x="146" y="16"/>
                    </a:lnTo>
                    <a:lnTo>
                      <a:pt x="146" y="12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4" y="6"/>
                    </a:lnTo>
                    <a:lnTo>
                      <a:pt x="142" y="8"/>
                    </a:lnTo>
                    <a:lnTo>
                      <a:pt x="138" y="10"/>
                    </a:lnTo>
                    <a:lnTo>
                      <a:pt x="136" y="10"/>
                    </a:lnTo>
                    <a:lnTo>
                      <a:pt x="132" y="10"/>
                    </a:lnTo>
                    <a:lnTo>
                      <a:pt x="128" y="12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6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10" y="8"/>
                    </a:lnTo>
                    <a:lnTo>
                      <a:pt x="108" y="8"/>
                    </a:lnTo>
                    <a:lnTo>
                      <a:pt x="106" y="8"/>
                    </a:lnTo>
                    <a:lnTo>
                      <a:pt x="108" y="6"/>
                    </a:lnTo>
                    <a:lnTo>
                      <a:pt x="108" y="4"/>
                    </a:lnTo>
                    <a:lnTo>
                      <a:pt x="112" y="6"/>
                    </a:lnTo>
                    <a:lnTo>
                      <a:pt x="112" y="6"/>
                    </a:lnTo>
                    <a:lnTo>
                      <a:pt x="110" y="4"/>
                    </a:lnTo>
                    <a:lnTo>
                      <a:pt x="108" y="2"/>
                    </a:lnTo>
                    <a:lnTo>
                      <a:pt x="108" y="4"/>
                    </a:lnTo>
                    <a:lnTo>
                      <a:pt x="104" y="4"/>
                    </a:lnTo>
                    <a:lnTo>
                      <a:pt x="102" y="4"/>
                    </a:lnTo>
                    <a:lnTo>
                      <a:pt x="98" y="2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6" y="4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0" y="6"/>
                    </a:lnTo>
                    <a:lnTo>
                      <a:pt x="88" y="6"/>
                    </a:lnTo>
                    <a:lnTo>
                      <a:pt x="94" y="4"/>
                    </a:lnTo>
                    <a:lnTo>
                      <a:pt x="94" y="2"/>
                    </a:lnTo>
                    <a:lnTo>
                      <a:pt x="88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74" y="12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2" y="14"/>
                    </a:lnTo>
                    <a:lnTo>
                      <a:pt x="58" y="12"/>
                    </a:lnTo>
                    <a:lnTo>
                      <a:pt x="50" y="10"/>
                    </a:lnTo>
                    <a:lnTo>
                      <a:pt x="48" y="10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38" y="6"/>
                    </a:lnTo>
                    <a:lnTo>
                      <a:pt x="32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2" y="32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6"/>
                    </a:lnTo>
                    <a:lnTo>
                      <a:pt x="6" y="60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82"/>
                    </a:lnTo>
                    <a:lnTo>
                      <a:pt x="8" y="86"/>
                    </a:lnTo>
                    <a:lnTo>
                      <a:pt x="8" y="90"/>
                    </a:lnTo>
                    <a:lnTo>
                      <a:pt x="8" y="94"/>
                    </a:lnTo>
                    <a:lnTo>
                      <a:pt x="8" y="98"/>
                    </a:lnTo>
                    <a:lnTo>
                      <a:pt x="8" y="102"/>
                    </a:lnTo>
                    <a:lnTo>
                      <a:pt x="8" y="106"/>
                    </a:lnTo>
                    <a:lnTo>
                      <a:pt x="8" y="110"/>
                    </a:lnTo>
                    <a:lnTo>
                      <a:pt x="8" y="114"/>
                    </a:lnTo>
                    <a:lnTo>
                      <a:pt x="8" y="118"/>
                    </a:lnTo>
                    <a:lnTo>
                      <a:pt x="8" y="122"/>
                    </a:lnTo>
                    <a:lnTo>
                      <a:pt x="8" y="126"/>
                    </a:lnTo>
                    <a:lnTo>
                      <a:pt x="8" y="130"/>
                    </a:lnTo>
                    <a:lnTo>
                      <a:pt x="8" y="134"/>
                    </a:lnTo>
                    <a:lnTo>
                      <a:pt x="8" y="138"/>
                    </a:lnTo>
                    <a:lnTo>
                      <a:pt x="8" y="142"/>
                    </a:lnTo>
                    <a:lnTo>
                      <a:pt x="8" y="146"/>
                    </a:lnTo>
                    <a:lnTo>
                      <a:pt x="8" y="150"/>
                    </a:lnTo>
                    <a:lnTo>
                      <a:pt x="8" y="154"/>
                    </a:lnTo>
                    <a:lnTo>
                      <a:pt x="8" y="158"/>
                    </a:lnTo>
                    <a:lnTo>
                      <a:pt x="10" y="162"/>
                    </a:lnTo>
                    <a:lnTo>
                      <a:pt x="10" y="166"/>
                    </a:lnTo>
                    <a:lnTo>
                      <a:pt x="10" y="170"/>
                    </a:lnTo>
                    <a:lnTo>
                      <a:pt x="10" y="174"/>
                    </a:lnTo>
                    <a:lnTo>
                      <a:pt x="22" y="174"/>
                    </a:lnTo>
                    <a:lnTo>
                      <a:pt x="28" y="174"/>
                    </a:lnTo>
                    <a:lnTo>
                      <a:pt x="32" y="174"/>
                    </a:lnTo>
                    <a:lnTo>
                      <a:pt x="38" y="174"/>
                    </a:lnTo>
                    <a:lnTo>
                      <a:pt x="50" y="174"/>
                    </a:lnTo>
                    <a:lnTo>
                      <a:pt x="56" y="174"/>
                    </a:lnTo>
                    <a:lnTo>
                      <a:pt x="62" y="174"/>
                    </a:lnTo>
                    <a:lnTo>
                      <a:pt x="68" y="174"/>
                    </a:lnTo>
                    <a:lnTo>
                      <a:pt x="74" y="174"/>
                    </a:lnTo>
                    <a:lnTo>
                      <a:pt x="80" y="174"/>
                    </a:lnTo>
                    <a:lnTo>
                      <a:pt x="86" y="174"/>
                    </a:lnTo>
                    <a:lnTo>
                      <a:pt x="92" y="174"/>
                    </a:lnTo>
                    <a:lnTo>
                      <a:pt x="98" y="174"/>
                    </a:lnTo>
                    <a:lnTo>
                      <a:pt x="104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10" y="170"/>
                    </a:lnTo>
                    <a:lnTo>
                      <a:pt x="110" y="170"/>
                    </a:lnTo>
                    <a:lnTo>
                      <a:pt x="110" y="172"/>
                    </a:lnTo>
                    <a:lnTo>
                      <a:pt x="110" y="174"/>
                    </a:lnTo>
                    <a:lnTo>
                      <a:pt x="112" y="174"/>
                    </a:lnTo>
                    <a:lnTo>
                      <a:pt x="116" y="174"/>
                    </a:lnTo>
                    <a:lnTo>
                      <a:pt x="122" y="174"/>
                    </a:lnTo>
                    <a:lnTo>
                      <a:pt x="128" y="174"/>
                    </a:lnTo>
                    <a:lnTo>
                      <a:pt x="132" y="174"/>
                    </a:lnTo>
                    <a:lnTo>
                      <a:pt x="148" y="174"/>
                    </a:lnTo>
                    <a:lnTo>
                      <a:pt x="152" y="174"/>
                    </a:lnTo>
                    <a:lnTo>
                      <a:pt x="158" y="174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72" y="174"/>
                    </a:lnTo>
                    <a:lnTo>
                      <a:pt x="178" y="174"/>
                    </a:lnTo>
                    <a:lnTo>
                      <a:pt x="182" y="174"/>
                    </a:lnTo>
                    <a:lnTo>
                      <a:pt x="188" y="174"/>
                    </a:lnTo>
                    <a:lnTo>
                      <a:pt x="192" y="174"/>
                    </a:lnTo>
                    <a:lnTo>
                      <a:pt x="192" y="17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86">
                <a:extLst>
                  <a:ext uri="{FF2B5EF4-FFF2-40B4-BE49-F238E27FC236}">
                    <a16:creationId xmlns:a16="http://schemas.microsoft.com/office/drawing/2014/main" id="{36846FAC-C10A-40B6-8456-C23921E82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0" y="2051"/>
                <a:ext cx="258" cy="116"/>
              </a:xfrm>
              <a:custGeom>
                <a:avLst/>
                <a:gdLst>
                  <a:gd name="T0" fmla="*/ 186 w 258"/>
                  <a:gd name="T1" fmla="*/ 74 h 116"/>
                  <a:gd name="T2" fmla="*/ 180 w 258"/>
                  <a:gd name="T3" fmla="*/ 78 h 116"/>
                  <a:gd name="T4" fmla="*/ 18 w 258"/>
                  <a:gd name="T5" fmla="*/ 50 h 116"/>
                  <a:gd name="T6" fmla="*/ 38 w 258"/>
                  <a:gd name="T7" fmla="*/ 38 h 116"/>
                  <a:gd name="T8" fmla="*/ 32 w 258"/>
                  <a:gd name="T9" fmla="*/ 42 h 116"/>
                  <a:gd name="T10" fmla="*/ 38 w 258"/>
                  <a:gd name="T11" fmla="*/ 40 h 116"/>
                  <a:gd name="T12" fmla="*/ 20 w 258"/>
                  <a:gd name="T13" fmla="*/ 40 h 116"/>
                  <a:gd name="T14" fmla="*/ 22 w 258"/>
                  <a:gd name="T15" fmla="*/ 34 h 116"/>
                  <a:gd name="T16" fmla="*/ 0 w 258"/>
                  <a:gd name="T17" fmla="*/ 32 h 116"/>
                  <a:gd name="T18" fmla="*/ 14 w 258"/>
                  <a:gd name="T19" fmla="*/ 28 h 116"/>
                  <a:gd name="T20" fmla="*/ 18 w 258"/>
                  <a:gd name="T21" fmla="*/ 32 h 116"/>
                  <a:gd name="T22" fmla="*/ 10 w 258"/>
                  <a:gd name="T23" fmla="*/ 34 h 116"/>
                  <a:gd name="T24" fmla="*/ 2 w 258"/>
                  <a:gd name="T25" fmla="*/ 24 h 116"/>
                  <a:gd name="T26" fmla="*/ 4 w 258"/>
                  <a:gd name="T27" fmla="*/ 26 h 116"/>
                  <a:gd name="T28" fmla="*/ 4 w 258"/>
                  <a:gd name="T29" fmla="*/ 38 h 116"/>
                  <a:gd name="T30" fmla="*/ 8 w 258"/>
                  <a:gd name="T31" fmla="*/ 44 h 116"/>
                  <a:gd name="T32" fmla="*/ 202 w 258"/>
                  <a:gd name="T33" fmla="*/ 2 h 116"/>
                  <a:gd name="T34" fmla="*/ 258 w 258"/>
                  <a:gd name="T35" fmla="*/ 38 h 116"/>
                  <a:gd name="T36" fmla="*/ 254 w 258"/>
                  <a:gd name="T37" fmla="*/ 30 h 116"/>
                  <a:gd name="T38" fmla="*/ 256 w 258"/>
                  <a:gd name="T39" fmla="*/ 28 h 116"/>
                  <a:gd name="T40" fmla="*/ 248 w 258"/>
                  <a:gd name="T41" fmla="*/ 24 h 116"/>
                  <a:gd name="T42" fmla="*/ 240 w 258"/>
                  <a:gd name="T43" fmla="*/ 18 h 116"/>
                  <a:gd name="T44" fmla="*/ 236 w 258"/>
                  <a:gd name="T45" fmla="*/ 22 h 116"/>
                  <a:gd name="T46" fmla="*/ 230 w 258"/>
                  <a:gd name="T47" fmla="*/ 20 h 116"/>
                  <a:gd name="T48" fmla="*/ 224 w 258"/>
                  <a:gd name="T49" fmla="*/ 14 h 116"/>
                  <a:gd name="T50" fmla="*/ 220 w 258"/>
                  <a:gd name="T51" fmla="*/ 12 h 116"/>
                  <a:gd name="T52" fmla="*/ 206 w 258"/>
                  <a:gd name="T53" fmla="*/ 4 h 116"/>
                  <a:gd name="T54" fmla="*/ 202 w 258"/>
                  <a:gd name="T55" fmla="*/ 4 h 116"/>
                  <a:gd name="T56" fmla="*/ 186 w 258"/>
                  <a:gd name="T57" fmla="*/ 10 h 116"/>
                  <a:gd name="T58" fmla="*/ 182 w 258"/>
                  <a:gd name="T59" fmla="*/ 26 h 116"/>
                  <a:gd name="T60" fmla="*/ 180 w 258"/>
                  <a:gd name="T61" fmla="*/ 38 h 116"/>
                  <a:gd name="T62" fmla="*/ 170 w 258"/>
                  <a:gd name="T63" fmla="*/ 44 h 116"/>
                  <a:gd name="T64" fmla="*/ 172 w 258"/>
                  <a:gd name="T65" fmla="*/ 60 h 116"/>
                  <a:gd name="T66" fmla="*/ 170 w 258"/>
                  <a:gd name="T67" fmla="*/ 68 h 116"/>
                  <a:gd name="T68" fmla="*/ 180 w 258"/>
                  <a:gd name="T69" fmla="*/ 74 h 116"/>
                  <a:gd name="T70" fmla="*/ 186 w 258"/>
                  <a:gd name="T71" fmla="*/ 72 h 116"/>
                  <a:gd name="T72" fmla="*/ 186 w 258"/>
                  <a:gd name="T73" fmla="*/ 68 h 116"/>
                  <a:gd name="T74" fmla="*/ 184 w 258"/>
                  <a:gd name="T75" fmla="*/ 84 h 116"/>
                  <a:gd name="T76" fmla="*/ 180 w 258"/>
                  <a:gd name="T77" fmla="*/ 88 h 116"/>
                  <a:gd name="T78" fmla="*/ 182 w 258"/>
                  <a:gd name="T79" fmla="*/ 92 h 116"/>
                  <a:gd name="T80" fmla="*/ 182 w 258"/>
                  <a:gd name="T81" fmla="*/ 96 h 116"/>
                  <a:gd name="T82" fmla="*/ 178 w 258"/>
                  <a:gd name="T83" fmla="*/ 98 h 116"/>
                  <a:gd name="T84" fmla="*/ 178 w 258"/>
                  <a:gd name="T85" fmla="*/ 104 h 116"/>
                  <a:gd name="T86" fmla="*/ 182 w 258"/>
                  <a:gd name="T87" fmla="*/ 104 h 116"/>
                  <a:gd name="T88" fmla="*/ 190 w 258"/>
                  <a:gd name="T89" fmla="*/ 106 h 116"/>
                  <a:gd name="T90" fmla="*/ 196 w 258"/>
                  <a:gd name="T91" fmla="*/ 112 h 116"/>
                  <a:gd name="T92" fmla="*/ 202 w 258"/>
                  <a:gd name="T93" fmla="*/ 114 h 116"/>
                  <a:gd name="T94" fmla="*/ 204 w 258"/>
                  <a:gd name="T95" fmla="*/ 110 h 116"/>
                  <a:gd name="T96" fmla="*/ 206 w 258"/>
                  <a:gd name="T97" fmla="*/ 104 h 116"/>
                  <a:gd name="T98" fmla="*/ 208 w 258"/>
                  <a:gd name="T99" fmla="*/ 96 h 116"/>
                  <a:gd name="T100" fmla="*/ 210 w 258"/>
                  <a:gd name="T101" fmla="*/ 90 h 116"/>
                  <a:gd name="T102" fmla="*/ 212 w 258"/>
                  <a:gd name="T103" fmla="*/ 88 h 116"/>
                  <a:gd name="T104" fmla="*/ 214 w 258"/>
                  <a:gd name="T105" fmla="*/ 86 h 116"/>
                  <a:gd name="T106" fmla="*/ 222 w 258"/>
                  <a:gd name="T107" fmla="*/ 78 h 116"/>
                  <a:gd name="T108" fmla="*/ 240 w 258"/>
                  <a:gd name="T109" fmla="*/ 70 h 116"/>
                  <a:gd name="T110" fmla="*/ 252 w 258"/>
                  <a:gd name="T111" fmla="*/ 54 h 116"/>
                  <a:gd name="T112" fmla="*/ 256 w 258"/>
                  <a:gd name="T113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8" h="116">
                    <a:moveTo>
                      <a:pt x="182" y="80"/>
                    </a:moveTo>
                    <a:lnTo>
                      <a:pt x="182" y="80"/>
                    </a:lnTo>
                    <a:lnTo>
                      <a:pt x="182" y="76"/>
                    </a:lnTo>
                    <a:lnTo>
                      <a:pt x="184" y="76"/>
                    </a:lnTo>
                    <a:lnTo>
                      <a:pt x="184" y="76"/>
                    </a:lnTo>
                    <a:lnTo>
                      <a:pt x="186" y="74"/>
                    </a:lnTo>
                    <a:lnTo>
                      <a:pt x="184" y="74"/>
                    </a:lnTo>
                    <a:lnTo>
                      <a:pt x="184" y="74"/>
                    </a:lnTo>
                    <a:lnTo>
                      <a:pt x="182" y="74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80" y="78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2" y="80"/>
                    </a:lnTo>
                    <a:close/>
                    <a:moveTo>
                      <a:pt x="20" y="48"/>
                    </a:moveTo>
                    <a:lnTo>
                      <a:pt x="18" y="48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48"/>
                    </a:lnTo>
                    <a:lnTo>
                      <a:pt x="20" y="48"/>
                    </a:lnTo>
                    <a:close/>
                    <a:moveTo>
                      <a:pt x="38" y="38"/>
                    </a:moveTo>
                    <a:lnTo>
                      <a:pt x="36" y="38"/>
                    </a:lnTo>
                    <a:lnTo>
                      <a:pt x="36" y="3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40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18" y="36"/>
                    </a:lnTo>
                    <a:close/>
                    <a:moveTo>
                      <a:pt x="4" y="34"/>
                    </a:moveTo>
                    <a:lnTo>
                      <a:pt x="4" y="32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4"/>
                    </a:lnTo>
                    <a:close/>
                    <a:moveTo>
                      <a:pt x="14" y="28"/>
                    </a:moveTo>
                    <a:lnTo>
                      <a:pt x="12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16" y="30"/>
                    </a:lnTo>
                    <a:lnTo>
                      <a:pt x="14" y="28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8" y="3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8" y="44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10" y="36"/>
                    </a:lnTo>
                    <a:close/>
                    <a:moveTo>
                      <a:pt x="202" y="4"/>
                    </a:moveTo>
                    <a:lnTo>
                      <a:pt x="202" y="2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0" y="4"/>
                    </a:lnTo>
                    <a:lnTo>
                      <a:pt x="202" y="4"/>
                    </a:lnTo>
                    <a:close/>
                    <a:moveTo>
                      <a:pt x="258" y="38"/>
                    </a:moveTo>
                    <a:lnTo>
                      <a:pt x="258" y="38"/>
                    </a:lnTo>
                    <a:lnTo>
                      <a:pt x="258" y="36"/>
                    </a:lnTo>
                    <a:lnTo>
                      <a:pt x="258" y="36"/>
                    </a:lnTo>
                    <a:lnTo>
                      <a:pt x="258" y="36"/>
                    </a:lnTo>
                    <a:lnTo>
                      <a:pt x="256" y="34"/>
                    </a:lnTo>
                    <a:lnTo>
                      <a:pt x="256" y="32"/>
                    </a:lnTo>
                    <a:lnTo>
                      <a:pt x="254" y="30"/>
                    </a:lnTo>
                    <a:lnTo>
                      <a:pt x="254" y="30"/>
                    </a:lnTo>
                    <a:lnTo>
                      <a:pt x="252" y="28"/>
                    </a:lnTo>
                    <a:lnTo>
                      <a:pt x="252" y="28"/>
                    </a:lnTo>
                    <a:lnTo>
                      <a:pt x="254" y="28"/>
                    </a:lnTo>
                    <a:lnTo>
                      <a:pt x="256" y="28"/>
                    </a:lnTo>
                    <a:lnTo>
                      <a:pt x="256" y="28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6" y="26"/>
                    </a:lnTo>
                    <a:lnTo>
                      <a:pt x="252" y="24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8" y="22"/>
                    </a:lnTo>
                    <a:lnTo>
                      <a:pt x="246" y="20"/>
                    </a:lnTo>
                    <a:lnTo>
                      <a:pt x="246" y="20"/>
                    </a:lnTo>
                    <a:lnTo>
                      <a:pt x="242" y="18"/>
                    </a:lnTo>
                    <a:lnTo>
                      <a:pt x="242" y="18"/>
                    </a:lnTo>
                    <a:lnTo>
                      <a:pt x="240" y="18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0" y="22"/>
                    </a:lnTo>
                    <a:lnTo>
                      <a:pt x="238" y="22"/>
                    </a:lnTo>
                    <a:lnTo>
                      <a:pt x="238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32" y="22"/>
                    </a:lnTo>
                    <a:lnTo>
                      <a:pt x="230" y="20"/>
                    </a:lnTo>
                    <a:lnTo>
                      <a:pt x="230" y="20"/>
                    </a:lnTo>
                    <a:lnTo>
                      <a:pt x="228" y="20"/>
                    </a:lnTo>
                    <a:lnTo>
                      <a:pt x="226" y="20"/>
                    </a:lnTo>
                    <a:lnTo>
                      <a:pt x="224" y="20"/>
                    </a:lnTo>
                    <a:lnTo>
                      <a:pt x="224" y="18"/>
                    </a:lnTo>
                    <a:lnTo>
                      <a:pt x="224" y="14"/>
                    </a:lnTo>
                    <a:lnTo>
                      <a:pt x="224" y="14"/>
                    </a:lnTo>
                    <a:lnTo>
                      <a:pt x="222" y="14"/>
                    </a:lnTo>
                    <a:lnTo>
                      <a:pt x="222" y="14"/>
                    </a:lnTo>
                    <a:lnTo>
                      <a:pt x="220" y="14"/>
                    </a:lnTo>
                    <a:lnTo>
                      <a:pt x="220" y="12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4" y="10"/>
                    </a:lnTo>
                    <a:lnTo>
                      <a:pt x="212" y="8"/>
                    </a:lnTo>
                    <a:lnTo>
                      <a:pt x="210" y="8"/>
                    </a:lnTo>
                    <a:lnTo>
                      <a:pt x="208" y="4"/>
                    </a:lnTo>
                    <a:lnTo>
                      <a:pt x="206" y="4"/>
                    </a:lnTo>
                    <a:lnTo>
                      <a:pt x="204" y="4"/>
                    </a:lnTo>
                    <a:lnTo>
                      <a:pt x="204" y="2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02" y="2"/>
                    </a:lnTo>
                    <a:lnTo>
                      <a:pt x="202" y="4"/>
                    </a:lnTo>
                    <a:lnTo>
                      <a:pt x="196" y="6"/>
                    </a:lnTo>
                    <a:lnTo>
                      <a:pt x="192" y="8"/>
                    </a:lnTo>
                    <a:lnTo>
                      <a:pt x="190" y="8"/>
                    </a:lnTo>
                    <a:lnTo>
                      <a:pt x="188" y="8"/>
                    </a:lnTo>
                    <a:lnTo>
                      <a:pt x="186" y="10"/>
                    </a:lnTo>
                    <a:lnTo>
                      <a:pt x="186" y="10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82" y="16"/>
                    </a:lnTo>
                    <a:lnTo>
                      <a:pt x="184" y="18"/>
                    </a:lnTo>
                    <a:lnTo>
                      <a:pt x="182" y="24"/>
                    </a:lnTo>
                    <a:lnTo>
                      <a:pt x="182" y="26"/>
                    </a:lnTo>
                    <a:lnTo>
                      <a:pt x="180" y="28"/>
                    </a:lnTo>
                    <a:lnTo>
                      <a:pt x="178" y="30"/>
                    </a:lnTo>
                    <a:lnTo>
                      <a:pt x="176" y="32"/>
                    </a:lnTo>
                    <a:lnTo>
                      <a:pt x="176" y="34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78" y="38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70" y="44"/>
                    </a:lnTo>
                    <a:lnTo>
                      <a:pt x="170" y="46"/>
                    </a:lnTo>
                    <a:lnTo>
                      <a:pt x="170" y="50"/>
                    </a:lnTo>
                    <a:lnTo>
                      <a:pt x="172" y="50"/>
                    </a:lnTo>
                    <a:lnTo>
                      <a:pt x="170" y="56"/>
                    </a:lnTo>
                    <a:lnTo>
                      <a:pt x="172" y="58"/>
                    </a:lnTo>
                    <a:lnTo>
                      <a:pt x="172" y="60"/>
                    </a:lnTo>
                    <a:lnTo>
                      <a:pt x="172" y="64"/>
                    </a:lnTo>
                    <a:lnTo>
                      <a:pt x="170" y="64"/>
                    </a:lnTo>
                    <a:lnTo>
                      <a:pt x="168" y="66"/>
                    </a:lnTo>
                    <a:lnTo>
                      <a:pt x="170" y="66"/>
                    </a:lnTo>
                    <a:lnTo>
                      <a:pt x="170" y="66"/>
                    </a:lnTo>
                    <a:lnTo>
                      <a:pt x="170" y="68"/>
                    </a:lnTo>
                    <a:lnTo>
                      <a:pt x="174" y="68"/>
                    </a:lnTo>
                    <a:lnTo>
                      <a:pt x="178" y="72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82" y="72"/>
                    </a:lnTo>
                    <a:lnTo>
                      <a:pt x="184" y="68"/>
                    </a:lnTo>
                    <a:lnTo>
                      <a:pt x="184" y="68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86" y="72"/>
                    </a:lnTo>
                    <a:lnTo>
                      <a:pt x="186" y="70"/>
                    </a:lnTo>
                    <a:lnTo>
                      <a:pt x="186" y="64"/>
                    </a:lnTo>
                    <a:lnTo>
                      <a:pt x="186" y="62"/>
                    </a:lnTo>
                    <a:lnTo>
                      <a:pt x="186" y="64"/>
                    </a:lnTo>
                    <a:lnTo>
                      <a:pt x="186" y="64"/>
                    </a:lnTo>
                    <a:lnTo>
                      <a:pt x="186" y="68"/>
                    </a:lnTo>
                    <a:lnTo>
                      <a:pt x="188" y="70"/>
                    </a:lnTo>
                    <a:lnTo>
                      <a:pt x="188" y="72"/>
                    </a:lnTo>
                    <a:lnTo>
                      <a:pt x="188" y="76"/>
                    </a:lnTo>
                    <a:lnTo>
                      <a:pt x="186" y="82"/>
                    </a:lnTo>
                    <a:lnTo>
                      <a:pt x="186" y="8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182" y="86"/>
                    </a:lnTo>
                    <a:lnTo>
                      <a:pt x="180" y="86"/>
                    </a:lnTo>
                    <a:lnTo>
                      <a:pt x="180" y="86"/>
                    </a:lnTo>
                    <a:lnTo>
                      <a:pt x="180" y="86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90"/>
                    </a:lnTo>
                    <a:lnTo>
                      <a:pt x="182" y="90"/>
                    </a:lnTo>
                    <a:lnTo>
                      <a:pt x="182" y="92"/>
                    </a:lnTo>
                    <a:lnTo>
                      <a:pt x="182" y="92"/>
                    </a:lnTo>
                    <a:lnTo>
                      <a:pt x="182" y="92"/>
                    </a:lnTo>
                    <a:lnTo>
                      <a:pt x="182" y="94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0" y="96"/>
                    </a:lnTo>
                    <a:lnTo>
                      <a:pt x="180" y="98"/>
                    </a:lnTo>
                    <a:lnTo>
                      <a:pt x="180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78" y="100"/>
                    </a:lnTo>
                    <a:lnTo>
                      <a:pt x="178" y="100"/>
                    </a:lnTo>
                    <a:lnTo>
                      <a:pt x="178" y="102"/>
                    </a:lnTo>
                    <a:lnTo>
                      <a:pt x="180" y="102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6"/>
                    </a:lnTo>
                    <a:lnTo>
                      <a:pt x="178" y="106"/>
                    </a:lnTo>
                    <a:lnTo>
                      <a:pt x="180" y="10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2" y="104"/>
                    </a:lnTo>
                    <a:lnTo>
                      <a:pt x="182" y="102"/>
                    </a:lnTo>
                    <a:lnTo>
                      <a:pt x="184" y="104"/>
                    </a:lnTo>
                    <a:lnTo>
                      <a:pt x="186" y="104"/>
                    </a:lnTo>
                    <a:lnTo>
                      <a:pt x="188" y="106"/>
                    </a:lnTo>
                    <a:lnTo>
                      <a:pt x="188" y="106"/>
                    </a:lnTo>
                    <a:lnTo>
                      <a:pt x="190" y="106"/>
                    </a:lnTo>
                    <a:lnTo>
                      <a:pt x="190" y="106"/>
                    </a:lnTo>
                    <a:lnTo>
                      <a:pt x="192" y="106"/>
                    </a:lnTo>
                    <a:lnTo>
                      <a:pt x="192" y="108"/>
                    </a:lnTo>
                    <a:lnTo>
                      <a:pt x="194" y="110"/>
                    </a:lnTo>
                    <a:lnTo>
                      <a:pt x="194" y="112"/>
                    </a:lnTo>
                    <a:lnTo>
                      <a:pt x="196" y="112"/>
                    </a:lnTo>
                    <a:lnTo>
                      <a:pt x="196" y="114"/>
                    </a:lnTo>
                    <a:lnTo>
                      <a:pt x="198" y="114"/>
                    </a:lnTo>
                    <a:lnTo>
                      <a:pt x="198" y="114"/>
                    </a:lnTo>
                    <a:lnTo>
                      <a:pt x="200" y="116"/>
                    </a:lnTo>
                    <a:lnTo>
                      <a:pt x="200" y="114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02" y="112"/>
                    </a:lnTo>
                    <a:lnTo>
                      <a:pt x="202" y="112"/>
                    </a:lnTo>
                    <a:lnTo>
                      <a:pt x="202" y="112"/>
                    </a:lnTo>
                    <a:lnTo>
                      <a:pt x="202" y="110"/>
                    </a:lnTo>
                    <a:lnTo>
                      <a:pt x="204" y="110"/>
                    </a:lnTo>
                    <a:lnTo>
                      <a:pt x="206" y="108"/>
                    </a:lnTo>
                    <a:lnTo>
                      <a:pt x="206" y="108"/>
                    </a:lnTo>
                    <a:lnTo>
                      <a:pt x="206" y="106"/>
                    </a:lnTo>
                    <a:lnTo>
                      <a:pt x="206" y="106"/>
                    </a:lnTo>
                    <a:lnTo>
                      <a:pt x="206" y="106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6" y="102"/>
                    </a:lnTo>
                    <a:lnTo>
                      <a:pt x="208" y="100"/>
                    </a:lnTo>
                    <a:lnTo>
                      <a:pt x="208" y="98"/>
                    </a:lnTo>
                    <a:lnTo>
                      <a:pt x="208" y="98"/>
                    </a:lnTo>
                    <a:lnTo>
                      <a:pt x="208" y="96"/>
                    </a:lnTo>
                    <a:lnTo>
                      <a:pt x="208" y="96"/>
                    </a:lnTo>
                    <a:lnTo>
                      <a:pt x="210" y="94"/>
                    </a:lnTo>
                    <a:lnTo>
                      <a:pt x="210" y="94"/>
                    </a:lnTo>
                    <a:lnTo>
                      <a:pt x="210" y="92"/>
                    </a:lnTo>
                    <a:lnTo>
                      <a:pt x="210" y="92"/>
                    </a:lnTo>
                    <a:lnTo>
                      <a:pt x="210" y="90"/>
                    </a:lnTo>
                    <a:lnTo>
                      <a:pt x="210" y="88"/>
                    </a:lnTo>
                    <a:lnTo>
                      <a:pt x="210" y="86"/>
                    </a:lnTo>
                    <a:lnTo>
                      <a:pt x="212" y="86"/>
                    </a:lnTo>
                    <a:lnTo>
                      <a:pt x="212" y="86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4" y="88"/>
                    </a:lnTo>
                    <a:lnTo>
                      <a:pt x="214" y="88"/>
                    </a:lnTo>
                    <a:lnTo>
                      <a:pt x="214" y="88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4"/>
                    </a:lnTo>
                    <a:lnTo>
                      <a:pt x="216" y="84"/>
                    </a:lnTo>
                    <a:lnTo>
                      <a:pt x="216" y="80"/>
                    </a:lnTo>
                    <a:lnTo>
                      <a:pt x="218" y="80"/>
                    </a:lnTo>
                    <a:lnTo>
                      <a:pt x="222" y="78"/>
                    </a:lnTo>
                    <a:lnTo>
                      <a:pt x="224" y="78"/>
                    </a:lnTo>
                    <a:lnTo>
                      <a:pt x="226" y="76"/>
                    </a:lnTo>
                    <a:lnTo>
                      <a:pt x="230" y="74"/>
                    </a:lnTo>
                    <a:lnTo>
                      <a:pt x="234" y="74"/>
                    </a:lnTo>
                    <a:lnTo>
                      <a:pt x="236" y="72"/>
                    </a:lnTo>
                    <a:lnTo>
                      <a:pt x="240" y="70"/>
                    </a:lnTo>
                    <a:lnTo>
                      <a:pt x="242" y="68"/>
                    </a:lnTo>
                    <a:lnTo>
                      <a:pt x="244" y="66"/>
                    </a:lnTo>
                    <a:lnTo>
                      <a:pt x="246" y="64"/>
                    </a:lnTo>
                    <a:lnTo>
                      <a:pt x="248" y="60"/>
                    </a:lnTo>
                    <a:lnTo>
                      <a:pt x="252" y="56"/>
                    </a:lnTo>
                    <a:lnTo>
                      <a:pt x="252" y="54"/>
                    </a:lnTo>
                    <a:lnTo>
                      <a:pt x="254" y="54"/>
                    </a:lnTo>
                    <a:lnTo>
                      <a:pt x="254" y="50"/>
                    </a:lnTo>
                    <a:lnTo>
                      <a:pt x="256" y="46"/>
                    </a:lnTo>
                    <a:lnTo>
                      <a:pt x="256" y="44"/>
                    </a:lnTo>
                    <a:lnTo>
                      <a:pt x="256" y="42"/>
                    </a:lnTo>
                    <a:lnTo>
                      <a:pt x="256" y="42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87">
                <a:extLst>
                  <a:ext uri="{FF2B5EF4-FFF2-40B4-BE49-F238E27FC236}">
                    <a16:creationId xmlns:a16="http://schemas.microsoft.com/office/drawing/2014/main" id="{F1B0146B-772A-4A00-BAB6-578E7E04DB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8" y="2223"/>
                <a:ext cx="52" cy="24"/>
              </a:xfrm>
              <a:custGeom>
                <a:avLst/>
                <a:gdLst>
                  <a:gd name="T0" fmla="*/ 0 w 52"/>
                  <a:gd name="T1" fmla="*/ 22 h 24"/>
                  <a:gd name="T2" fmla="*/ 0 w 52"/>
                  <a:gd name="T3" fmla="*/ 22 h 24"/>
                  <a:gd name="T4" fmla="*/ 4 w 52"/>
                  <a:gd name="T5" fmla="*/ 22 h 24"/>
                  <a:gd name="T6" fmla="*/ 4 w 52"/>
                  <a:gd name="T7" fmla="*/ 22 h 24"/>
                  <a:gd name="T8" fmla="*/ 6 w 52"/>
                  <a:gd name="T9" fmla="*/ 20 h 24"/>
                  <a:gd name="T10" fmla="*/ 2 w 52"/>
                  <a:gd name="T11" fmla="*/ 20 h 24"/>
                  <a:gd name="T12" fmla="*/ 52 w 52"/>
                  <a:gd name="T13" fmla="*/ 4 h 24"/>
                  <a:gd name="T14" fmla="*/ 48 w 52"/>
                  <a:gd name="T15" fmla="*/ 4 h 24"/>
                  <a:gd name="T16" fmla="*/ 46 w 52"/>
                  <a:gd name="T17" fmla="*/ 4 h 24"/>
                  <a:gd name="T18" fmla="*/ 44 w 52"/>
                  <a:gd name="T19" fmla="*/ 4 h 24"/>
                  <a:gd name="T20" fmla="*/ 40 w 52"/>
                  <a:gd name="T21" fmla="*/ 6 h 24"/>
                  <a:gd name="T22" fmla="*/ 30 w 52"/>
                  <a:gd name="T23" fmla="*/ 6 h 24"/>
                  <a:gd name="T24" fmla="*/ 22 w 52"/>
                  <a:gd name="T25" fmla="*/ 8 h 24"/>
                  <a:gd name="T26" fmla="*/ 18 w 52"/>
                  <a:gd name="T27" fmla="*/ 8 h 24"/>
                  <a:gd name="T28" fmla="*/ 16 w 52"/>
                  <a:gd name="T29" fmla="*/ 12 h 24"/>
                  <a:gd name="T30" fmla="*/ 14 w 52"/>
                  <a:gd name="T31" fmla="*/ 16 h 24"/>
                  <a:gd name="T32" fmla="*/ 14 w 52"/>
                  <a:gd name="T33" fmla="*/ 16 h 24"/>
                  <a:gd name="T34" fmla="*/ 18 w 52"/>
                  <a:gd name="T35" fmla="*/ 16 h 24"/>
                  <a:gd name="T36" fmla="*/ 18 w 52"/>
                  <a:gd name="T37" fmla="*/ 16 h 24"/>
                  <a:gd name="T38" fmla="*/ 14 w 52"/>
                  <a:gd name="T39" fmla="*/ 18 h 24"/>
                  <a:gd name="T40" fmla="*/ 14 w 52"/>
                  <a:gd name="T41" fmla="*/ 20 h 24"/>
                  <a:gd name="T42" fmla="*/ 14 w 52"/>
                  <a:gd name="T43" fmla="*/ 20 h 24"/>
                  <a:gd name="T44" fmla="*/ 16 w 52"/>
                  <a:gd name="T45" fmla="*/ 24 h 24"/>
                  <a:gd name="T46" fmla="*/ 22 w 52"/>
                  <a:gd name="T47" fmla="*/ 20 h 24"/>
                  <a:gd name="T48" fmla="*/ 28 w 52"/>
                  <a:gd name="T49" fmla="*/ 18 h 24"/>
                  <a:gd name="T50" fmla="*/ 30 w 52"/>
                  <a:gd name="T51" fmla="*/ 16 h 24"/>
                  <a:gd name="T52" fmla="*/ 34 w 52"/>
                  <a:gd name="T53" fmla="*/ 14 h 24"/>
                  <a:gd name="T54" fmla="*/ 38 w 52"/>
                  <a:gd name="T55" fmla="*/ 14 h 24"/>
                  <a:gd name="T56" fmla="*/ 40 w 52"/>
                  <a:gd name="T57" fmla="*/ 12 h 24"/>
                  <a:gd name="T58" fmla="*/ 44 w 52"/>
                  <a:gd name="T59" fmla="*/ 10 h 24"/>
                  <a:gd name="T60" fmla="*/ 50 w 52"/>
                  <a:gd name="T61" fmla="*/ 8 h 24"/>
                  <a:gd name="T62" fmla="*/ 52 w 52"/>
                  <a:gd name="T63" fmla="*/ 4 h 24"/>
                  <a:gd name="T64" fmla="*/ 26 w 52"/>
                  <a:gd name="T65" fmla="*/ 0 h 24"/>
                  <a:gd name="T66" fmla="*/ 24 w 52"/>
                  <a:gd name="T67" fmla="*/ 2 h 24"/>
                  <a:gd name="T68" fmla="*/ 26 w 52"/>
                  <a:gd name="T6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24">
                    <a:moveTo>
                      <a:pt x="0" y="20"/>
                    </a:move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  <a:moveTo>
                      <a:pt x="52" y="4"/>
                    </a:moveTo>
                    <a:lnTo>
                      <a:pt x="50" y="4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6" y="18"/>
                    </a:lnTo>
                    <a:lnTo>
                      <a:pt x="28" y="18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50" y="8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  <a:moveTo>
                      <a:pt x="26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88">
                <a:extLst>
                  <a:ext uri="{FF2B5EF4-FFF2-40B4-BE49-F238E27FC236}">
                    <a16:creationId xmlns:a16="http://schemas.microsoft.com/office/drawing/2014/main" id="{3D951CCF-81B1-4C85-AAAD-C113CB64E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720"/>
                <a:ext cx="58" cy="42"/>
              </a:xfrm>
              <a:custGeom>
                <a:avLst/>
                <a:gdLst>
                  <a:gd name="T0" fmla="*/ 56 w 58"/>
                  <a:gd name="T1" fmla="*/ 22 h 42"/>
                  <a:gd name="T2" fmla="*/ 50 w 58"/>
                  <a:gd name="T3" fmla="*/ 16 h 42"/>
                  <a:gd name="T4" fmla="*/ 46 w 58"/>
                  <a:gd name="T5" fmla="*/ 16 h 42"/>
                  <a:gd name="T6" fmla="*/ 42 w 58"/>
                  <a:gd name="T7" fmla="*/ 16 h 42"/>
                  <a:gd name="T8" fmla="*/ 38 w 58"/>
                  <a:gd name="T9" fmla="*/ 14 h 42"/>
                  <a:gd name="T10" fmla="*/ 38 w 58"/>
                  <a:gd name="T11" fmla="*/ 14 h 42"/>
                  <a:gd name="T12" fmla="*/ 42 w 58"/>
                  <a:gd name="T13" fmla="*/ 14 h 42"/>
                  <a:gd name="T14" fmla="*/ 44 w 58"/>
                  <a:gd name="T15" fmla="*/ 12 h 42"/>
                  <a:gd name="T16" fmla="*/ 36 w 58"/>
                  <a:gd name="T17" fmla="*/ 12 h 42"/>
                  <a:gd name="T18" fmla="*/ 34 w 58"/>
                  <a:gd name="T19" fmla="*/ 8 h 42"/>
                  <a:gd name="T20" fmla="*/ 34 w 58"/>
                  <a:gd name="T21" fmla="*/ 4 h 42"/>
                  <a:gd name="T22" fmla="*/ 32 w 58"/>
                  <a:gd name="T23" fmla="*/ 6 h 42"/>
                  <a:gd name="T24" fmla="*/ 28 w 58"/>
                  <a:gd name="T25" fmla="*/ 4 h 42"/>
                  <a:gd name="T26" fmla="*/ 26 w 58"/>
                  <a:gd name="T27" fmla="*/ 2 h 42"/>
                  <a:gd name="T28" fmla="*/ 24 w 58"/>
                  <a:gd name="T29" fmla="*/ 2 h 42"/>
                  <a:gd name="T30" fmla="*/ 22 w 58"/>
                  <a:gd name="T31" fmla="*/ 0 h 42"/>
                  <a:gd name="T32" fmla="*/ 18 w 58"/>
                  <a:gd name="T33" fmla="*/ 0 h 42"/>
                  <a:gd name="T34" fmla="*/ 14 w 58"/>
                  <a:gd name="T35" fmla="*/ 2 h 42"/>
                  <a:gd name="T36" fmla="*/ 10 w 58"/>
                  <a:gd name="T37" fmla="*/ 0 h 42"/>
                  <a:gd name="T38" fmla="*/ 8 w 58"/>
                  <a:gd name="T39" fmla="*/ 2 h 42"/>
                  <a:gd name="T40" fmla="*/ 6 w 58"/>
                  <a:gd name="T41" fmla="*/ 4 h 42"/>
                  <a:gd name="T42" fmla="*/ 6 w 58"/>
                  <a:gd name="T43" fmla="*/ 4 h 42"/>
                  <a:gd name="T44" fmla="*/ 6 w 58"/>
                  <a:gd name="T45" fmla="*/ 10 h 42"/>
                  <a:gd name="T46" fmla="*/ 6 w 58"/>
                  <a:gd name="T47" fmla="*/ 12 h 42"/>
                  <a:gd name="T48" fmla="*/ 6 w 58"/>
                  <a:gd name="T49" fmla="*/ 14 h 42"/>
                  <a:gd name="T50" fmla="*/ 6 w 58"/>
                  <a:gd name="T51" fmla="*/ 16 h 42"/>
                  <a:gd name="T52" fmla="*/ 4 w 58"/>
                  <a:gd name="T53" fmla="*/ 18 h 42"/>
                  <a:gd name="T54" fmla="*/ 4 w 58"/>
                  <a:gd name="T55" fmla="*/ 20 h 42"/>
                  <a:gd name="T56" fmla="*/ 2 w 58"/>
                  <a:gd name="T57" fmla="*/ 24 h 42"/>
                  <a:gd name="T58" fmla="*/ 0 w 58"/>
                  <a:gd name="T59" fmla="*/ 24 h 42"/>
                  <a:gd name="T60" fmla="*/ 0 w 58"/>
                  <a:gd name="T61" fmla="*/ 26 h 42"/>
                  <a:gd name="T62" fmla="*/ 4 w 58"/>
                  <a:gd name="T63" fmla="*/ 28 h 42"/>
                  <a:gd name="T64" fmla="*/ 2 w 58"/>
                  <a:gd name="T65" fmla="*/ 30 h 42"/>
                  <a:gd name="T66" fmla="*/ 4 w 58"/>
                  <a:gd name="T67" fmla="*/ 34 h 42"/>
                  <a:gd name="T68" fmla="*/ 4 w 58"/>
                  <a:gd name="T69" fmla="*/ 36 h 42"/>
                  <a:gd name="T70" fmla="*/ 4 w 58"/>
                  <a:gd name="T71" fmla="*/ 38 h 42"/>
                  <a:gd name="T72" fmla="*/ 6 w 58"/>
                  <a:gd name="T73" fmla="*/ 40 h 42"/>
                  <a:gd name="T74" fmla="*/ 8 w 58"/>
                  <a:gd name="T75" fmla="*/ 40 h 42"/>
                  <a:gd name="T76" fmla="*/ 10 w 58"/>
                  <a:gd name="T77" fmla="*/ 38 h 42"/>
                  <a:gd name="T78" fmla="*/ 14 w 58"/>
                  <a:gd name="T79" fmla="*/ 32 h 42"/>
                  <a:gd name="T80" fmla="*/ 14 w 58"/>
                  <a:gd name="T81" fmla="*/ 30 h 42"/>
                  <a:gd name="T82" fmla="*/ 16 w 58"/>
                  <a:gd name="T83" fmla="*/ 30 h 42"/>
                  <a:gd name="T84" fmla="*/ 20 w 58"/>
                  <a:gd name="T85" fmla="*/ 28 h 42"/>
                  <a:gd name="T86" fmla="*/ 22 w 58"/>
                  <a:gd name="T87" fmla="*/ 30 h 42"/>
                  <a:gd name="T88" fmla="*/ 28 w 58"/>
                  <a:gd name="T89" fmla="*/ 30 h 42"/>
                  <a:gd name="T90" fmla="*/ 30 w 58"/>
                  <a:gd name="T91" fmla="*/ 28 h 42"/>
                  <a:gd name="T92" fmla="*/ 34 w 58"/>
                  <a:gd name="T93" fmla="*/ 26 h 42"/>
                  <a:gd name="T94" fmla="*/ 38 w 58"/>
                  <a:gd name="T95" fmla="*/ 28 h 42"/>
                  <a:gd name="T96" fmla="*/ 42 w 58"/>
                  <a:gd name="T97" fmla="*/ 26 h 42"/>
                  <a:gd name="T98" fmla="*/ 48 w 58"/>
                  <a:gd name="T99" fmla="*/ 28 h 42"/>
                  <a:gd name="T100" fmla="*/ 50 w 58"/>
                  <a:gd name="T101" fmla="*/ 30 h 42"/>
                  <a:gd name="T102" fmla="*/ 50 w 58"/>
                  <a:gd name="T103" fmla="*/ 30 h 42"/>
                  <a:gd name="T104" fmla="*/ 52 w 58"/>
                  <a:gd name="T105" fmla="*/ 30 h 42"/>
                  <a:gd name="T106" fmla="*/ 54 w 58"/>
                  <a:gd name="T107" fmla="*/ 28 h 42"/>
                  <a:gd name="T108" fmla="*/ 56 w 58"/>
                  <a:gd name="T109" fmla="*/ 26 h 42"/>
                  <a:gd name="T110" fmla="*/ 56 w 58"/>
                  <a:gd name="T111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42">
                    <a:moveTo>
                      <a:pt x="56" y="22"/>
                    </a:moveTo>
                    <a:lnTo>
                      <a:pt x="56" y="22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40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4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4" y="10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0" y="38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2" y="26"/>
                    </a:lnTo>
                    <a:lnTo>
                      <a:pt x="46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6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89">
                <a:extLst>
                  <a:ext uri="{FF2B5EF4-FFF2-40B4-BE49-F238E27FC236}">
                    <a16:creationId xmlns:a16="http://schemas.microsoft.com/office/drawing/2014/main" id="{D88E4531-EDDF-4DA3-A1B4-BCA225DF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1796"/>
                <a:ext cx="4" cy="8"/>
              </a:xfrm>
              <a:custGeom>
                <a:avLst/>
                <a:gdLst>
                  <a:gd name="T0" fmla="*/ 4 w 4"/>
                  <a:gd name="T1" fmla="*/ 2 h 8"/>
                  <a:gd name="T2" fmla="*/ 2 w 4"/>
                  <a:gd name="T3" fmla="*/ 2 h 8"/>
                  <a:gd name="T4" fmla="*/ 0 w 4"/>
                  <a:gd name="T5" fmla="*/ 0 h 8"/>
                  <a:gd name="T6" fmla="*/ 0 w 4"/>
                  <a:gd name="T7" fmla="*/ 2 h 8"/>
                  <a:gd name="T8" fmla="*/ 0 w 4"/>
                  <a:gd name="T9" fmla="*/ 2 h 8"/>
                  <a:gd name="T10" fmla="*/ 0 w 4"/>
                  <a:gd name="T11" fmla="*/ 6 h 8"/>
                  <a:gd name="T12" fmla="*/ 2 w 4"/>
                  <a:gd name="T13" fmla="*/ 8 h 8"/>
                  <a:gd name="T14" fmla="*/ 2 w 4"/>
                  <a:gd name="T15" fmla="*/ 8 h 8"/>
                  <a:gd name="T16" fmla="*/ 4 w 4"/>
                  <a:gd name="T17" fmla="*/ 6 h 8"/>
                  <a:gd name="T18" fmla="*/ 4 w 4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4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0">
                <a:extLst>
                  <a:ext uri="{FF2B5EF4-FFF2-40B4-BE49-F238E27FC236}">
                    <a16:creationId xmlns:a16="http://schemas.microsoft.com/office/drawing/2014/main" id="{B9FAFABA-9DD3-4ED5-86C2-612A7F3B8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" y="1850"/>
                <a:ext cx="26" cy="30"/>
              </a:xfrm>
              <a:custGeom>
                <a:avLst/>
                <a:gdLst>
                  <a:gd name="T0" fmla="*/ 24 w 26"/>
                  <a:gd name="T1" fmla="*/ 6 h 30"/>
                  <a:gd name="T2" fmla="*/ 24 w 26"/>
                  <a:gd name="T3" fmla="*/ 4 h 30"/>
                  <a:gd name="T4" fmla="*/ 20 w 26"/>
                  <a:gd name="T5" fmla="*/ 0 h 30"/>
                  <a:gd name="T6" fmla="*/ 20 w 26"/>
                  <a:gd name="T7" fmla="*/ 0 h 30"/>
                  <a:gd name="T8" fmla="*/ 18 w 26"/>
                  <a:gd name="T9" fmla="*/ 0 h 30"/>
                  <a:gd name="T10" fmla="*/ 16 w 26"/>
                  <a:gd name="T11" fmla="*/ 0 h 30"/>
                  <a:gd name="T12" fmla="*/ 16 w 26"/>
                  <a:gd name="T13" fmla="*/ 0 h 30"/>
                  <a:gd name="T14" fmla="*/ 16 w 26"/>
                  <a:gd name="T15" fmla="*/ 2 h 30"/>
                  <a:gd name="T16" fmla="*/ 16 w 26"/>
                  <a:gd name="T17" fmla="*/ 4 h 30"/>
                  <a:gd name="T18" fmla="*/ 14 w 26"/>
                  <a:gd name="T19" fmla="*/ 4 h 30"/>
                  <a:gd name="T20" fmla="*/ 14 w 26"/>
                  <a:gd name="T21" fmla="*/ 6 h 30"/>
                  <a:gd name="T22" fmla="*/ 10 w 26"/>
                  <a:gd name="T23" fmla="*/ 2 h 30"/>
                  <a:gd name="T24" fmla="*/ 10 w 26"/>
                  <a:gd name="T25" fmla="*/ 2 h 30"/>
                  <a:gd name="T26" fmla="*/ 10 w 26"/>
                  <a:gd name="T27" fmla="*/ 2 h 30"/>
                  <a:gd name="T28" fmla="*/ 10 w 26"/>
                  <a:gd name="T29" fmla="*/ 4 h 30"/>
                  <a:gd name="T30" fmla="*/ 8 w 26"/>
                  <a:gd name="T31" fmla="*/ 6 h 30"/>
                  <a:gd name="T32" fmla="*/ 6 w 26"/>
                  <a:gd name="T33" fmla="*/ 10 h 30"/>
                  <a:gd name="T34" fmla="*/ 4 w 26"/>
                  <a:gd name="T35" fmla="*/ 14 h 30"/>
                  <a:gd name="T36" fmla="*/ 2 w 26"/>
                  <a:gd name="T37" fmla="*/ 14 h 30"/>
                  <a:gd name="T38" fmla="*/ 0 w 26"/>
                  <a:gd name="T39" fmla="*/ 16 h 30"/>
                  <a:gd name="T40" fmla="*/ 0 w 26"/>
                  <a:gd name="T41" fmla="*/ 18 h 30"/>
                  <a:gd name="T42" fmla="*/ 0 w 26"/>
                  <a:gd name="T43" fmla="*/ 20 h 30"/>
                  <a:gd name="T44" fmla="*/ 0 w 26"/>
                  <a:gd name="T45" fmla="*/ 22 h 30"/>
                  <a:gd name="T46" fmla="*/ 0 w 26"/>
                  <a:gd name="T47" fmla="*/ 26 h 30"/>
                  <a:gd name="T48" fmla="*/ 0 w 26"/>
                  <a:gd name="T49" fmla="*/ 30 h 30"/>
                  <a:gd name="T50" fmla="*/ 2 w 26"/>
                  <a:gd name="T51" fmla="*/ 30 h 30"/>
                  <a:gd name="T52" fmla="*/ 4 w 26"/>
                  <a:gd name="T53" fmla="*/ 30 h 30"/>
                  <a:gd name="T54" fmla="*/ 4 w 26"/>
                  <a:gd name="T55" fmla="*/ 30 h 30"/>
                  <a:gd name="T56" fmla="*/ 6 w 26"/>
                  <a:gd name="T57" fmla="*/ 30 h 30"/>
                  <a:gd name="T58" fmla="*/ 8 w 26"/>
                  <a:gd name="T59" fmla="*/ 30 h 30"/>
                  <a:gd name="T60" fmla="*/ 12 w 26"/>
                  <a:gd name="T61" fmla="*/ 28 h 30"/>
                  <a:gd name="T62" fmla="*/ 12 w 26"/>
                  <a:gd name="T63" fmla="*/ 28 h 30"/>
                  <a:gd name="T64" fmla="*/ 14 w 26"/>
                  <a:gd name="T65" fmla="*/ 28 h 30"/>
                  <a:gd name="T66" fmla="*/ 16 w 26"/>
                  <a:gd name="T67" fmla="*/ 28 h 30"/>
                  <a:gd name="T68" fmla="*/ 16 w 26"/>
                  <a:gd name="T69" fmla="*/ 30 h 30"/>
                  <a:gd name="T70" fmla="*/ 18 w 26"/>
                  <a:gd name="T71" fmla="*/ 30 h 30"/>
                  <a:gd name="T72" fmla="*/ 18 w 26"/>
                  <a:gd name="T73" fmla="*/ 30 h 30"/>
                  <a:gd name="T74" fmla="*/ 20 w 26"/>
                  <a:gd name="T75" fmla="*/ 26 h 30"/>
                  <a:gd name="T76" fmla="*/ 22 w 26"/>
                  <a:gd name="T77" fmla="*/ 24 h 30"/>
                  <a:gd name="T78" fmla="*/ 24 w 26"/>
                  <a:gd name="T79" fmla="*/ 20 h 30"/>
                  <a:gd name="T80" fmla="*/ 22 w 26"/>
                  <a:gd name="T81" fmla="*/ 20 h 30"/>
                  <a:gd name="T82" fmla="*/ 20 w 26"/>
                  <a:gd name="T83" fmla="*/ 20 h 30"/>
                  <a:gd name="T84" fmla="*/ 18 w 26"/>
                  <a:gd name="T85" fmla="*/ 20 h 30"/>
                  <a:gd name="T86" fmla="*/ 16 w 26"/>
                  <a:gd name="T87" fmla="*/ 20 h 30"/>
                  <a:gd name="T88" fmla="*/ 14 w 26"/>
                  <a:gd name="T89" fmla="*/ 20 h 30"/>
                  <a:gd name="T90" fmla="*/ 12 w 26"/>
                  <a:gd name="T91" fmla="*/ 20 h 30"/>
                  <a:gd name="T92" fmla="*/ 12 w 26"/>
                  <a:gd name="T93" fmla="*/ 20 h 30"/>
                  <a:gd name="T94" fmla="*/ 12 w 26"/>
                  <a:gd name="T95" fmla="*/ 20 h 30"/>
                  <a:gd name="T96" fmla="*/ 14 w 26"/>
                  <a:gd name="T97" fmla="*/ 20 h 30"/>
                  <a:gd name="T98" fmla="*/ 16 w 26"/>
                  <a:gd name="T99" fmla="*/ 16 h 30"/>
                  <a:gd name="T100" fmla="*/ 20 w 26"/>
                  <a:gd name="T101" fmla="*/ 14 h 30"/>
                  <a:gd name="T102" fmla="*/ 24 w 26"/>
                  <a:gd name="T103" fmla="*/ 12 h 30"/>
                  <a:gd name="T104" fmla="*/ 24 w 26"/>
                  <a:gd name="T105" fmla="*/ 12 h 30"/>
                  <a:gd name="T106" fmla="*/ 24 w 26"/>
                  <a:gd name="T107" fmla="*/ 10 h 30"/>
                  <a:gd name="T108" fmla="*/ 26 w 26"/>
                  <a:gd name="T109" fmla="*/ 8 h 30"/>
                  <a:gd name="T110" fmla="*/ 24 w 26"/>
                  <a:gd name="T111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" h="30">
                    <a:moveTo>
                      <a:pt x="24" y="6"/>
                    </a:move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1">
                <a:extLst>
                  <a:ext uri="{FF2B5EF4-FFF2-40B4-BE49-F238E27FC236}">
                    <a16:creationId xmlns:a16="http://schemas.microsoft.com/office/drawing/2014/main" id="{3186DC72-6ABA-4375-B551-22B3F5175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3" y="1055"/>
                <a:ext cx="92" cy="52"/>
              </a:xfrm>
              <a:custGeom>
                <a:avLst/>
                <a:gdLst>
                  <a:gd name="T0" fmla="*/ 40 w 92"/>
                  <a:gd name="T1" fmla="*/ 46 h 52"/>
                  <a:gd name="T2" fmla="*/ 46 w 92"/>
                  <a:gd name="T3" fmla="*/ 50 h 52"/>
                  <a:gd name="T4" fmla="*/ 28 w 92"/>
                  <a:gd name="T5" fmla="*/ 46 h 52"/>
                  <a:gd name="T6" fmla="*/ 30 w 92"/>
                  <a:gd name="T7" fmla="*/ 48 h 52"/>
                  <a:gd name="T8" fmla="*/ 56 w 92"/>
                  <a:gd name="T9" fmla="*/ 44 h 52"/>
                  <a:gd name="T10" fmla="*/ 54 w 92"/>
                  <a:gd name="T11" fmla="*/ 46 h 52"/>
                  <a:gd name="T12" fmla="*/ 56 w 92"/>
                  <a:gd name="T13" fmla="*/ 46 h 52"/>
                  <a:gd name="T14" fmla="*/ 24 w 92"/>
                  <a:gd name="T15" fmla="*/ 46 h 52"/>
                  <a:gd name="T16" fmla="*/ 22 w 92"/>
                  <a:gd name="T17" fmla="*/ 48 h 52"/>
                  <a:gd name="T18" fmla="*/ 36 w 92"/>
                  <a:gd name="T19" fmla="*/ 44 h 52"/>
                  <a:gd name="T20" fmla="*/ 34 w 92"/>
                  <a:gd name="T21" fmla="*/ 50 h 52"/>
                  <a:gd name="T22" fmla="*/ 36 w 92"/>
                  <a:gd name="T23" fmla="*/ 42 h 52"/>
                  <a:gd name="T24" fmla="*/ 86 w 92"/>
                  <a:gd name="T25" fmla="*/ 44 h 52"/>
                  <a:gd name="T26" fmla="*/ 92 w 92"/>
                  <a:gd name="T27" fmla="*/ 42 h 52"/>
                  <a:gd name="T28" fmla="*/ 30 w 92"/>
                  <a:gd name="T29" fmla="*/ 36 h 52"/>
                  <a:gd name="T30" fmla="*/ 22 w 92"/>
                  <a:gd name="T31" fmla="*/ 36 h 52"/>
                  <a:gd name="T32" fmla="*/ 28 w 92"/>
                  <a:gd name="T33" fmla="*/ 44 h 52"/>
                  <a:gd name="T34" fmla="*/ 34 w 92"/>
                  <a:gd name="T35" fmla="*/ 40 h 52"/>
                  <a:gd name="T36" fmla="*/ 58 w 92"/>
                  <a:gd name="T37" fmla="*/ 34 h 52"/>
                  <a:gd name="T38" fmla="*/ 60 w 92"/>
                  <a:gd name="T39" fmla="*/ 34 h 52"/>
                  <a:gd name="T40" fmla="*/ 32 w 92"/>
                  <a:gd name="T41" fmla="*/ 32 h 52"/>
                  <a:gd name="T42" fmla="*/ 32 w 92"/>
                  <a:gd name="T43" fmla="*/ 30 h 52"/>
                  <a:gd name="T44" fmla="*/ 56 w 92"/>
                  <a:gd name="T45" fmla="*/ 38 h 52"/>
                  <a:gd name="T46" fmla="*/ 56 w 92"/>
                  <a:gd name="T47" fmla="*/ 34 h 52"/>
                  <a:gd name="T48" fmla="*/ 58 w 92"/>
                  <a:gd name="T49" fmla="*/ 30 h 52"/>
                  <a:gd name="T50" fmla="*/ 56 w 92"/>
                  <a:gd name="T51" fmla="*/ 26 h 52"/>
                  <a:gd name="T52" fmla="*/ 50 w 92"/>
                  <a:gd name="T53" fmla="*/ 30 h 52"/>
                  <a:gd name="T54" fmla="*/ 48 w 92"/>
                  <a:gd name="T55" fmla="*/ 34 h 52"/>
                  <a:gd name="T56" fmla="*/ 46 w 92"/>
                  <a:gd name="T57" fmla="*/ 30 h 52"/>
                  <a:gd name="T58" fmla="*/ 42 w 92"/>
                  <a:gd name="T59" fmla="*/ 32 h 52"/>
                  <a:gd name="T60" fmla="*/ 38 w 92"/>
                  <a:gd name="T61" fmla="*/ 34 h 52"/>
                  <a:gd name="T62" fmla="*/ 40 w 92"/>
                  <a:gd name="T63" fmla="*/ 40 h 52"/>
                  <a:gd name="T64" fmla="*/ 46 w 92"/>
                  <a:gd name="T65" fmla="*/ 42 h 52"/>
                  <a:gd name="T66" fmla="*/ 48 w 92"/>
                  <a:gd name="T67" fmla="*/ 50 h 52"/>
                  <a:gd name="T68" fmla="*/ 52 w 92"/>
                  <a:gd name="T69" fmla="*/ 42 h 52"/>
                  <a:gd name="T70" fmla="*/ 38 w 92"/>
                  <a:gd name="T71" fmla="*/ 6 h 52"/>
                  <a:gd name="T72" fmla="*/ 20 w 92"/>
                  <a:gd name="T73" fmla="*/ 46 h 52"/>
                  <a:gd name="T74" fmla="*/ 18 w 92"/>
                  <a:gd name="T75" fmla="*/ 44 h 52"/>
                  <a:gd name="T76" fmla="*/ 18 w 92"/>
                  <a:gd name="T77" fmla="*/ 36 h 52"/>
                  <a:gd name="T78" fmla="*/ 24 w 92"/>
                  <a:gd name="T79" fmla="*/ 32 h 52"/>
                  <a:gd name="T80" fmla="*/ 26 w 92"/>
                  <a:gd name="T81" fmla="*/ 30 h 52"/>
                  <a:gd name="T82" fmla="*/ 30 w 92"/>
                  <a:gd name="T83" fmla="*/ 24 h 52"/>
                  <a:gd name="T84" fmla="*/ 36 w 92"/>
                  <a:gd name="T85" fmla="*/ 24 h 52"/>
                  <a:gd name="T86" fmla="*/ 30 w 92"/>
                  <a:gd name="T87" fmla="*/ 20 h 52"/>
                  <a:gd name="T88" fmla="*/ 28 w 92"/>
                  <a:gd name="T89" fmla="*/ 12 h 52"/>
                  <a:gd name="T90" fmla="*/ 32 w 92"/>
                  <a:gd name="T91" fmla="*/ 4 h 52"/>
                  <a:gd name="T92" fmla="*/ 32 w 92"/>
                  <a:gd name="T93" fmla="*/ 0 h 52"/>
                  <a:gd name="T94" fmla="*/ 18 w 92"/>
                  <a:gd name="T95" fmla="*/ 8 h 52"/>
                  <a:gd name="T96" fmla="*/ 6 w 92"/>
                  <a:gd name="T97" fmla="*/ 10 h 52"/>
                  <a:gd name="T98" fmla="*/ 2 w 92"/>
                  <a:gd name="T99" fmla="*/ 16 h 52"/>
                  <a:gd name="T100" fmla="*/ 12 w 92"/>
                  <a:gd name="T101" fmla="*/ 12 h 52"/>
                  <a:gd name="T102" fmla="*/ 14 w 92"/>
                  <a:gd name="T103" fmla="*/ 16 h 52"/>
                  <a:gd name="T104" fmla="*/ 8 w 92"/>
                  <a:gd name="T105" fmla="*/ 20 h 52"/>
                  <a:gd name="T106" fmla="*/ 2 w 92"/>
                  <a:gd name="T107" fmla="*/ 18 h 52"/>
                  <a:gd name="T108" fmla="*/ 0 w 92"/>
                  <a:gd name="T109" fmla="*/ 28 h 52"/>
                  <a:gd name="T110" fmla="*/ 6 w 92"/>
                  <a:gd name="T111" fmla="*/ 40 h 52"/>
                  <a:gd name="T112" fmla="*/ 6 w 92"/>
                  <a:gd name="T113" fmla="*/ 46 h 52"/>
                  <a:gd name="T114" fmla="*/ 14 w 92"/>
                  <a:gd name="T115" fmla="*/ 48 h 52"/>
                  <a:gd name="T116" fmla="*/ 20 w 92"/>
                  <a:gd name="T1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52">
                    <a:moveTo>
                      <a:pt x="48" y="48"/>
                    </a:moveTo>
                    <a:lnTo>
                      <a:pt x="46" y="48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44" y="52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48" y="48"/>
                    </a:lnTo>
                    <a:close/>
                    <a:moveTo>
                      <a:pt x="28" y="46"/>
                    </a:moveTo>
                    <a:lnTo>
                      <a:pt x="28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28" y="46"/>
                    </a:lnTo>
                    <a:close/>
                    <a:moveTo>
                      <a:pt x="56" y="44"/>
                    </a:moveTo>
                    <a:lnTo>
                      <a:pt x="56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4" y="46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4" y="48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6" y="44"/>
                    </a:lnTo>
                    <a:close/>
                    <a:moveTo>
                      <a:pt x="24" y="46"/>
                    </a:move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6" y="46"/>
                    </a:lnTo>
                    <a:lnTo>
                      <a:pt x="24" y="46"/>
                    </a:lnTo>
                    <a:close/>
                    <a:moveTo>
                      <a:pt x="36" y="44"/>
                    </a:moveTo>
                    <a:lnTo>
                      <a:pt x="34" y="46"/>
                    </a:lnTo>
                    <a:lnTo>
                      <a:pt x="34" y="46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4" y="48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4"/>
                    </a:lnTo>
                    <a:close/>
                    <a:moveTo>
                      <a:pt x="92" y="42"/>
                    </a:moveTo>
                    <a:lnTo>
                      <a:pt x="86" y="40"/>
                    </a:lnTo>
                    <a:lnTo>
                      <a:pt x="86" y="42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90" y="46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2"/>
                    </a:lnTo>
                    <a:close/>
                    <a:moveTo>
                      <a:pt x="34" y="38"/>
                    </a:moveTo>
                    <a:lnTo>
                      <a:pt x="34" y="36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  <a:moveTo>
                      <a:pt x="58" y="34"/>
                    </a:moveTo>
                    <a:lnTo>
                      <a:pt x="58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60" y="36"/>
                    </a:lnTo>
                    <a:lnTo>
                      <a:pt x="60" y="34"/>
                    </a:lnTo>
                    <a:lnTo>
                      <a:pt x="58" y="34"/>
                    </a:lnTo>
                    <a:close/>
                    <a:moveTo>
                      <a:pt x="32" y="32"/>
                    </a:moveTo>
                    <a:lnTo>
                      <a:pt x="32" y="32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  <a:moveTo>
                      <a:pt x="54" y="42"/>
                    </a:moveTo>
                    <a:lnTo>
                      <a:pt x="56" y="40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6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2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48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6" y="34"/>
                    </a:lnTo>
                    <a:lnTo>
                      <a:pt x="46" y="32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0" y="32"/>
                    </a:lnTo>
                    <a:lnTo>
                      <a:pt x="38" y="32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52" y="48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2" y="42"/>
                    </a:lnTo>
                    <a:lnTo>
                      <a:pt x="54" y="42"/>
                    </a:lnTo>
                    <a:close/>
                    <a:moveTo>
                      <a:pt x="38" y="8"/>
                    </a:moveTo>
                    <a:lnTo>
                      <a:pt x="38" y="8"/>
                    </a:lnTo>
                    <a:lnTo>
                      <a:pt x="40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8" y="8"/>
                    </a:lnTo>
                    <a:lnTo>
                      <a:pt x="38" y="8"/>
                    </a:lnTo>
                    <a:close/>
                    <a:moveTo>
                      <a:pt x="20" y="46"/>
                    </a:moveTo>
                    <a:lnTo>
                      <a:pt x="20" y="46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20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38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24" y="3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6" y="24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6"/>
                    </a:lnTo>
                    <a:lnTo>
                      <a:pt x="20" y="4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92">
                <a:extLst>
                  <a:ext uri="{FF2B5EF4-FFF2-40B4-BE49-F238E27FC236}">
                    <a16:creationId xmlns:a16="http://schemas.microsoft.com/office/drawing/2014/main" id="{2497F320-EF52-4354-90F4-BE5293AF2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1983"/>
                <a:ext cx="302" cy="334"/>
              </a:xfrm>
              <a:custGeom>
                <a:avLst/>
                <a:gdLst>
                  <a:gd name="T0" fmla="*/ 292 w 302"/>
                  <a:gd name="T1" fmla="*/ 50 h 334"/>
                  <a:gd name="T2" fmla="*/ 294 w 302"/>
                  <a:gd name="T3" fmla="*/ 36 h 334"/>
                  <a:gd name="T4" fmla="*/ 290 w 302"/>
                  <a:gd name="T5" fmla="*/ 30 h 334"/>
                  <a:gd name="T6" fmla="*/ 278 w 302"/>
                  <a:gd name="T7" fmla="*/ 14 h 334"/>
                  <a:gd name="T8" fmla="*/ 260 w 302"/>
                  <a:gd name="T9" fmla="*/ 14 h 334"/>
                  <a:gd name="T10" fmla="*/ 248 w 302"/>
                  <a:gd name="T11" fmla="*/ 12 h 334"/>
                  <a:gd name="T12" fmla="*/ 234 w 302"/>
                  <a:gd name="T13" fmla="*/ 2 h 334"/>
                  <a:gd name="T14" fmla="*/ 208 w 302"/>
                  <a:gd name="T15" fmla="*/ 0 h 334"/>
                  <a:gd name="T16" fmla="*/ 184 w 302"/>
                  <a:gd name="T17" fmla="*/ 8 h 334"/>
                  <a:gd name="T18" fmla="*/ 166 w 302"/>
                  <a:gd name="T19" fmla="*/ 12 h 334"/>
                  <a:gd name="T20" fmla="*/ 144 w 302"/>
                  <a:gd name="T21" fmla="*/ 16 h 334"/>
                  <a:gd name="T22" fmla="*/ 124 w 302"/>
                  <a:gd name="T23" fmla="*/ 6 h 334"/>
                  <a:gd name="T24" fmla="*/ 100 w 302"/>
                  <a:gd name="T25" fmla="*/ 18 h 334"/>
                  <a:gd name="T26" fmla="*/ 92 w 302"/>
                  <a:gd name="T27" fmla="*/ 58 h 334"/>
                  <a:gd name="T28" fmla="*/ 88 w 302"/>
                  <a:gd name="T29" fmla="*/ 104 h 334"/>
                  <a:gd name="T30" fmla="*/ 68 w 302"/>
                  <a:gd name="T31" fmla="*/ 130 h 334"/>
                  <a:gd name="T32" fmla="*/ 56 w 302"/>
                  <a:gd name="T33" fmla="*/ 166 h 334"/>
                  <a:gd name="T34" fmla="*/ 38 w 302"/>
                  <a:gd name="T35" fmla="*/ 182 h 334"/>
                  <a:gd name="T36" fmla="*/ 36 w 302"/>
                  <a:gd name="T37" fmla="*/ 174 h 334"/>
                  <a:gd name="T38" fmla="*/ 26 w 302"/>
                  <a:gd name="T39" fmla="*/ 174 h 334"/>
                  <a:gd name="T40" fmla="*/ 20 w 302"/>
                  <a:gd name="T41" fmla="*/ 180 h 334"/>
                  <a:gd name="T42" fmla="*/ 14 w 302"/>
                  <a:gd name="T43" fmla="*/ 178 h 334"/>
                  <a:gd name="T44" fmla="*/ 6 w 302"/>
                  <a:gd name="T45" fmla="*/ 186 h 334"/>
                  <a:gd name="T46" fmla="*/ 4 w 302"/>
                  <a:gd name="T47" fmla="*/ 202 h 334"/>
                  <a:gd name="T48" fmla="*/ 18 w 302"/>
                  <a:gd name="T49" fmla="*/ 198 h 334"/>
                  <a:gd name="T50" fmla="*/ 52 w 302"/>
                  <a:gd name="T51" fmla="*/ 198 h 334"/>
                  <a:gd name="T52" fmla="*/ 72 w 302"/>
                  <a:gd name="T53" fmla="*/ 206 h 334"/>
                  <a:gd name="T54" fmla="*/ 78 w 302"/>
                  <a:gd name="T55" fmla="*/ 226 h 334"/>
                  <a:gd name="T56" fmla="*/ 92 w 302"/>
                  <a:gd name="T57" fmla="*/ 238 h 334"/>
                  <a:gd name="T58" fmla="*/ 114 w 302"/>
                  <a:gd name="T59" fmla="*/ 232 h 334"/>
                  <a:gd name="T60" fmla="*/ 126 w 302"/>
                  <a:gd name="T61" fmla="*/ 218 h 334"/>
                  <a:gd name="T62" fmla="*/ 146 w 302"/>
                  <a:gd name="T63" fmla="*/ 224 h 334"/>
                  <a:gd name="T64" fmla="*/ 152 w 302"/>
                  <a:gd name="T65" fmla="*/ 254 h 334"/>
                  <a:gd name="T66" fmla="*/ 158 w 302"/>
                  <a:gd name="T67" fmla="*/ 282 h 334"/>
                  <a:gd name="T68" fmla="*/ 160 w 302"/>
                  <a:gd name="T69" fmla="*/ 294 h 334"/>
                  <a:gd name="T70" fmla="*/ 180 w 302"/>
                  <a:gd name="T71" fmla="*/ 290 h 334"/>
                  <a:gd name="T72" fmla="*/ 188 w 302"/>
                  <a:gd name="T73" fmla="*/ 292 h 334"/>
                  <a:gd name="T74" fmla="*/ 196 w 302"/>
                  <a:gd name="T75" fmla="*/ 296 h 334"/>
                  <a:gd name="T76" fmla="*/ 206 w 302"/>
                  <a:gd name="T77" fmla="*/ 300 h 334"/>
                  <a:gd name="T78" fmla="*/ 222 w 302"/>
                  <a:gd name="T79" fmla="*/ 308 h 334"/>
                  <a:gd name="T80" fmla="*/ 234 w 302"/>
                  <a:gd name="T81" fmla="*/ 302 h 334"/>
                  <a:gd name="T82" fmla="*/ 244 w 302"/>
                  <a:gd name="T83" fmla="*/ 314 h 334"/>
                  <a:gd name="T84" fmla="*/ 258 w 302"/>
                  <a:gd name="T85" fmla="*/ 324 h 334"/>
                  <a:gd name="T86" fmla="*/ 268 w 302"/>
                  <a:gd name="T87" fmla="*/ 332 h 334"/>
                  <a:gd name="T88" fmla="*/ 276 w 302"/>
                  <a:gd name="T89" fmla="*/ 334 h 334"/>
                  <a:gd name="T90" fmla="*/ 274 w 302"/>
                  <a:gd name="T91" fmla="*/ 312 h 334"/>
                  <a:gd name="T92" fmla="*/ 264 w 302"/>
                  <a:gd name="T93" fmla="*/ 314 h 334"/>
                  <a:gd name="T94" fmla="*/ 254 w 302"/>
                  <a:gd name="T95" fmla="*/ 300 h 334"/>
                  <a:gd name="T96" fmla="*/ 258 w 302"/>
                  <a:gd name="T97" fmla="*/ 272 h 334"/>
                  <a:gd name="T98" fmla="*/ 262 w 302"/>
                  <a:gd name="T99" fmla="*/ 252 h 334"/>
                  <a:gd name="T100" fmla="*/ 286 w 302"/>
                  <a:gd name="T101" fmla="*/ 242 h 334"/>
                  <a:gd name="T102" fmla="*/ 284 w 302"/>
                  <a:gd name="T103" fmla="*/ 220 h 334"/>
                  <a:gd name="T104" fmla="*/ 272 w 302"/>
                  <a:gd name="T105" fmla="*/ 200 h 334"/>
                  <a:gd name="T106" fmla="*/ 270 w 302"/>
                  <a:gd name="T107" fmla="*/ 180 h 334"/>
                  <a:gd name="T108" fmla="*/ 268 w 302"/>
                  <a:gd name="T109" fmla="*/ 154 h 334"/>
                  <a:gd name="T110" fmla="*/ 264 w 302"/>
                  <a:gd name="T111" fmla="*/ 142 h 334"/>
                  <a:gd name="T112" fmla="*/ 268 w 302"/>
                  <a:gd name="T113" fmla="*/ 128 h 334"/>
                  <a:gd name="T114" fmla="*/ 274 w 302"/>
                  <a:gd name="T115" fmla="*/ 114 h 334"/>
                  <a:gd name="T116" fmla="*/ 278 w 302"/>
                  <a:gd name="T117" fmla="*/ 92 h 334"/>
                  <a:gd name="T118" fmla="*/ 284 w 302"/>
                  <a:gd name="T119" fmla="*/ 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2" h="334">
                    <a:moveTo>
                      <a:pt x="300" y="54"/>
                    </a:moveTo>
                    <a:lnTo>
                      <a:pt x="300" y="54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298" y="54"/>
                    </a:lnTo>
                    <a:lnTo>
                      <a:pt x="298" y="52"/>
                    </a:lnTo>
                    <a:lnTo>
                      <a:pt x="296" y="52"/>
                    </a:lnTo>
                    <a:lnTo>
                      <a:pt x="296" y="52"/>
                    </a:lnTo>
                    <a:lnTo>
                      <a:pt x="294" y="52"/>
                    </a:lnTo>
                    <a:lnTo>
                      <a:pt x="292" y="50"/>
                    </a:lnTo>
                    <a:lnTo>
                      <a:pt x="292" y="48"/>
                    </a:lnTo>
                    <a:lnTo>
                      <a:pt x="294" y="46"/>
                    </a:lnTo>
                    <a:lnTo>
                      <a:pt x="294" y="44"/>
                    </a:lnTo>
                    <a:lnTo>
                      <a:pt x="294" y="42"/>
                    </a:lnTo>
                    <a:lnTo>
                      <a:pt x="294" y="42"/>
                    </a:lnTo>
                    <a:lnTo>
                      <a:pt x="294" y="42"/>
                    </a:lnTo>
                    <a:lnTo>
                      <a:pt x="294" y="40"/>
                    </a:lnTo>
                    <a:lnTo>
                      <a:pt x="292" y="40"/>
                    </a:lnTo>
                    <a:lnTo>
                      <a:pt x="294" y="38"/>
                    </a:lnTo>
                    <a:lnTo>
                      <a:pt x="294" y="36"/>
                    </a:lnTo>
                    <a:lnTo>
                      <a:pt x="294" y="34"/>
                    </a:lnTo>
                    <a:lnTo>
                      <a:pt x="296" y="34"/>
                    </a:lnTo>
                    <a:lnTo>
                      <a:pt x="296" y="32"/>
                    </a:lnTo>
                    <a:lnTo>
                      <a:pt x="294" y="32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2" y="30"/>
                    </a:lnTo>
                    <a:lnTo>
                      <a:pt x="292" y="28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90" y="28"/>
                    </a:lnTo>
                    <a:lnTo>
                      <a:pt x="290" y="28"/>
                    </a:lnTo>
                    <a:lnTo>
                      <a:pt x="290" y="26"/>
                    </a:lnTo>
                    <a:lnTo>
                      <a:pt x="288" y="26"/>
                    </a:lnTo>
                    <a:lnTo>
                      <a:pt x="288" y="24"/>
                    </a:lnTo>
                    <a:lnTo>
                      <a:pt x="284" y="22"/>
                    </a:lnTo>
                    <a:lnTo>
                      <a:pt x="282" y="20"/>
                    </a:lnTo>
                    <a:lnTo>
                      <a:pt x="280" y="18"/>
                    </a:lnTo>
                    <a:lnTo>
                      <a:pt x="278" y="16"/>
                    </a:lnTo>
                    <a:lnTo>
                      <a:pt x="278" y="14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2" y="12"/>
                    </a:lnTo>
                    <a:lnTo>
                      <a:pt x="272" y="14"/>
                    </a:lnTo>
                    <a:lnTo>
                      <a:pt x="268" y="16"/>
                    </a:lnTo>
                    <a:lnTo>
                      <a:pt x="268" y="16"/>
                    </a:lnTo>
                    <a:lnTo>
                      <a:pt x="266" y="14"/>
                    </a:lnTo>
                    <a:lnTo>
                      <a:pt x="264" y="14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58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254" y="16"/>
                    </a:lnTo>
                    <a:lnTo>
                      <a:pt x="252" y="16"/>
                    </a:lnTo>
                    <a:lnTo>
                      <a:pt x="250" y="16"/>
                    </a:lnTo>
                    <a:lnTo>
                      <a:pt x="250" y="14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6" y="10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2" y="6"/>
                    </a:lnTo>
                    <a:lnTo>
                      <a:pt x="240" y="4"/>
                    </a:lnTo>
                    <a:lnTo>
                      <a:pt x="240" y="2"/>
                    </a:lnTo>
                    <a:lnTo>
                      <a:pt x="236" y="2"/>
                    </a:lnTo>
                    <a:lnTo>
                      <a:pt x="234" y="2"/>
                    </a:lnTo>
                    <a:lnTo>
                      <a:pt x="234" y="2"/>
                    </a:lnTo>
                    <a:lnTo>
                      <a:pt x="232" y="4"/>
                    </a:lnTo>
                    <a:lnTo>
                      <a:pt x="230" y="4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0" y="0"/>
                    </a:lnTo>
                    <a:lnTo>
                      <a:pt x="208" y="0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04" y="6"/>
                    </a:lnTo>
                    <a:lnTo>
                      <a:pt x="202" y="6"/>
                    </a:lnTo>
                    <a:lnTo>
                      <a:pt x="198" y="6"/>
                    </a:lnTo>
                    <a:lnTo>
                      <a:pt x="194" y="4"/>
                    </a:lnTo>
                    <a:lnTo>
                      <a:pt x="192" y="4"/>
                    </a:lnTo>
                    <a:lnTo>
                      <a:pt x="190" y="6"/>
                    </a:lnTo>
                    <a:lnTo>
                      <a:pt x="186" y="8"/>
                    </a:lnTo>
                    <a:lnTo>
                      <a:pt x="184" y="8"/>
                    </a:lnTo>
                    <a:lnTo>
                      <a:pt x="182" y="8"/>
                    </a:lnTo>
                    <a:lnTo>
                      <a:pt x="178" y="10"/>
                    </a:lnTo>
                    <a:lnTo>
                      <a:pt x="178" y="10"/>
                    </a:lnTo>
                    <a:lnTo>
                      <a:pt x="176" y="10"/>
                    </a:lnTo>
                    <a:lnTo>
                      <a:pt x="174" y="10"/>
                    </a:lnTo>
                    <a:lnTo>
                      <a:pt x="172" y="10"/>
                    </a:lnTo>
                    <a:lnTo>
                      <a:pt x="170" y="10"/>
                    </a:lnTo>
                    <a:lnTo>
                      <a:pt x="168" y="10"/>
                    </a:lnTo>
                    <a:lnTo>
                      <a:pt x="166" y="12"/>
                    </a:lnTo>
                    <a:lnTo>
                      <a:pt x="166" y="12"/>
                    </a:lnTo>
                    <a:lnTo>
                      <a:pt x="164" y="14"/>
                    </a:lnTo>
                    <a:lnTo>
                      <a:pt x="162" y="18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54" y="18"/>
                    </a:lnTo>
                    <a:lnTo>
                      <a:pt x="150" y="18"/>
                    </a:lnTo>
                    <a:lnTo>
                      <a:pt x="148" y="18"/>
                    </a:lnTo>
                    <a:lnTo>
                      <a:pt x="144" y="18"/>
                    </a:lnTo>
                    <a:lnTo>
                      <a:pt x="144" y="16"/>
                    </a:lnTo>
                    <a:lnTo>
                      <a:pt x="142" y="18"/>
                    </a:lnTo>
                    <a:lnTo>
                      <a:pt x="142" y="16"/>
                    </a:lnTo>
                    <a:lnTo>
                      <a:pt x="138" y="16"/>
                    </a:lnTo>
                    <a:lnTo>
                      <a:pt x="136" y="14"/>
                    </a:lnTo>
                    <a:lnTo>
                      <a:pt x="134" y="14"/>
                    </a:lnTo>
                    <a:lnTo>
                      <a:pt x="132" y="14"/>
                    </a:lnTo>
                    <a:lnTo>
                      <a:pt x="130" y="12"/>
                    </a:lnTo>
                    <a:lnTo>
                      <a:pt x="130" y="10"/>
                    </a:lnTo>
                    <a:lnTo>
                      <a:pt x="126" y="8"/>
                    </a:lnTo>
                    <a:lnTo>
                      <a:pt x="124" y="6"/>
                    </a:lnTo>
                    <a:lnTo>
                      <a:pt x="122" y="4"/>
                    </a:lnTo>
                    <a:lnTo>
                      <a:pt x="120" y="4"/>
                    </a:lnTo>
                    <a:lnTo>
                      <a:pt x="118" y="2"/>
                    </a:lnTo>
                    <a:lnTo>
                      <a:pt x="116" y="2"/>
                    </a:lnTo>
                    <a:lnTo>
                      <a:pt x="112" y="4"/>
                    </a:lnTo>
                    <a:lnTo>
                      <a:pt x="108" y="6"/>
                    </a:lnTo>
                    <a:lnTo>
                      <a:pt x="104" y="14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2" y="24"/>
                    </a:lnTo>
                    <a:lnTo>
                      <a:pt x="102" y="28"/>
                    </a:lnTo>
                    <a:lnTo>
                      <a:pt x="102" y="32"/>
                    </a:lnTo>
                    <a:lnTo>
                      <a:pt x="102" y="36"/>
                    </a:lnTo>
                    <a:lnTo>
                      <a:pt x="100" y="38"/>
                    </a:lnTo>
                    <a:lnTo>
                      <a:pt x="100" y="42"/>
                    </a:lnTo>
                    <a:lnTo>
                      <a:pt x="98" y="46"/>
                    </a:lnTo>
                    <a:lnTo>
                      <a:pt x="96" y="50"/>
                    </a:lnTo>
                    <a:lnTo>
                      <a:pt x="92" y="58"/>
                    </a:lnTo>
                    <a:lnTo>
                      <a:pt x="94" y="64"/>
                    </a:lnTo>
                    <a:lnTo>
                      <a:pt x="92" y="66"/>
                    </a:lnTo>
                    <a:lnTo>
                      <a:pt x="92" y="68"/>
                    </a:lnTo>
                    <a:lnTo>
                      <a:pt x="90" y="74"/>
                    </a:lnTo>
                    <a:lnTo>
                      <a:pt x="90" y="78"/>
                    </a:lnTo>
                    <a:lnTo>
                      <a:pt x="90" y="84"/>
                    </a:lnTo>
                    <a:lnTo>
                      <a:pt x="90" y="90"/>
                    </a:lnTo>
                    <a:lnTo>
                      <a:pt x="88" y="94"/>
                    </a:lnTo>
                    <a:lnTo>
                      <a:pt x="88" y="100"/>
                    </a:lnTo>
                    <a:lnTo>
                      <a:pt x="88" y="104"/>
                    </a:lnTo>
                    <a:lnTo>
                      <a:pt x="84" y="108"/>
                    </a:lnTo>
                    <a:lnTo>
                      <a:pt x="80" y="112"/>
                    </a:lnTo>
                    <a:lnTo>
                      <a:pt x="78" y="114"/>
                    </a:lnTo>
                    <a:lnTo>
                      <a:pt x="76" y="114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2" y="118"/>
                    </a:lnTo>
                    <a:lnTo>
                      <a:pt x="70" y="124"/>
                    </a:lnTo>
                    <a:lnTo>
                      <a:pt x="68" y="126"/>
                    </a:lnTo>
                    <a:lnTo>
                      <a:pt x="68" y="130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64" y="134"/>
                    </a:lnTo>
                    <a:lnTo>
                      <a:pt x="64" y="138"/>
                    </a:lnTo>
                    <a:lnTo>
                      <a:pt x="64" y="148"/>
                    </a:lnTo>
                    <a:lnTo>
                      <a:pt x="64" y="152"/>
                    </a:lnTo>
                    <a:lnTo>
                      <a:pt x="62" y="156"/>
                    </a:lnTo>
                    <a:lnTo>
                      <a:pt x="60" y="162"/>
                    </a:lnTo>
                    <a:lnTo>
                      <a:pt x="58" y="164"/>
                    </a:lnTo>
                    <a:lnTo>
                      <a:pt x="56" y="166"/>
                    </a:lnTo>
                    <a:lnTo>
                      <a:pt x="54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0" y="170"/>
                    </a:lnTo>
                    <a:lnTo>
                      <a:pt x="48" y="170"/>
                    </a:lnTo>
                    <a:lnTo>
                      <a:pt x="46" y="174"/>
                    </a:lnTo>
                    <a:lnTo>
                      <a:pt x="44" y="178"/>
                    </a:lnTo>
                    <a:lnTo>
                      <a:pt x="40" y="180"/>
                    </a:lnTo>
                    <a:lnTo>
                      <a:pt x="40" y="182"/>
                    </a:lnTo>
                    <a:lnTo>
                      <a:pt x="38" y="182"/>
                    </a:lnTo>
                    <a:lnTo>
                      <a:pt x="38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78"/>
                    </a:lnTo>
                    <a:lnTo>
                      <a:pt x="34" y="176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4" y="170"/>
                    </a:lnTo>
                    <a:lnTo>
                      <a:pt x="34" y="170"/>
                    </a:lnTo>
                    <a:lnTo>
                      <a:pt x="32" y="172"/>
                    </a:lnTo>
                    <a:lnTo>
                      <a:pt x="30" y="172"/>
                    </a:lnTo>
                    <a:lnTo>
                      <a:pt x="30" y="172"/>
                    </a:lnTo>
                    <a:lnTo>
                      <a:pt x="28" y="174"/>
                    </a:lnTo>
                    <a:lnTo>
                      <a:pt x="28" y="174"/>
                    </a:lnTo>
                    <a:lnTo>
                      <a:pt x="26" y="174"/>
                    </a:lnTo>
                    <a:lnTo>
                      <a:pt x="26" y="174"/>
                    </a:lnTo>
                    <a:lnTo>
                      <a:pt x="26" y="174"/>
                    </a:lnTo>
                    <a:lnTo>
                      <a:pt x="24" y="174"/>
                    </a:lnTo>
                    <a:lnTo>
                      <a:pt x="24" y="174"/>
                    </a:lnTo>
                    <a:lnTo>
                      <a:pt x="24" y="176"/>
                    </a:lnTo>
                    <a:lnTo>
                      <a:pt x="24" y="176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2" y="180"/>
                    </a:lnTo>
                    <a:lnTo>
                      <a:pt x="20" y="180"/>
                    </a:lnTo>
                    <a:lnTo>
                      <a:pt x="20" y="180"/>
                    </a:lnTo>
                    <a:lnTo>
                      <a:pt x="18" y="180"/>
                    </a:lnTo>
                    <a:lnTo>
                      <a:pt x="18" y="180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6" y="176"/>
                    </a:lnTo>
                    <a:lnTo>
                      <a:pt x="16" y="176"/>
                    </a:lnTo>
                    <a:lnTo>
                      <a:pt x="14" y="176"/>
                    </a:lnTo>
                    <a:lnTo>
                      <a:pt x="14" y="176"/>
                    </a:lnTo>
                    <a:lnTo>
                      <a:pt x="14" y="178"/>
                    </a:lnTo>
                    <a:lnTo>
                      <a:pt x="12" y="178"/>
                    </a:lnTo>
                    <a:lnTo>
                      <a:pt x="10" y="178"/>
                    </a:lnTo>
                    <a:lnTo>
                      <a:pt x="8" y="182"/>
                    </a:lnTo>
                    <a:lnTo>
                      <a:pt x="6" y="182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4" y="184"/>
                    </a:lnTo>
                    <a:lnTo>
                      <a:pt x="4" y="184"/>
                    </a:lnTo>
                    <a:lnTo>
                      <a:pt x="4" y="186"/>
                    </a:lnTo>
                    <a:lnTo>
                      <a:pt x="6" y="186"/>
                    </a:lnTo>
                    <a:lnTo>
                      <a:pt x="6" y="190"/>
                    </a:lnTo>
                    <a:lnTo>
                      <a:pt x="6" y="196"/>
                    </a:lnTo>
                    <a:lnTo>
                      <a:pt x="4" y="196"/>
                    </a:lnTo>
                    <a:lnTo>
                      <a:pt x="4" y="196"/>
                    </a:lnTo>
                    <a:lnTo>
                      <a:pt x="2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2" y="200"/>
                    </a:lnTo>
                    <a:lnTo>
                      <a:pt x="4" y="200"/>
                    </a:lnTo>
                    <a:lnTo>
                      <a:pt x="4" y="202"/>
                    </a:lnTo>
                    <a:lnTo>
                      <a:pt x="6" y="202"/>
                    </a:lnTo>
                    <a:lnTo>
                      <a:pt x="8" y="200"/>
                    </a:lnTo>
                    <a:lnTo>
                      <a:pt x="10" y="200"/>
                    </a:lnTo>
                    <a:lnTo>
                      <a:pt x="10" y="198"/>
                    </a:lnTo>
                    <a:lnTo>
                      <a:pt x="12" y="198"/>
                    </a:lnTo>
                    <a:lnTo>
                      <a:pt x="14" y="198"/>
                    </a:lnTo>
                    <a:lnTo>
                      <a:pt x="16" y="198"/>
                    </a:lnTo>
                    <a:lnTo>
                      <a:pt x="18" y="200"/>
                    </a:lnTo>
                    <a:lnTo>
                      <a:pt x="18" y="198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28" y="198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4" y="200"/>
                    </a:lnTo>
                    <a:lnTo>
                      <a:pt x="40" y="200"/>
                    </a:lnTo>
                    <a:lnTo>
                      <a:pt x="40" y="200"/>
                    </a:lnTo>
                    <a:lnTo>
                      <a:pt x="46" y="198"/>
                    </a:lnTo>
                    <a:lnTo>
                      <a:pt x="52" y="198"/>
                    </a:lnTo>
                    <a:lnTo>
                      <a:pt x="56" y="198"/>
                    </a:lnTo>
                    <a:lnTo>
                      <a:pt x="62" y="198"/>
                    </a:lnTo>
                    <a:lnTo>
                      <a:pt x="66" y="198"/>
                    </a:lnTo>
                    <a:lnTo>
                      <a:pt x="66" y="200"/>
                    </a:lnTo>
                    <a:lnTo>
                      <a:pt x="68" y="200"/>
                    </a:lnTo>
                    <a:lnTo>
                      <a:pt x="70" y="202"/>
                    </a:lnTo>
                    <a:lnTo>
                      <a:pt x="70" y="202"/>
                    </a:lnTo>
                    <a:lnTo>
                      <a:pt x="70" y="204"/>
                    </a:lnTo>
                    <a:lnTo>
                      <a:pt x="72" y="204"/>
                    </a:lnTo>
                    <a:lnTo>
                      <a:pt x="72" y="206"/>
                    </a:lnTo>
                    <a:lnTo>
                      <a:pt x="72" y="208"/>
                    </a:lnTo>
                    <a:lnTo>
                      <a:pt x="72" y="210"/>
                    </a:lnTo>
                    <a:lnTo>
                      <a:pt x="72" y="212"/>
                    </a:lnTo>
                    <a:lnTo>
                      <a:pt x="72" y="214"/>
                    </a:lnTo>
                    <a:lnTo>
                      <a:pt x="74" y="218"/>
                    </a:lnTo>
                    <a:lnTo>
                      <a:pt x="76" y="220"/>
                    </a:lnTo>
                    <a:lnTo>
                      <a:pt x="76" y="222"/>
                    </a:lnTo>
                    <a:lnTo>
                      <a:pt x="76" y="224"/>
                    </a:lnTo>
                    <a:lnTo>
                      <a:pt x="76" y="226"/>
                    </a:lnTo>
                    <a:lnTo>
                      <a:pt x="78" y="226"/>
                    </a:lnTo>
                    <a:lnTo>
                      <a:pt x="78" y="228"/>
                    </a:lnTo>
                    <a:lnTo>
                      <a:pt x="80" y="230"/>
                    </a:lnTo>
                    <a:lnTo>
                      <a:pt x="82" y="234"/>
                    </a:lnTo>
                    <a:lnTo>
                      <a:pt x="84" y="238"/>
                    </a:lnTo>
                    <a:lnTo>
                      <a:pt x="84" y="238"/>
                    </a:lnTo>
                    <a:lnTo>
                      <a:pt x="86" y="238"/>
                    </a:lnTo>
                    <a:lnTo>
                      <a:pt x="88" y="238"/>
                    </a:lnTo>
                    <a:lnTo>
                      <a:pt x="90" y="238"/>
                    </a:lnTo>
                    <a:lnTo>
                      <a:pt x="92" y="238"/>
                    </a:lnTo>
                    <a:lnTo>
                      <a:pt x="92" y="238"/>
                    </a:lnTo>
                    <a:lnTo>
                      <a:pt x="94" y="238"/>
                    </a:lnTo>
                    <a:lnTo>
                      <a:pt x="96" y="236"/>
                    </a:lnTo>
                    <a:lnTo>
                      <a:pt x="100" y="236"/>
                    </a:lnTo>
                    <a:lnTo>
                      <a:pt x="100" y="236"/>
                    </a:lnTo>
                    <a:lnTo>
                      <a:pt x="102" y="236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0" y="236"/>
                    </a:lnTo>
                    <a:lnTo>
                      <a:pt x="112" y="236"/>
                    </a:lnTo>
                    <a:lnTo>
                      <a:pt x="114" y="232"/>
                    </a:lnTo>
                    <a:lnTo>
                      <a:pt x="114" y="230"/>
                    </a:lnTo>
                    <a:lnTo>
                      <a:pt x="114" y="230"/>
                    </a:lnTo>
                    <a:lnTo>
                      <a:pt x="114" y="228"/>
                    </a:lnTo>
                    <a:lnTo>
                      <a:pt x="114" y="226"/>
                    </a:lnTo>
                    <a:lnTo>
                      <a:pt x="114" y="224"/>
                    </a:lnTo>
                    <a:lnTo>
                      <a:pt x="116" y="222"/>
                    </a:lnTo>
                    <a:lnTo>
                      <a:pt x="118" y="220"/>
                    </a:lnTo>
                    <a:lnTo>
                      <a:pt x="122" y="218"/>
                    </a:lnTo>
                    <a:lnTo>
                      <a:pt x="124" y="218"/>
                    </a:lnTo>
                    <a:lnTo>
                      <a:pt x="126" y="218"/>
                    </a:lnTo>
                    <a:lnTo>
                      <a:pt x="130" y="218"/>
                    </a:lnTo>
                    <a:lnTo>
                      <a:pt x="132" y="218"/>
                    </a:lnTo>
                    <a:lnTo>
                      <a:pt x="132" y="218"/>
                    </a:lnTo>
                    <a:lnTo>
                      <a:pt x="132" y="222"/>
                    </a:lnTo>
                    <a:lnTo>
                      <a:pt x="132" y="222"/>
                    </a:lnTo>
                    <a:lnTo>
                      <a:pt x="132" y="224"/>
                    </a:lnTo>
                    <a:lnTo>
                      <a:pt x="132" y="224"/>
                    </a:lnTo>
                    <a:lnTo>
                      <a:pt x="138" y="224"/>
                    </a:lnTo>
                    <a:lnTo>
                      <a:pt x="142" y="224"/>
                    </a:lnTo>
                    <a:lnTo>
                      <a:pt x="146" y="224"/>
                    </a:lnTo>
                    <a:lnTo>
                      <a:pt x="150" y="224"/>
                    </a:lnTo>
                    <a:lnTo>
                      <a:pt x="152" y="224"/>
                    </a:lnTo>
                    <a:lnTo>
                      <a:pt x="152" y="224"/>
                    </a:lnTo>
                    <a:lnTo>
                      <a:pt x="152" y="226"/>
                    </a:lnTo>
                    <a:lnTo>
                      <a:pt x="152" y="230"/>
                    </a:lnTo>
                    <a:lnTo>
                      <a:pt x="152" y="234"/>
                    </a:lnTo>
                    <a:lnTo>
                      <a:pt x="152" y="238"/>
                    </a:lnTo>
                    <a:lnTo>
                      <a:pt x="152" y="244"/>
                    </a:lnTo>
                    <a:lnTo>
                      <a:pt x="152" y="250"/>
                    </a:lnTo>
                    <a:lnTo>
                      <a:pt x="152" y="254"/>
                    </a:lnTo>
                    <a:lnTo>
                      <a:pt x="152" y="258"/>
                    </a:lnTo>
                    <a:lnTo>
                      <a:pt x="152" y="264"/>
                    </a:lnTo>
                    <a:lnTo>
                      <a:pt x="152" y="266"/>
                    </a:lnTo>
                    <a:lnTo>
                      <a:pt x="154" y="268"/>
                    </a:lnTo>
                    <a:lnTo>
                      <a:pt x="156" y="270"/>
                    </a:lnTo>
                    <a:lnTo>
                      <a:pt x="158" y="274"/>
                    </a:lnTo>
                    <a:lnTo>
                      <a:pt x="158" y="278"/>
                    </a:lnTo>
                    <a:lnTo>
                      <a:pt x="158" y="280"/>
                    </a:lnTo>
                    <a:lnTo>
                      <a:pt x="158" y="280"/>
                    </a:lnTo>
                    <a:lnTo>
                      <a:pt x="158" y="282"/>
                    </a:lnTo>
                    <a:lnTo>
                      <a:pt x="158" y="284"/>
                    </a:lnTo>
                    <a:lnTo>
                      <a:pt x="158" y="286"/>
                    </a:lnTo>
                    <a:lnTo>
                      <a:pt x="158" y="288"/>
                    </a:lnTo>
                    <a:lnTo>
                      <a:pt x="156" y="288"/>
                    </a:lnTo>
                    <a:lnTo>
                      <a:pt x="158" y="290"/>
                    </a:lnTo>
                    <a:lnTo>
                      <a:pt x="158" y="292"/>
                    </a:lnTo>
                    <a:lnTo>
                      <a:pt x="158" y="294"/>
                    </a:lnTo>
                    <a:lnTo>
                      <a:pt x="158" y="294"/>
                    </a:lnTo>
                    <a:lnTo>
                      <a:pt x="158" y="294"/>
                    </a:lnTo>
                    <a:lnTo>
                      <a:pt x="160" y="294"/>
                    </a:lnTo>
                    <a:lnTo>
                      <a:pt x="162" y="292"/>
                    </a:lnTo>
                    <a:lnTo>
                      <a:pt x="162" y="292"/>
                    </a:lnTo>
                    <a:lnTo>
                      <a:pt x="164" y="292"/>
                    </a:lnTo>
                    <a:lnTo>
                      <a:pt x="166" y="292"/>
                    </a:lnTo>
                    <a:lnTo>
                      <a:pt x="170" y="292"/>
                    </a:lnTo>
                    <a:lnTo>
                      <a:pt x="172" y="292"/>
                    </a:lnTo>
                    <a:lnTo>
                      <a:pt x="176" y="290"/>
                    </a:lnTo>
                    <a:lnTo>
                      <a:pt x="178" y="290"/>
                    </a:lnTo>
                    <a:lnTo>
                      <a:pt x="178" y="290"/>
                    </a:lnTo>
                    <a:lnTo>
                      <a:pt x="180" y="290"/>
                    </a:lnTo>
                    <a:lnTo>
                      <a:pt x="182" y="290"/>
                    </a:lnTo>
                    <a:lnTo>
                      <a:pt x="184" y="290"/>
                    </a:lnTo>
                    <a:lnTo>
                      <a:pt x="184" y="290"/>
                    </a:lnTo>
                    <a:lnTo>
                      <a:pt x="184" y="288"/>
                    </a:lnTo>
                    <a:lnTo>
                      <a:pt x="184" y="288"/>
                    </a:lnTo>
                    <a:lnTo>
                      <a:pt x="186" y="288"/>
                    </a:lnTo>
                    <a:lnTo>
                      <a:pt x="186" y="288"/>
                    </a:lnTo>
                    <a:lnTo>
                      <a:pt x="188" y="290"/>
                    </a:lnTo>
                    <a:lnTo>
                      <a:pt x="188" y="290"/>
                    </a:lnTo>
                    <a:lnTo>
                      <a:pt x="188" y="292"/>
                    </a:lnTo>
                    <a:lnTo>
                      <a:pt x="190" y="292"/>
                    </a:lnTo>
                    <a:lnTo>
                      <a:pt x="192" y="292"/>
                    </a:lnTo>
                    <a:lnTo>
                      <a:pt x="192" y="296"/>
                    </a:lnTo>
                    <a:lnTo>
                      <a:pt x="192" y="296"/>
                    </a:lnTo>
                    <a:lnTo>
                      <a:pt x="190" y="298"/>
                    </a:lnTo>
                    <a:lnTo>
                      <a:pt x="192" y="298"/>
                    </a:lnTo>
                    <a:lnTo>
                      <a:pt x="192" y="298"/>
                    </a:lnTo>
                    <a:lnTo>
                      <a:pt x="194" y="298"/>
                    </a:lnTo>
                    <a:lnTo>
                      <a:pt x="196" y="296"/>
                    </a:lnTo>
                    <a:lnTo>
                      <a:pt x="196" y="296"/>
                    </a:lnTo>
                    <a:lnTo>
                      <a:pt x="198" y="296"/>
                    </a:lnTo>
                    <a:lnTo>
                      <a:pt x="200" y="296"/>
                    </a:lnTo>
                    <a:lnTo>
                      <a:pt x="202" y="296"/>
                    </a:lnTo>
                    <a:lnTo>
                      <a:pt x="204" y="294"/>
                    </a:lnTo>
                    <a:lnTo>
                      <a:pt x="204" y="294"/>
                    </a:lnTo>
                    <a:lnTo>
                      <a:pt x="206" y="294"/>
                    </a:lnTo>
                    <a:lnTo>
                      <a:pt x="206" y="294"/>
                    </a:lnTo>
                    <a:lnTo>
                      <a:pt x="206" y="296"/>
                    </a:lnTo>
                    <a:lnTo>
                      <a:pt x="206" y="298"/>
                    </a:lnTo>
                    <a:lnTo>
                      <a:pt x="206" y="300"/>
                    </a:lnTo>
                    <a:lnTo>
                      <a:pt x="206" y="302"/>
                    </a:lnTo>
                    <a:lnTo>
                      <a:pt x="208" y="302"/>
                    </a:lnTo>
                    <a:lnTo>
                      <a:pt x="208" y="302"/>
                    </a:lnTo>
                    <a:lnTo>
                      <a:pt x="208" y="304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6" y="306"/>
                    </a:lnTo>
                    <a:lnTo>
                      <a:pt x="218" y="306"/>
                    </a:lnTo>
                    <a:lnTo>
                      <a:pt x="218" y="306"/>
                    </a:lnTo>
                    <a:lnTo>
                      <a:pt x="222" y="308"/>
                    </a:lnTo>
                    <a:lnTo>
                      <a:pt x="224" y="308"/>
                    </a:lnTo>
                    <a:lnTo>
                      <a:pt x="226" y="308"/>
                    </a:lnTo>
                    <a:lnTo>
                      <a:pt x="228" y="308"/>
                    </a:lnTo>
                    <a:lnTo>
                      <a:pt x="230" y="308"/>
                    </a:lnTo>
                    <a:lnTo>
                      <a:pt x="230" y="308"/>
                    </a:lnTo>
                    <a:lnTo>
                      <a:pt x="232" y="306"/>
                    </a:lnTo>
                    <a:lnTo>
                      <a:pt x="232" y="306"/>
                    </a:lnTo>
                    <a:lnTo>
                      <a:pt x="232" y="306"/>
                    </a:lnTo>
                    <a:lnTo>
                      <a:pt x="232" y="302"/>
                    </a:lnTo>
                    <a:lnTo>
                      <a:pt x="234" y="302"/>
                    </a:lnTo>
                    <a:lnTo>
                      <a:pt x="234" y="302"/>
                    </a:lnTo>
                    <a:lnTo>
                      <a:pt x="234" y="300"/>
                    </a:lnTo>
                    <a:lnTo>
                      <a:pt x="236" y="302"/>
                    </a:lnTo>
                    <a:lnTo>
                      <a:pt x="236" y="304"/>
                    </a:lnTo>
                    <a:lnTo>
                      <a:pt x="238" y="308"/>
                    </a:lnTo>
                    <a:lnTo>
                      <a:pt x="240" y="310"/>
                    </a:lnTo>
                    <a:lnTo>
                      <a:pt x="240" y="312"/>
                    </a:lnTo>
                    <a:lnTo>
                      <a:pt x="242" y="312"/>
                    </a:lnTo>
                    <a:lnTo>
                      <a:pt x="242" y="314"/>
                    </a:lnTo>
                    <a:lnTo>
                      <a:pt x="244" y="314"/>
                    </a:lnTo>
                    <a:lnTo>
                      <a:pt x="246" y="314"/>
                    </a:lnTo>
                    <a:lnTo>
                      <a:pt x="248" y="314"/>
                    </a:lnTo>
                    <a:lnTo>
                      <a:pt x="252" y="316"/>
                    </a:lnTo>
                    <a:lnTo>
                      <a:pt x="254" y="316"/>
                    </a:lnTo>
                    <a:lnTo>
                      <a:pt x="254" y="318"/>
                    </a:lnTo>
                    <a:lnTo>
                      <a:pt x="254" y="318"/>
                    </a:lnTo>
                    <a:lnTo>
                      <a:pt x="256" y="320"/>
                    </a:lnTo>
                    <a:lnTo>
                      <a:pt x="256" y="322"/>
                    </a:lnTo>
                    <a:lnTo>
                      <a:pt x="256" y="324"/>
                    </a:lnTo>
                    <a:lnTo>
                      <a:pt x="258" y="324"/>
                    </a:lnTo>
                    <a:lnTo>
                      <a:pt x="258" y="324"/>
                    </a:lnTo>
                    <a:lnTo>
                      <a:pt x="260" y="324"/>
                    </a:lnTo>
                    <a:lnTo>
                      <a:pt x="260" y="326"/>
                    </a:lnTo>
                    <a:lnTo>
                      <a:pt x="262" y="328"/>
                    </a:lnTo>
                    <a:lnTo>
                      <a:pt x="262" y="330"/>
                    </a:lnTo>
                    <a:lnTo>
                      <a:pt x="262" y="332"/>
                    </a:lnTo>
                    <a:lnTo>
                      <a:pt x="264" y="332"/>
                    </a:lnTo>
                    <a:lnTo>
                      <a:pt x="264" y="334"/>
                    </a:lnTo>
                    <a:lnTo>
                      <a:pt x="266" y="334"/>
                    </a:lnTo>
                    <a:lnTo>
                      <a:pt x="268" y="332"/>
                    </a:lnTo>
                    <a:lnTo>
                      <a:pt x="270" y="332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2" y="330"/>
                    </a:lnTo>
                    <a:lnTo>
                      <a:pt x="274" y="332"/>
                    </a:lnTo>
                    <a:lnTo>
                      <a:pt x="274" y="332"/>
                    </a:lnTo>
                    <a:lnTo>
                      <a:pt x="274" y="334"/>
                    </a:lnTo>
                    <a:lnTo>
                      <a:pt x="274" y="334"/>
                    </a:lnTo>
                    <a:lnTo>
                      <a:pt x="276" y="334"/>
                    </a:lnTo>
                    <a:lnTo>
                      <a:pt x="276" y="334"/>
                    </a:lnTo>
                    <a:lnTo>
                      <a:pt x="276" y="332"/>
                    </a:lnTo>
                    <a:lnTo>
                      <a:pt x="276" y="330"/>
                    </a:lnTo>
                    <a:lnTo>
                      <a:pt x="276" y="326"/>
                    </a:lnTo>
                    <a:lnTo>
                      <a:pt x="276" y="324"/>
                    </a:lnTo>
                    <a:lnTo>
                      <a:pt x="276" y="320"/>
                    </a:lnTo>
                    <a:lnTo>
                      <a:pt x="276" y="316"/>
                    </a:lnTo>
                    <a:lnTo>
                      <a:pt x="276" y="314"/>
                    </a:lnTo>
                    <a:lnTo>
                      <a:pt x="276" y="312"/>
                    </a:lnTo>
                    <a:lnTo>
                      <a:pt x="276" y="312"/>
                    </a:lnTo>
                    <a:lnTo>
                      <a:pt x="274" y="312"/>
                    </a:lnTo>
                    <a:lnTo>
                      <a:pt x="272" y="312"/>
                    </a:lnTo>
                    <a:lnTo>
                      <a:pt x="272" y="312"/>
                    </a:lnTo>
                    <a:lnTo>
                      <a:pt x="272" y="314"/>
                    </a:lnTo>
                    <a:lnTo>
                      <a:pt x="272" y="314"/>
                    </a:lnTo>
                    <a:lnTo>
                      <a:pt x="272" y="316"/>
                    </a:lnTo>
                    <a:lnTo>
                      <a:pt x="272" y="316"/>
                    </a:lnTo>
                    <a:lnTo>
                      <a:pt x="270" y="316"/>
                    </a:lnTo>
                    <a:lnTo>
                      <a:pt x="268" y="316"/>
                    </a:lnTo>
                    <a:lnTo>
                      <a:pt x="266" y="314"/>
                    </a:lnTo>
                    <a:lnTo>
                      <a:pt x="264" y="314"/>
                    </a:lnTo>
                    <a:lnTo>
                      <a:pt x="264" y="312"/>
                    </a:lnTo>
                    <a:lnTo>
                      <a:pt x="262" y="310"/>
                    </a:lnTo>
                    <a:lnTo>
                      <a:pt x="260" y="310"/>
                    </a:lnTo>
                    <a:lnTo>
                      <a:pt x="256" y="306"/>
                    </a:lnTo>
                    <a:lnTo>
                      <a:pt x="256" y="306"/>
                    </a:lnTo>
                    <a:lnTo>
                      <a:pt x="256" y="304"/>
                    </a:lnTo>
                    <a:lnTo>
                      <a:pt x="254" y="302"/>
                    </a:lnTo>
                    <a:lnTo>
                      <a:pt x="254" y="302"/>
                    </a:lnTo>
                    <a:lnTo>
                      <a:pt x="254" y="300"/>
                    </a:lnTo>
                    <a:lnTo>
                      <a:pt x="254" y="300"/>
                    </a:lnTo>
                    <a:lnTo>
                      <a:pt x="254" y="296"/>
                    </a:lnTo>
                    <a:lnTo>
                      <a:pt x="256" y="292"/>
                    </a:lnTo>
                    <a:lnTo>
                      <a:pt x="256" y="290"/>
                    </a:lnTo>
                    <a:lnTo>
                      <a:pt x="256" y="286"/>
                    </a:lnTo>
                    <a:lnTo>
                      <a:pt x="258" y="284"/>
                    </a:lnTo>
                    <a:lnTo>
                      <a:pt x="258" y="282"/>
                    </a:lnTo>
                    <a:lnTo>
                      <a:pt x="258" y="280"/>
                    </a:lnTo>
                    <a:lnTo>
                      <a:pt x="258" y="278"/>
                    </a:lnTo>
                    <a:lnTo>
                      <a:pt x="258" y="274"/>
                    </a:lnTo>
                    <a:lnTo>
                      <a:pt x="258" y="272"/>
                    </a:lnTo>
                    <a:lnTo>
                      <a:pt x="258" y="270"/>
                    </a:lnTo>
                    <a:lnTo>
                      <a:pt x="258" y="266"/>
                    </a:lnTo>
                    <a:lnTo>
                      <a:pt x="258" y="264"/>
                    </a:lnTo>
                    <a:lnTo>
                      <a:pt x="254" y="260"/>
                    </a:lnTo>
                    <a:lnTo>
                      <a:pt x="254" y="258"/>
                    </a:lnTo>
                    <a:lnTo>
                      <a:pt x="256" y="258"/>
                    </a:lnTo>
                    <a:lnTo>
                      <a:pt x="258" y="256"/>
                    </a:lnTo>
                    <a:lnTo>
                      <a:pt x="260" y="256"/>
                    </a:lnTo>
                    <a:lnTo>
                      <a:pt x="260" y="254"/>
                    </a:lnTo>
                    <a:lnTo>
                      <a:pt x="262" y="252"/>
                    </a:lnTo>
                    <a:lnTo>
                      <a:pt x="262" y="250"/>
                    </a:lnTo>
                    <a:lnTo>
                      <a:pt x="264" y="250"/>
                    </a:lnTo>
                    <a:lnTo>
                      <a:pt x="264" y="248"/>
                    </a:lnTo>
                    <a:lnTo>
                      <a:pt x="262" y="246"/>
                    </a:lnTo>
                    <a:lnTo>
                      <a:pt x="264" y="246"/>
                    </a:lnTo>
                    <a:lnTo>
                      <a:pt x="268" y="244"/>
                    </a:lnTo>
                    <a:lnTo>
                      <a:pt x="272" y="244"/>
                    </a:lnTo>
                    <a:lnTo>
                      <a:pt x="276" y="244"/>
                    </a:lnTo>
                    <a:lnTo>
                      <a:pt x="282" y="242"/>
                    </a:lnTo>
                    <a:lnTo>
                      <a:pt x="286" y="242"/>
                    </a:lnTo>
                    <a:lnTo>
                      <a:pt x="290" y="240"/>
                    </a:lnTo>
                    <a:lnTo>
                      <a:pt x="292" y="240"/>
                    </a:lnTo>
                    <a:lnTo>
                      <a:pt x="292" y="238"/>
                    </a:lnTo>
                    <a:lnTo>
                      <a:pt x="290" y="236"/>
                    </a:lnTo>
                    <a:lnTo>
                      <a:pt x="290" y="234"/>
                    </a:lnTo>
                    <a:lnTo>
                      <a:pt x="288" y="230"/>
                    </a:lnTo>
                    <a:lnTo>
                      <a:pt x="286" y="228"/>
                    </a:lnTo>
                    <a:lnTo>
                      <a:pt x="286" y="226"/>
                    </a:lnTo>
                    <a:lnTo>
                      <a:pt x="286" y="222"/>
                    </a:lnTo>
                    <a:lnTo>
                      <a:pt x="284" y="220"/>
                    </a:lnTo>
                    <a:lnTo>
                      <a:pt x="284" y="218"/>
                    </a:lnTo>
                    <a:lnTo>
                      <a:pt x="282" y="218"/>
                    </a:lnTo>
                    <a:lnTo>
                      <a:pt x="280" y="216"/>
                    </a:lnTo>
                    <a:lnTo>
                      <a:pt x="278" y="214"/>
                    </a:lnTo>
                    <a:lnTo>
                      <a:pt x="276" y="212"/>
                    </a:lnTo>
                    <a:lnTo>
                      <a:pt x="274" y="208"/>
                    </a:lnTo>
                    <a:lnTo>
                      <a:pt x="274" y="206"/>
                    </a:lnTo>
                    <a:lnTo>
                      <a:pt x="272" y="204"/>
                    </a:lnTo>
                    <a:lnTo>
                      <a:pt x="272" y="202"/>
                    </a:lnTo>
                    <a:lnTo>
                      <a:pt x="272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4" y="192"/>
                    </a:lnTo>
                    <a:lnTo>
                      <a:pt x="272" y="190"/>
                    </a:lnTo>
                    <a:lnTo>
                      <a:pt x="272" y="188"/>
                    </a:lnTo>
                    <a:lnTo>
                      <a:pt x="272" y="186"/>
                    </a:lnTo>
                    <a:lnTo>
                      <a:pt x="270" y="184"/>
                    </a:lnTo>
                    <a:lnTo>
                      <a:pt x="270" y="182"/>
                    </a:lnTo>
                    <a:lnTo>
                      <a:pt x="270" y="180"/>
                    </a:lnTo>
                    <a:lnTo>
                      <a:pt x="270" y="178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2" y="170"/>
                    </a:lnTo>
                    <a:lnTo>
                      <a:pt x="270" y="168"/>
                    </a:lnTo>
                    <a:lnTo>
                      <a:pt x="268" y="164"/>
                    </a:lnTo>
                    <a:lnTo>
                      <a:pt x="268" y="162"/>
                    </a:lnTo>
                    <a:lnTo>
                      <a:pt x="268" y="160"/>
                    </a:lnTo>
                    <a:lnTo>
                      <a:pt x="268" y="156"/>
                    </a:lnTo>
                    <a:lnTo>
                      <a:pt x="268" y="154"/>
                    </a:lnTo>
                    <a:lnTo>
                      <a:pt x="268" y="152"/>
                    </a:lnTo>
                    <a:lnTo>
                      <a:pt x="268" y="150"/>
                    </a:lnTo>
                    <a:lnTo>
                      <a:pt x="268" y="148"/>
                    </a:lnTo>
                    <a:lnTo>
                      <a:pt x="268" y="146"/>
                    </a:lnTo>
                    <a:lnTo>
                      <a:pt x="266" y="144"/>
                    </a:lnTo>
                    <a:lnTo>
                      <a:pt x="266" y="144"/>
                    </a:lnTo>
                    <a:lnTo>
                      <a:pt x="266" y="144"/>
                    </a:lnTo>
                    <a:lnTo>
                      <a:pt x="266" y="142"/>
                    </a:lnTo>
                    <a:lnTo>
                      <a:pt x="264" y="142"/>
                    </a:lnTo>
                    <a:lnTo>
                      <a:pt x="264" y="142"/>
                    </a:lnTo>
                    <a:lnTo>
                      <a:pt x="264" y="140"/>
                    </a:lnTo>
                    <a:lnTo>
                      <a:pt x="264" y="138"/>
                    </a:lnTo>
                    <a:lnTo>
                      <a:pt x="264" y="136"/>
                    </a:lnTo>
                    <a:lnTo>
                      <a:pt x="264" y="136"/>
                    </a:lnTo>
                    <a:lnTo>
                      <a:pt x="266" y="136"/>
                    </a:lnTo>
                    <a:lnTo>
                      <a:pt x="268" y="134"/>
                    </a:lnTo>
                    <a:lnTo>
                      <a:pt x="268" y="134"/>
                    </a:lnTo>
                    <a:lnTo>
                      <a:pt x="268" y="132"/>
                    </a:lnTo>
                    <a:lnTo>
                      <a:pt x="268" y="130"/>
                    </a:lnTo>
                    <a:lnTo>
                      <a:pt x="268" y="128"/>
                    </a:lnTo>
                    <a:lnTo>
                      <a:pt x="268" y="126"/>
                    </a:lnTo>
                    <a:lnTo>
                      <a:pt x="268" y="124"/>
                    </a:lnTo>
                    <a:lnTo>
                      <a:pt x="270" y="124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2" y="120"/>
                    </a:lnTo>
                    <a:lnTo>
                      <a:pt x="274" y="120"/>
                    </a:lnTo>
                    <a:lnTo>
                      <a:pt x="274" y="118"/>
                    </a:lnTo>
                    <a:lnTo>
                      <a:pt x="274" y="118"/>
                    </a:lnTo>
                    <a:lnTo>
                      <a:pt x="274" y="114"/>
                    </a:lnTo>
                    <a:lnTo>
                      <a:pt x="274" y="112"/>
                    </a:lnTo>
                    <a:lnTo>
                      <a:pt x="274" y="110"/>
                    </a:lnTo>
                    <a:lnTo>
                      <a:pt x="274" y="108"/>
                    </a:lnTo>
                    <a:lnTo>
                      <a:pt x="276" y="106"/>
                    </a:lnTo>
                    <a:lnTo>
                      <a:pt x="276" y="104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76" y="96"/>
                    </a:lnTo>
                    <a:lnTo>
                      <a:pt x="276" y="92"/>
                    </a:lnTo>
                    <a:lnTo>
                      <a:pt x="278" y="92"/>
                    </a:lnTo>
                    <a:lnTo>
                      <a:pt x="278" y="92"/>
                    </a:lnTo>
                    <a:lnTo>
                      <a:pt x="278" y="90"/>
                    </a:lnTo>
                    <a:lnTo>
                      <a:pt x="280" y="86"/>
                    </a:lnTo>
                    <a:lnTo>
                      <a:pt x="280" y="86"/>
                    </a:lnTo>
                    <a:lnTo>
                      <a:pt x="280" y="82"/>
                    </a:lnTo>
                    <a:lnTo>
                      <a:pt x="280" y="80"/>
                    </a:lnTo>
                    <a:lnTo>
                      <a:pt x="280" y="80"/>
                    </a:lnTo>
                    <a:lnTo>
                      <a:pt x="282" y="78"/>
                    </a:lnTo>
                    <a:lnTo>
                      <a:pt x="284" y="76"/>
                    </a:lnTo>
                    <a:lnTo>
                      <a:pt x="284" y="74"/>
                    </a:lnTo>
                    <a:lnTo>
                      <a:pt x="286" y="72"/>
                    </a:lnTo>
                    <a:lnTo>
                      <a:pt x="288" y="72"/>
                    </a:lnTo>
                    <a:lnTo>
                      <a:pt x="288" y="72"/>
                    </a:lnTo>
                    <a:lnTo>
                      <a:pt x="296" y="64"/>
                    </a:lnTo>
                    <a:lnTo>
                      <a:pt x="300" y="60"/>
                    </a:lnTo>
                    <a:lnTo>
                      <a:pt x="300" y="58"/>
                    </a:lnTo>
                    <a:lnTo>
                      <a:pt x="300" y="56"/>
                    </a:lnTo>
                    <a:lnTo>
                      <a:pt x="302" y="56"/>
                    </a:lnTo>
                    <a:lnTo>
                      <a:pt x="300" y="5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93">
                <a:extLst>
                  <a:ext uri="{FF2B5EF4-FFF2-40B4-BE49-F238E27FC236}">
                    <a16:creationId xmlns:a16="http://schemas.microsoft.com/office/drawing/2014/main" id="{E337E094-0C09-44C4-8817-21A86DB96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" y="1167"/>
                <a:ext cx="94" cy="44"/>
              </a:xfrm>
              <a:custGeom>
                <a:avLst/>
                <a:gdLst>
                  <a:gd name="T0" fmla="*/ 90 w 94"/>
                  <a:gd name="T1" fmla="*/ 22 h 44"/>
                  <a:gd name="T2" fmla="*/ 86 w 94"/>
                  <a:gd name="T3" fmla="*/ 20 h 44"/>
                  <a:gd name="T4" fmla="*/ 82 w 94"/>
                  <a:gd name="T5" fmla="*/ 18 h 44"/>
                  <a:gd name="T6" fmla="*/ 82 w 94"/>
                  <a:gd name="T7" fmla="*/ 18 h 44"/>
                  <a:gd name="T8" fmla="*/ 78 w 94"/>
                  <a:gd name="T9" fmla="*/ 18 h 44"/>
                  <a:gd name="T10" fmla="*/ 76 w 94"/>
                  <a:gd name="T11" fmla="*/ 16 h 44"/>
                  <a:gd name="T12" fmla="*/ 78 w 94"/>
                  <a:gd name="T13" fmla="*/ 14 h 44"/>
                  <a:gd name="T14" fmla="*/ 74 w 94"/>
                  <a:gd name="T15" fmla="*/ 14 h 44"/>
                  <a:gd name="T16" fmla="*/ 66 w 94"/>
                  <a:gd name="T17" fmla="*/ 12 h 44"/>
                  <a:gd name="T18" fmla="*/ 68 w 94"/>
                  <a:gd name="T19" fmla="*/ 14 h 44"/>
                  <a:gd name="T20" fmla="*/ 64 w 94"/>
                  <a:gd name="T21" fmla="*/ 16 h 44"/>
                  <a:gd name="T22" fmla="*/ 60 w 94"/>
                  <a:gd name="T23" fmla="*/ 14 h 44"/>
                  <a:gd name="T24" fmla="*/ 56 w 94"/>
                  <a:gd name="T25" fmla="*/ 12 h 44"/>
                  <a:gd name="T26" fmla="*/ 58 w 94"/>
                  <a:gd name="T27" fmla="*/ 10 h 44"/>
                  <a:gd name="T28" fmla="*/ 60 w 94"/>
                  <a:gd name="T29" fmla="*/ 8 h 44"/>
                  <a:gd name="T30" fmla="*/ 54 w 94"/>
                  <a:gd name="T31" fmla="*/ 8 h 44"/>
                  <a:gd name="T32" fmla="*/ 52 w 94"/>
                  <a:gd name="T33" fmla="*/ 6 h 44"/>
                  <a:gd name="T34" fmla="*/ 46 w 94"/>
                  <a:gd name="T35" fmla="*/ 4 h 44"/>
                  <a:gd name="T36" fmla="*/ 44 w 94"/>
                  <a:gd name="T37" fmla="*/ 2 h 44"/>
                  <a:gd name="T38" fmla="*/ 40 w 94"/>
                  <a:gd name="T39" fmla="*/ 2 h 44"/>
                  <a:gd name="T40" fmla="*/ 38 w 94"/>
                  <a:gd name="T41" fmla="*/ 4 h 44"/>
                  <a:gd name="T42" fmla="*/ 34 w 94"/>
                  <a:gd name="T43" fmla="*/ 4 h 44"/>
                  <a:gd name="T44" fmla="*/ 34 w 94"/>
                  <a:gd name="T45" fmla="*/ 2 h 44"/>
                  <a:gd name="T46" fmla="*/ 30 w 94"/>
                  <a:gd name="T47" fmla="*/ 0 h 44"/>
                  <a:gd name="T48" fmla="*/ 32 w 94"/>
                  <a:gd name="T49" fmla="*/ 2 h 44"/>
                  <a:gd name="T50" fmla="*/ 26 w 94"/>
                  <a:gd name="T51" fmla="*/ 4 h 44"/>
                  <a:gd name="T52" fmla="*/ 20 w 94"/>
                  <a:gd name="T53" fmla="*/ 6 h 44"/>
                  <a:gd name="T54" fmla="*/ 18 w 94"/>
                  <a:gd name="T55" fmla="*/ 8 h 44"/>
                  <a:gd name="T56" fmla="*/ 16 w 94"/>
                  <a:gd name="T57" fmla="*/ 8 h 44"/>
                  <a:gd name="T58" fmla="*/ 12 w 94"/>
                  <a:gd name="T59" fmla="*/ 12 h 44"/>
                  <a:gd name="T60" fmla="*/ 8 w 94"/>
                  <a:gd name="T61" fmla="*/ 12 h 44"/>
                  <a:gd name="T62" fmla="*/ 4 w 94"/>
                  <a:gd name="T63" fmla="*/ 14 h 44"/>
                  <a:gd name="T64" fmla="*/ 2 w 94"/>
                  <a:gd name="T65" fmla="*/ 14 h 44"/>
                  <a:gd name="T66" fmla="*/ 0 w 94"/>
                  <a:gd name="T67" fmla="*/ 14 h 44"/>
                  <a:gd name="T68" fmla="*/ 2 w 94"/>
                  <a:gd name="T69" fmla="*/ 16 h 44"/>
                  <a:gd name="T70" fmla="*/ 6 w 94"/>
                  <a:gd name="T71" fmla="*/ 20 h 44"/>
                  <a:gd name="T72" fmla="*/ 6 w 94"/>
                  <a:gd name="T73" fmla="*/ 22 h 44"/>
                  <a:gd name="T74" fmla="*/ 6 w 94"/>
                  <a:gd name="T75" fmla="*/ 24 h 44"/>
                  <a:gd name="T76" fmla="*/ 10 w 94"/>
                  <a:gd name="T77" fmla="*/ 30 h 44"/>
                  <a:gd name="T78" fmla="*/ 14 w 94"/>
                  <a:gd name="T79" fmla="*/ 34 h 44"/>
                  <a:gd name="T80" fmla="*/ 18 w 94"/>
                  <a:gd name="T81" fmla="*/ 36 h 44"/>
                  <a:gd name="T82" fmla="*/ 22 w 94"/>
                  <a:gd name="T83" fmla="*/ 38 h 44"/>
                  <a:gd name="T84" fmla="*/ 26 w 94"/>
                  <a:gd name="T85" fmla="*/ 40 h 44"/>
                  <a:gd name="T86" fmla="*/ 32 w 94"/>
                  <a:gd name="T87" fmla="*/ 44 h 44"/>
                  <a:gd name="T88" fmla="*/ 36 w 94"/>
                  <a:gd name="T89" fmla="*/ 44 h 44"/>
                  <a:gd name="T90" fmla="*/ 40 w 94"/>
                  <a:gd name="T91" fmla="*/ 40 h 44"/>
                  <a:gd name="T92" fmla="*/ 42 w 94"/>
                  <a:gd name="T93" fmla="*/ 36 h 44"/>
                  <a:gd name="T94" fmla="*/ 44 w 94"/>
                  <a:gd name="T95" fmla="*/ 36 h 44"/>
                  <a:gd name="T96" fmla="*/ 50 w 94"/>
                  <a:gd name="T97" fmla="*/ 38 h 44"/>
                  <a:gd name="T98" fmla="*/ 58 w 94"/>
                  <a:gd name="T99" fmla="*/ 40 h 44"/>
                  <a:gd name="T100" fmla="*/ 62 w 94"/>
                  <a:gd name="T101" fmla="*/ 40 h 44"/>
                  <a:gd name="T102" fmla="*/ 66 w 94"/>
                  <a:gd name="T103" fmla="*/ 42 h 44"/>
                  <a:gd name="T104" fmla="*/ 68 w 94"/>
                  <a:gd name="T105" fmla="*/ 42 h 44"/>
                  <a:gd name="T106" fmla="*/ 72 w 94"/>
                  <a:gd name="T107" fmla="*/ 38 h 44"/>
                  <a:gd name="T108" fmla="*/ 80 w 94"/>
                  <a:gd name="T109" fmla="*/ 38 h 44"/>
                  <a:gd name="T110" fmla="*/ 82 w 94"/>
                  <a:gd name="T111" fmla="*/ 36 h 44"/>
                  <a:gd name="T112" fmla="*/ 84 w 94"/>
                  <a:gd name="T113" fmla="*/ 32 h 44"/>
                  <a:gd name="T114" fmla="*/ 88 w 94"/>
                  <a:gd name="T115" fmla="*/ 30 h 44"/>
                  <a:gd name="T116" fmla="*/ 90 w 94"/>
                  <a:gd name="T117" fmla="*/ 28 h 44"/>
                  <a:gd name="T118" fmla="*/ 92 w 94"/>
                  <a:gd name="T11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" h="44">
                    <a:moveTo>
                      <a:pt x="92" y="26"/>
                    </a:moveTo>
                    <a:lnTo>
                      <a:pt x="92" y="26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0"/>
                    </a:lnTo>
                    <a:lnTo>
                      <a:pt x="88" y="20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0" y="20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8" y="16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0" y="14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8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2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42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50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6" y="40"/>
                    </a:lnTo>
                    <a:lnTo>
                      <a:pt x="58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2" y="38"/>
                    </a:lnTo>
                    <a:lnTo>
                      <a:pt x="74" y="40"/>
                    </a:lnTo>
                    <a:lnTo>
                      <a:pt x="76" y="38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88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4" y="28"/>
                    </a:lnTo>
                    <a:lnTo>
                      <a:pt x="92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94">
                <a:extLst>
                  <a:ext uri="{FF2B5EF4-FFF2-40B4-BE49-F238E27FC236}">
                    <a16:creationId xmlns:a16="http://schemas.microsoft.com/office/drawing/2014/main" id="{82A9135C-2244-4930-BA0B-7FA6DC142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440"/>
                <a:ext cx="32" cy="18"/>
              </a:xfrm>
              <a:custGeom>
                <a:avLst/>
                <a:gdLst>
                  <a:gd name="T0" fmla="*/ 32 w 32"/>
                  <a:gd name="T1" fmla="*/ 0 h 18"/>
                  <a:gd name="T2" fmla="*/ 32 w 32"/>
                  <a:gd name="T3" fmla="*/ 0 h 18"/>
                  <a:gd name="T4" fmla="*/ 30 w 32"/>
                  <a:gd name="T5" fmla="*/ 0 h 18"/>
                  <a:gd name="T6" fmla="*/ 28 w 32"/>
                  <a:gd name="T7" fmla="*/ 0 h 18"/>
                  <a:gd name="T8" fmla="*/ 28 w 32"/>
                  <a:gd name="T9" fmla="*/ 2 h 18"/>
                  <a:gd name="T10" fmla="*/ 26 w 32"/>
                  <a:gd name="T11" fmla="*/ 2 h 18"/>
                  <a:gd name="T12" fmla="*/ 20 w 32"/>
                  <a:gd name="T13" fmla="*/ 4 h 18"/>
                  <a:gd name="T14" fmla="*/ 18 w 32"/>
                  <a:gd name="T15" fmla="*/ 4 h 18"/>
                  <a:gd name="T16" fmla="*/ 14 w 32"/>
                  <a:gd name="T17" fmla="*/ 4 h 18"/>
                  <a:gd name="T18" fmla="*/ 12 w 32"/>
                  <a:gd name="T19" fmla="*/ 4 h 18"/>
                  <a:gd name="T20" fmla="*/ 10 w 32"/>
                  <a:gd name="T21" fmla="*/ 4 h 18"/>
                  <a:gd name="T22" fmla="*/ 10 w 32"/>
                  <a:gd name="T23" fmla="*/ 6 h 18"/>
                  <a:gd name="T24" fmla="*/ 8 w 32"/>
                  <a:gd name="T25" fmla="*/ 8 h 18"/>
                  <a:gd name="T26" fmla="*/ 8 w 32"/>
                  <a:gd name="T27" fmla="*/ 8 h 18"/>
                  <a:gd name="T28" fmla="*/ 6 w 32"/>
                  <a:gd name="T29" fmla="*/ 8 h 18"/>
                  <a:gd name="T30" fmla="*/ 6 w 32"/>
                  <a:gd name="T31" fmla="*/ 8 h 18"/>
                  <a:gd name="T32" fmla="*/ 4 w 32"/>
                  <a:gd name="T33" fmla="*/ 8 h 18"/>
                  <a:gd name="T34" fmla="*/ 2 w 32"/>
                  <a:gd name="T35" fmla="*/ 10 h 18"/>
                  <a:gd name="T36" fmla="*/ 2 w 32"/>
                  <a:gd name="T37" fmla="*/ 10 h 18"/>
                  <a:gd name="T38" fmla="*/ 0 w 32"/>
                  <a:gd name="T39" fmla="*/ 10 h 18"/>
                  <a:gd name="T40" fmla="*/ 0 w 32"/>
                  <a:gd name="T41" fmla="*/ 12 h 18"/>
                  <a:gd name="T42" fmla="*/ 2 w 32"/>
                  <a:gd name="T43" fmla="*/ 16 h 18"/>
                  <a:gd name="T44" fmla="*/ 2 w 32"/>
                  <a:gd name="T45" fmla="*/ 16 h 18"/>
                  <a:gd name="T46" fmla="*/ 4 w 32"/>
                  <a:gd name="T47" fmla="*/ 16 h 18"/>
                  <a:gd name="T48" fmla="*/ 6 w 32"/>
                  <a:gd name="T49" fmla="*/ 18 h 18"/>
                  <a:gd name="T50" fmla="*/ 8 w 32"/>
                  <a:gd name="T51" fmla="*/ 18 h 18"/>
                  <a:gd name="T52" fmla="*/ 10 w 32"/>
                  <a:gd name="T53" fmla="*/ 18 h 18"/>
                  <a:gd name="T54" fmla="*/ 10 w 32"/>
                  <a:gd name="T55" fmla="*/ 18 h 18"/>
                  <a:gd name="T56" fmla="*/ 10 w 32"/>
                  <a:gd name="T57" fmla="*/ 18 h 18"/>
                  <a:gd name="T58" fmla="*/ 12 w 32"/>
                  <a:gd name="T59" fmla="*/ 18 h 18"/>
                  <a:gd name="T60" fmla="*/ 12 w 32"/>
                  <a:gd name="T61" fmla="*/ 18 h 18"/>
                  <a:gd name="T62" fmla="*/ 12 w 32"/>
                  <a:gd name="T63" fmla="*/ 18 h 18"/>
                  <a:gd name="T64" fmla="*/ 12 w 32"/>
                  <a:gd name="T65" fmla="*/ 16 h 18"/>
                  <a:gd name="T66" fmla="*/ 12 w 32"/>
                  <a:gd name="T67" fmla="*/ 16 h 18"/>
                  <a:gd name="T68" fmla="*/ 14 w 32"/>
                  <a:gd name="T69" fmla="*/ 16 h 18"/>
                  <a:gd name="T70" fmla="*/ 16 w 32"/>
                  <a:gd name="T71" fmla="*/ 16 h 18"/>
                  <a:gd name="T72" fmla="*/ 18 w 32"/>
                  <a:gd name="T73" fmla="*/ 16 h 18"/>
                  <a:gd name="T74" fmla="*/ 18 w 32"/>
                  <a:gd name="T75" fmla="*/ 14 h 18"/>
                  <a:gd name="T76" fmla="*/ 22 w 32"/>
                  <a:gd name="T77" fmla="*/ 12 h 18"/>
                  <a:gd name="T78" fmla="*/ 22 w 32"/>
                  <a:gd name="T79" fmla="*/ 12 h 18"/>
                  <a:gd name="T80" fmla="*/ 22 w 32"/>
                  <a:gd name="T81" fmla="*/ 12 h 18"/>
                  <a:gd name="T82" fmla="*/ 24 w 32"/>
                  <a:gd name="T83" fmla="*/ 12 h 18"/>
                  <a:gd name="T84" fmla="*/ 26 w 32"/>
                  <a:gd name="T85" fmla="*/ 12 h 18"/>
                  <a:gd name="T86" fmla="*/ 26 w 32"/>
                  <a:gd name="T87" fmla="*/ 10 h 18"/>
                  <a:gd name="T88" fmla="*/ 26 w 32"/>
                  <a:gd name="T89" fmla="*/ 10 h 18"/>
                  <a:gd name="T90" fmla="*/ 24 w 32"/>
                  <a:gd name="T91" fmla="*/ 8 h 18"/>
                  <a:gd name="T92" fmla="*/ 24 w 32"/>
                  <a:gd name="T93" fmla="*/ 8 h 18"/>
                  <a:gd name="T94" fmla="*/ 24 w 32"/>
                  <a:gd name="T95" fmla="*/ 6 h 18"/>
                  <a:gd name="T96" fmla="*/ 32 w 32"/>
                  <a:gd name="T9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95">
                <a:extLst>
                  <a:ext uri="{FF2B5EF4-FFF2-40B4-BE49-F238E27FC236}">
                    <a16:creationId xmlns:a16="http://schemas.microsoft.com/office/drawing/2014/main" id="{1967A7E7-149C-4EF5-A4B1-BCC15990C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854"/>
                <a:ext cx="6" cy="6"/>
              </a:xfrm>
              <a:custGeom>
                <a:avLst/>
                <a:gdLst>
                  <a:gd name="T0" fmla="*/ 4 w 6"/>
                  <a:gd name="T1" fmla="*/ 4 h 6"/>
                  <a:gd name="T2" fmla="*/ 2 w 6"/>
                  <a:gd name="T3" fmla="*/ 4 h 6"/>
                  <a:gd name="T4" fmla="*/ 0 w 6"/>
                  <a:gd name="T5" fmla="*/ 2 h 6"/>
                  <a:gd name="T6" fmla="*/ 0 w 6"/>
                  <a:gd name="T7" fmla="*/ 2 h 6"/>
                  <a:gd name="T8" fmla="*/ 0 w 6"/>
                  <a:gd name="T9" fmla="*/ 0 h 6"/>
                  <a:gd name="T10" fmla="*/ 0 w 6"/>
                  <a:gd name="T11" fmla="*/ 2 h 6"/>
                  <a:gd name="T12" fmla="*/ 2 w 6"/>
                  <a:gd name="T13" fmla="*/ 6 h 6"/>
                  <a:gd name="T14" fmla="*/ 4 w 6"/>
                  <a:gd name="T15" fmla="*/ 6 h 6"/>
                  <a:gd name="T16" fmla="*/ 6 w 6"/>
                  <a:gd name="T17" fmla="*/ 6 h 6"/>
                  <a:gd name="T18" fmla="*/ 4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4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96">
                <a:extLst>
                  <a:ext uri="{FF2B5EF4-FFF2-40B4-BE49-F238E27FC236}">
                    <a16:creationId xmlns:a16="http://schemas.microsoft.com/office/drawing/2014/main" id="{66D6D77F-7F1B-4F52-A896-0FFB142F9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854"/>
                <a:ext cx="6" cy="6"/>
              </a:xfrm>
              <a:custGeom>
                <a:avLst/>
                <a:gdLst>
                  <a:gd name="T0" fmla="*/ 4 w 6"/>
                  <a:gd name="T1" fmla="*/ 4 h 6"/>
                  <a:gd name="T2" fmla="*/ 2 w 6"/>
                  <a:gd name="T3" fmla="*/ 4 h 6"/>
                  <a:gd name="T4" fmla="*/ 0 w 6"/>
                  <a:gd name="T5" fmla="*/ 2 h 6"/>
                  <a:gd name="T6" fmla="*/ 0 w 6"/>
                  <a:gd name="T7" fmla="*/ 2 h 6"/>
                  <a:gd name="T8" fmla="*/ 0 w 6"/>
                  <a:gd name="T9" fmla="*/ 0 h 6"/>
                  <a:gd name="T10" fmla="*/ 0 w 6"/>
                  <a:gd name="T11" fmla="*/ 2 h 6"/>
                  <a:gd name="T12" fmla="*/ 2 w 6"/>
                  <a:gd name="T13" fmla="*/ 6 h 6"/>
                  <a:gd name="T14" fmla="*/ 4 w 6"/>
                  <a:gd name="T15" fmla="*/ 6 h 6"/>
                  <a:gd name="T16" fmla="*/ 6 w 6"/>
                  <a:gd name="T17" fmla="*/ 6 h 6"/>
                  <a:gd name="T18" fmla="*/ 4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4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97">
                <a:extLst>
                  <a:ext uri="{FF2B5EF4-FFF2-40B4-BE49-F238E27FC236}">
                    <a16:creationId xmlns:a16="http://schemas.microsoft.com/office/drawing/2014/main" id="{FE802A12-BDCE-4E62-8121-AAA37AB11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58" y="1662"/>
                <a:ext cx="163" cy="60"/>
              </a:xfrm>
              <a:custGeom>
                <a:avLst/>
                <a:gdLst>
                  <a:gd name="T0" fmla="*/ 28 w 163"/>
                  <a:gd name="T1" fmla="*/ 24 h 60"/>
                  <a:gd name="T2" fmla="*/ 26 w 163"/>
                  <a:gd name="T3" fmla="*/ 28 h 60"/>
                  <a:gd name="T4" fmla="*/ 28 w 163"/>
                  <a:gd name="T5" fmla="*/ 32 h 60"/>
                  <a:gd name="T6" fmla="*/ 34 w 163"/>
                  <a:gd name="T7" fmla="*/ 26 h 60"/>
                  <a:gd name="T8" fmla="*/ 110 w 163"/>
                  <a:gd name="T9" fmla="*/ 22 h 60"/>
                  <a:gd name="T10" fmla="*/ 112 w 163"/>
                  <a:gd name="T11" fmla="*/ 20 h 60"/>
                  <a:gd name="T12" fmla="*/ 108 w 163"/>
                  <a:gd name="T13" fmla="*/ 18 h 60"/>
                  <a:gd name="T14" fmla="*/ 108 w 163"/>
                  <a:gd name="T15" fmla="*/ 16 h 60"/>
                  <a:gd name="T16" fmla="*/ 108 w 163"/>
                  <a:gd name="T17" fmla="*/ 18 h 60"/>
                  <a:gd name="T18" fmla="*/ 108 w 163"/>
                  <a:gd name="T19" fmla="*/ 16 h 60"/>
                  <a:gd name="T20" fmla="*/ 104 w 163"/>
                  <a:gd name="T21" fmla="*/ 14 h 60"/>
                  <a:gd name="T22" fmla="*/ 102 w 163"/>
                  <a:gd name="T23" fmla="*/ 14 h 60"/>
                  <a:gd name="T24" fmla="*/ 102 w 163"/>
                  <a:gd name="T25" fmla="*/ 12 h 60"/>
                  <a:gd name="T26" fmla="*/ 98 w 163"/>
                  <a:gd name="T27" fmla="*/ 12 h 60"/>
                  <a:gd name="T28" fmla="*/ 88 w 163"/>
                  <a:gd name="T29" fmla="*/ 10 h 60"/>
                  <a:gd name="T30" fmla="*/ 163 w 163"/>
                  <a:gd name="T31" fmla="*/ 52 h 60"/>
                  <a:gd name="T32" fmla="*/ 159 w 163"/>
                  <a:gd name="T33" fmla="*/ 50 h 60"/>
                  <a:gd name="T34" fmla="*/ 149 w 163"/>
                  <a:gd name="T35" fmla="*/ 44 h 60"/>
                  <a:gd name="T36" fmla="*/ 139 w 163"/>
                  <a:gd name="T37" fmla="*/ 44 h 60"/>
                  <a:gd name="T38" fmla="*/ 141 w 163"/>
                  <a:gd name="T39" fmla="*/ 40 h 60"/>
                  <a:gd name="T40" fmla="*/ 134 w 163"/>
                  <a:gd name="T41" fmla="*/ 36 h 60"/>
                  <a:gd name="T42" fmla="*/ 126 w 163"/>
                  <a:gd name="T43" fmla="*/ 32 h 60"/>
                  <a:gd name="T44" fmla="*/ 124 w 163"/>
                  <a:gd name="T45" fmla="*/ 32 h 60"/>
                  <a:gd name="T46" fmla="*/ 118 w 163"/>
                  <a:gd name="T47" fmla="*/ 30 h 60"/>
                  <a:gd name="T48" fmla="*/ 120 w 163"/>
                  <a:gd name="T49" fmla="*/ 28 h 60"/>
                  <a:gd name="T50" fmla="*/ 114 w 163"/>
                  <a:gd name="T51" fmla="*/ 24 h 60"/>
                  <a:gd name="T52" fmla="*/ 112 w 163"/>
                  <a:gd name="T53" fmla="*/ 24 h 60"/>
                  <a:gd name="T54" fmla="*/ 96 w 163"/>
                  <a:gd name="T55" fmla="*/ 14 h 60"/>
                  <a:gd name="T56" fmla="*/ 88 w 163"/>
                  <a:gd name="T57" fmla="*/ 14 h 60"/>
                  <a:gd name="T58" fmla="*/ 80 w 163"/>
                  <a:gd name="T59" fmla="*/ 6 h 60"/>
                  <a:gd name="T60" fmla="*/ 76 w 163"/>
                  <a:gd name="T61" fmla="*/ 4 h 60"/>
                  <a:gd name="T62" fmla="*/ 70 w 163"/>
                  <a:gd name="T63" fmla="*/ 2 h 60"/>
                  <a:gd name="T64" fmla="*/ 60 w 163"/>
                  <a:gd name="T65" fmla="*/ 2 h 60"/>
                  <a:gd name="T66" fmla="*/ 46 w 163"/>
                  <a:gd name="T67" fmla="*/ 0 h 60"/>
                  <a:gd name="T68" fmla="*/ 28 w 163"/>
                  <a:gd name="T69" fmla="*/ 4 h 60"/>
                  <a:gd name="T70" fmla="*/ 10 w 163"/>
                  <a:gd name="T71" fmla="*/ 16 h 60"/>
                  <a:gd name="T72" fmla="*/ 6 w 163"/>
                  <a:gd name="T73" fmla="*/ 20 h 60"/>
                  <a:gd name="T74" fmla="*/ 4 w 163"/>
                  <a:gd name="T75" fmla="*/ 24 h 60"/>
                  <a:gd name="T76" fmla="*/ 6 w 163"/>
                  <a:gd name="T77" fmla="*/ 26 h 60"/>
                  <a:gd name="T78" fmla="*/ 14 w 163"/>
                  <a:gd name="T79" fmla="*/ 22 h 60"/>
                  <a:gd name="T80" fmla="*/ 20 w 163"/>
                  <a:gd name="T81" fmla="*/ 18 h 60"/>
                  <a:gd name="T82" fmla="*/ 26 w 163"/>
                  <a:gd name="T83" fmla="*/ 16 h 60"/>
                  <a:gd name="T84" fmla="*/ 34 w 163"/>
                  <a:gd name="T85" fmla="*/ 10 h 60"/>
                  <a:gd name="T86" fmla="*/ 50 w 163"/>
                  <a:gd name="T87" fmla="*/ 10 h 60"/>
                  <a:gd name="T88" fmla="*/ 50 w 163"/>
                  <a:gd name="T89" fmla="*/ 12 h 60"/>
                  <a:gd name="T90" fmla="*/ 48 w 163"/>
                  <a:gd name="T91" fmla="*/ 18 h 60"/>
                  <a:gd name="T92" fmla="*/ 58 w 163"/>
                  <a:gd name="T93" fmla="*/ 18 h 60"/>
                  <a:gd name="T94" fmla="*/ 60 w 163"/>
                  <a:gd name="T95" fmla="*/ 20 h 60"/>
                  <a:gd name="T96" fmla="*/ 70 w 163"/>
                  <a:gd name="T97" fmla="*/ 20 h 60"/>
                  <a:gd name="T98" fmla="*/ 84 w 163"/>
                  <a:gd name="T99" fmla="*/ 28 h 60"/>
                  <a:gd name="T100" fmla="*/ 96 w 163"/>
                  <a:gd name="T101" fmla="*/ 30 h 60"/>
                  <a:gd name="T102" fmla="*/ 98 w 163"/>
                  <a:gd name="T103" fmla="*/ 40 h 60"/>
                  <a:gd name="T104" fmla="*/ 110 w 163"/>
                  <a:gd name="T105" fmla="*/ 44 h 60"/>
                  <a:gd name="T106" fmla="*/ 116 w 163"/>
                  <a:gd name="T107" fmla="*/ 46 h 60"/>
                  <a:gd name="T108" fmla="*/ 116 w 163"/>
                  <a:gd name="T109" fmla="*/ 52 h 60"/>
                  <a:gd name="T110" fmla="*/ 118 w 163"/>
                  <a:gd name="T111" fmla="*/ 58 h 60"/>
                  <a:gd name="T112" fmla="*/ 130 w 163"/>
                  <a:gd name="T113" fmla="*/ 58 h 60"/>
                  <a:gd name="T114" fmla="*/ 147 w 163"/>
                  <a:gd name="T115" fmla="*/ 58 h 60"/>
                  <a:gd name="T116" fmla="*/ 147 w 163"/>
                  <a:gd name="T117" fmla="*/ 58 h 60"/>
                  <a:gd name="T118" fmla="*/ 159 w 163"/>
                  <a:gd name="T119" fmla="*/ 56 h 60"/>
                  <a:gd name="T120" fmla="*/ 163 w 163"/>
                  <a:gd name="T121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3" h="60">
                    <a:moveTo>
                      <a:pt x="34" y="24"/>
                    </a:moveTo>
                    <a:lnTo>
                      <a:pt x="34" y="24"/>
                    </a:lnTo>
                    <a:lnTo>
                      <a:pt x="34" y="22"/>
                    </a:lnTo>
                    <a:lnTo>
                      <a:pt x="30" y="22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4" y="30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4" y="26"/>
                    </a:lnTo>
                    <a:lnTo>
                      <a:pt x="34" y="24"/>
                    </a:lnTo>
                    <a:close/>
                    <a:moveTo>
                      <a:pt x="108" y="20"/>
                    </a:moveTo>
                    <a:lnTo>
                      <a:pt x="108" y="2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2" y="2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8" y="20"/>
                    </a:lnTo>
                    <a:close/>
                    <a:moveTo>
                      <a:pt x="108" y="18"/>
                    </a:moveTo>
                    <a:lnTo>
                      <a:pt x="108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6" y="18"/>
                    </a:lnTo>
                    <a:lnTo>
                      <a:pt x="108" y="18"/>
                    </a:lnTo>
                    <a:close/>
                    <a:moveTo>
                      <a:pt x="104" y="14"/>
                    </a:moveTo>
                    <a:lnTo>
                      <a:pt x="106" y="16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  <a:moveTo>
                      <a:pt x="98" y="12"/>
                    </a:moveTo>
                    <a:lnTo>
                      <a:pt x="100" y="12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4" y="14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close/>
                    <a:moveTo>
                      <a:pt x="86" y="8"/>
                    </a:moveTo>
                    <a:lnTo>
                      <a:pt x="88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6" y="8"/>
                    </a:lnTo>
                    <a:close/>
                    <a:moveTo>
                      <a:pt x="163" y="52"/>
                    </a:moveTo>
                    <a:lnTo>
                      <a:pt x="163" y="52"/>
                    </a:lnTo>
                    <a:lnTo>
                      <a:pt x="163" y="52"/>
                    </a:lnTo>
                    <a:lnTo>
                      <a:pt x="161" y="52"/>
                    </a:lnTo>
                    <a:lnTo>
                      <a:pt x="159" y="52"/>
                    </a:lnTo>
                    <a:lnTo>
                      <a:pt x="159" y="50"/>
                    </a:lnTo>
                    <a:lnTo>
                      <a:pt x="157" y="48"/>
                    </a:lnTo>
                    <a:lnTo>
                      <a:pt x="155" y="46"/>
                    </a:lnTo>
                    <a:lnTo>
                      <a:pt x="153" y="46"/>
                    </a:lnTo>
                    <a:lnTo>
                      <a:pt x="151" y="44"/>
                    </a:lnTo>
                    <a:lnTo>
                      <a:pt x="149" y="44"/>
                    </a:lnTo>
                    <a:lnTo>
                      <a:pt x="147" y="44"/>
                    </a:lnTo>
                    <a:lnTo>
                      <a:pt x="143" y="44"/>
                    </a:lnTo>
                    <a:lnTo>
                      <a:pt x="141" y="44"/>
                    </a:lnTo>
                    <a:lnTo>
                      <a:pt x="141" y="44"/>
                    </a:lnTo>
                    <a:lnTo>
                      <a:pt x="139" y="44"/>
                    </a:lnTo>
                    <a:lnTo>
                      <a:pt x="139" y="44"/>
                    </a:lnTo>
                    <a:lnTo>
                      <a:pt x="141" y="42"/>
                    </a:lnTo>
                    <a:lnTo>
                      <a:pt x="143" y="42"/>
                    </a:lnTo>
                    <a:lnTo>
                      <a:pt x="141" y="40"/>
                    </a:lnTo>
                    <a:lnTo>
                      <a:pt x="141" y="40"/>
                    </a:lnTo>
                    <a:lnTo>
                      <a:pt x="143" y="40"/>
                    </a:lnTo>
                    <a:lnTo>
                      <a:pt x="143" y="38"/>
                    </a:lnTo>
                    <a:lnTo>
                      <a:pt x="141" y="38"/>
                    </a:lnTo>
                    <a:lnTo>
                      <a:pt x="139" y="38"/>
                    </a:lnTo>
                    <a:lnTo>
                      <a:pt x="134" y="36"/>
                    </a:lnTo>
                    <a:lnTo>
                      <a:pt x="132" y="36"/>
                    </a:lnTo>
                    <a:lnTo>
                      <a:pt x="130" y="34"/>
                    </a:lnTo>
                    <a:lnTo>
                      <a:pt x="128" y="34"/>
                    </a:lnTo>
                    <a:lnTo>
                      <a:pt x="126" y="34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4" y="32"/>
                    </a:lnTo>
                    <a:lnTo>
                      <a:pt x="122" y="34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2" y="30"/>
                    </a:lnTo>
                    <a:lnTo>
                      <a:pt x="120" y="28"/>
                    </a:lnTo>
                    <a:lnTo>
                      <a:pt x="120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6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8" y="26"/>
                    </a:lnTo>
                    <a:lnTo>
                      <a:pt x="116" y="26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12" y="24"/>
                    </a:lnTo>
                    <a:lnTo>
                      <a:pt x="108" y="22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98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0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2"/>
                    </a:lnTo>
                    <a:lnTo>
                      <a:pt x="84" y="10"/>
                    </a:lnTo>
                    <a:lnTo>
                      <a:pt x="84" y="8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8" y="4"/>
                    </a:lnTo>
                    <a:lnTo>
                      <a:pt x="76" y="4"/>
                    </a:lnTo>
                    <a:lnTo>
                      <a:pt x="74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6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6" y="8"/>
                    </a:lnTo>
                    <a:lnTo>
                      <a:pt x="48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6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70" y="20"/>
                    </a:lnTo>
                    <a:lnTo>
                      <a:pt x="72" y="22"/>
                    </a:lnTo>
                    <a:lnTo>
                      <a:pt x="72" y="24"/>
                    </a:lnTo>
                    <a:lnTo>
                      <a:pt x="74" y="24"/>
                    </a:lnTo>
                    <a:lnTo>
                      <a:pt x="76" y="26"/>
                    </a:lnTo>
                    <a:lnTo>
                      <a:pt x="84" y="28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6" y="30"/>
                    </a:lnTo>
                    <a:lnTo>
                      <a:pt x="96" y="32"/>
                    </a:lnTo>
                    <a:lnTo>
                      <a:pt x="96" y="34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40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4"/>
                    </a:lnTo>
                    <a:lnTo>
                      <a:pt x="106" y="44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4" y="44"/>
                    </a:lnTo>
                    <a:lnTo>
                      <a:pt x="116" y="46"/>
                    </a:lnTo>
                    <a:lnTo>
                      <a:pt x="116" y="46"/>
                    </a:lnTo>
                    <a:lnTo>
                      <a:pt x="116" y="46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6" y="50"/>
                    </a:lnTo>
                    <a:lnTo>
                      <a:pt x="116" y="52"/>
                    </a:lnTo>
                    <a:lnTo>
                      <a:pt x="110" y="56"/>
                    </a:lnTo>
                    <a:lnTo>
                      <a:pt x="106" y="60"/>
                    </a:lnTo>
                    <a:lnTo>
                      <a:pt x="110" y="60"/>
                    </a:lnTo>
                    <a:lnTo>
                      <a:pt x="114" y="58"/>
                    </a:lnTo>
                    <a:lnTo>
                      <a:pt x="118" y="58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26" y="58"/>
                    </a:lnTo>
                    <a:lnTo>
                      <a:pt x="130" y="58"/>
                    </a:lnTo>
                    <a:lnTo>
                      <a:pt x="130" y="58"/>
                    </a:lnTo>
                    <a:lnTo>
                      <a:pt x="136" y="58"/>
                    </a:lnTo>
                    <a:lnTo>
                      <a:pt x="139" y="58"/>
                    </a:lnTo>
                    <a:lnTo>
                      <a:pt x="141" y="58"/>
                    </a:lnTo>
                    <a:lnTo>
                      <a:pt x="145" y="58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7" y="56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9" y="58"/>
                    </a:lnTo>
                    <a:lnTo>
                      <a:pt x="151" y="58"/>
                    </a:lnTo>
                    <a:lnTo>
                      <a:pt x="153" y="56"/>
                    </a:lnTo>
                    <a:lnTo>
                      <a:pt x="155" y="56"/>
                    </a:lnTo>
                    <a:lnTo>
                      <a:pt x="159" y="56"/>
                    </a:lnTo>
                    <a:lnTo>
                      <a:pt x="161" y="56"/>
                    </a:lnTo>
                    <a:lnTo>
                      <a:pt x="163" y="54"/>
                    </a:lnTo>
                    <a:lnTo>
                      <a:pt x="163" y="54"/>
                    </a:lnTo>
                    <a:lnTo>
                      <a:pt x="163" y="52"/>
                    </a:lnTo>
                    <a:lnTo>
                      <a:pt x="163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98">
                <a:extLst>
                  <a:ext uri="{FF2B5EF4-FFF2-40B4-BE49-F238E27FC236}">
                    <a16:creationId xmlns:a16="http://schemas.microsoft.com/office/drawing/2014/main" id="{66A4B566-7AA1-4775-B58F-FF81D14F2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5" y="1247"/>
                <a:ext cx="84" cy="72"/>
              </a:xfrm>
              <a:custGeom>
                <a:avLst/>
                <a:gdLst>
                  <a:gd name="T0" fmla="*/ 58 w 84"/>
                  <a:gd name="T1" fmla="*/ 66 h 72"/>
                  <a:gd name="T2" fmla="*/ 46 w 84"/>
                  <a:gd name="T3" fmla="*/ 62 h 72"/>
                  <a:gd name="T4" fmla="*/ 54 w 84"/>
                  <a:gd name="T5" fmla="*/ 62 h 72"/>
                  <a:gd name="T6" fmla="*/ 68 w 84"/>
                  <a:gd name="T7" fmla="*/ 68 h 72"/>
                  <a:gd name="T8" fmla="*/ 60 w 84"/>
                  <a:gd name="T9" fmla="*/ 64 h 72"/>
                  <a:gd name="T10" fmla="*/ 60 w 84"/>
                  <a:gd name="T11" fmla="*/ 64 h 72"/>
                  <a:gd name="T12" fmla="*/ 72 w 84"/>
                  <a:gd name="T13" fmla="*/ 70 h 72"/>
                  <a:gd name="T14" fmla="*/ 44 w 84"/>
                  <a:gd name="T15" fmla="*/ 58 h 72"/>
                  <a:gd name="T16" fmla="*/ 48 w 84"/>
                  <a:gd name="T17" fmla="*/ 58 h 72"/>
                  <a:gd name="T18" fmla="*/ 42 w 84"/>
                  <a:gd name="T19" fmla="*/ 56 h 72"/>
                  <a:gd name="T20" fmla="*/ 26 w 84"/>
                  <a:gd name="T21" fmla="*/ 46 h 72"/>
                  <a:gd name="T22" fmla="*/ 24 w 84"/>
                  <a:gd name="T23" fmla="*/ 42 h 72"/>
                  <a:gd name="T24" fmla="*/ 20 w 84"/>
                  <a:gd name="T25" fmla="*/ 42 h 72"/>
                  <a:gd name="T26" fmla="*/ 26 w 84"/>
                  <a:gd name="T27" fmla="*/ 46 h 72"/>
                  <a:gd name="T28" fmla="*/ 24 w 84"/>
                  <a:gd name="T29" fmla="*/ 40 h 72"/>
                  <a:gd name="T30" fmla="*/ 20 w 84"/>
                  <a:gd name="T31" fmla="*/ 34 h 72"/>
                  <a:gd name="T32" fmla="*/ 20 w 84"/>
                  <a:gd name="T33" fmla="*/ 36 h 72"/>
                  <a:gd name="T34" fmla="*/ 18 w 84"/>
                  <a:gd name="T35" fmla="*/ 30 h 72"/>
                  <a:gd name="T36" fmla="*/ 14 w 84"/>
                  <a:gd name="T37" fmla="*/ 30 h 72"/>
                  <a:gd name="T38" fmla="*/ 12 w 84"/>
                  <a:gd name="T39" fmla="*/ 24 h 72"/>
                  <a:gd name="T40" fmla="*/ 14 w 84"/>
                  <a:gd name="T41" fmla="*/ 32 h 72"/>
                  <a:gd name="T42" fmla="*/ 18 w 84"/>
                  <a:gd name="T43" fmla="*/ 24 h 72"/>
                  <a:gd name="T44" fmla="*/ 14 w 84"/>
                  <a:gd name="T45" fmla="*/ 24 h 72"/>
                  <a:gd name="T46" fmla="*/ 84 w 84"/>
                  <a:gd name="T47" fmla="*/ 22 h 72"/>
                  <a:gd name="T48" fmla="*/ 78 w 84"/>
                  <a:gd name="T49" fmla="*/ 18 h 72"/>
                  <a:gd name="T50" fmla="*/ 76 w 84"/>
                  <a:gd name="T51" fmla="*/ 16 h 72"/>
                  <a:gd name="T52" fmla="*/ 76 w 84"/>
                  <a:gd name="T53" fmla="*/ 10 h 72"/>
                  <a:gd name="T54" fmla="*/ 72 w 84"/>
                  <a:gd name="T55" fmla="*/ 12 h 72"/>
                  <a:gd name="T56" fmla="*/ 62 w 84"/>
                  <a:gd name="T57" fmla="*/ 12 h 72"/>
                  <a:gd name="T58" fmla="*/ 54 w 84"/>
                  <a:gd name="T59" fmla="*/ 8 h 72"/>
                  <a:gd name="T60" fmla="*/ 46 w 84"/>
                  <a:gd name="T61" fmla="*/ 2 h 72"/>
                  <a:gd name="T62" fmla="*/ 40 w 84"/>
                  <a:gd name="T63" fmla="*/ 0 h 72"/>
                  <a:gd name="T64" fmla="*/ 36 w 84"/>
                  <a:gd name="T65" fmla="*/ 4 h 72"/>
                  <a:gd name="T66" fmla="*/ 30 w 84"/>
                  <a:gd name="T67" fmla="*/ 6 h 72"/>
                  <a:gd name="T68" fmla="*/ 30 w 84"/>
                  <a:gd name="T69" fmla="*/ 10 h 72"/>
                  <a:gd name="T70" fmla="*/ 26 w 84"/>
                  <a:gd name="T71" fmla="*/ 14 h 72"/>
                  <a:gd name="T72" fmla="*/ 26 w 84"/>
                  <a:gd name="T73" fmla="*/ 18 h 72"/>
                  <a:gd name="T74" fmla="*/ 18 w 84"/>
                  <a:gd name="T75" fmla="*/ 16 h 72"/>
                  <a:gd name="T76" fmla="*/ 14 w 84"/>
                  <a:gd name="T77" fmla="*/ 16 h 72"/>
                  <a:gd name="T78" fmla="*/ 8 w 84"/>
                  <a:gd name="T79" fmla="*/ 16 h 72"/>
                  <a:gd name="T80" fmla="*/ 2 w 84"/>
                  <a:gd name="T81" fmla="*/ 16 h 72"/>
                  <a:gd name="T82" fmla="*/ 6 w 84"/>
                  <a:gd name="T83" fmla="*/ 30 h 72"/>
                  <a:gd name="T84" fmla="*/ 12 w 84"/>
                  <a:gd name="T85" fmla="*/ 20 h 72"/>
                  <a:gd name="T86" fmla="*/ 20 w 84"/>
                  <a:gd name="T87" fmla="*/ 28 h 72"/>
                  <a:gd name="T88" fmla="*/ 28 w 84"/>
                  <a:gd name="T89" fmla="*/ 40 h 72"/>
                  <a:gd name="T90" fmla="*/ 24 w 84"/>
                  <a:gd name="T91" fmla="*/ 42 h 72"/>
                  <a:gd name="T92" fmla="*/ 36 w 84"/>
                  <a:gd name="T93" fmla="*/ 52 h 72"/>
                  <a:gd name="T94" fmla="*/ 46 w 84"/>
                  <a:gd name="T95" fmla="*/ 54 h 72"/>
                  <a:gd name="T96" fmla="*/ 60 w 84"/>
                  <a:gd name="T97" fmla="*/ 62 h 72"/>
                  <a:gd name="T98" fmla="*/ 56 w 84"/>
                  <a:gd name="T99" fmla="*/ 56 h 72"/>
                  <a:gd name="T100" fmla="*/ 46 w 84"/>
                  <a:gd name="T101" fmla="*/ 48 h 72"/>
                  <a:gd name="T102" fmla="*/ 38 w 84"/>
                  <a:gd name="T103" fmla="*/ 38 h 72"/>
                  <a:gd name="T104" fmla="*/ 32 w 84"/>
                  <a:gd name="T105" fmla="*/ 30 h 72"/>
                  <a:gd name="T106" fmla="*/ 36 w 84"/>
                  <a:gd name="T107" fmla="*/ 22 h 72"/>
                  <a:gd name="T108" fmla="*/ 44 w 84"/>
                  <a:gd name="T109" fmla="*/ 22 h 72"/>
                  <a:gd name="T110" fmla="*/ 54 w 84"/>
                  <a:gd name="T111" fmla="*/ 22 h 72"/>
                  <a:gd name="T112" fmla="*/ 62 w 84"/>
                  <a:gd name="T113" fmla="*/ 24 h 72"/>
                  <a:gd name="T114" fmla="*/ 68 w 84"/>
                  <a:gd name="T115" fmla="*/ 24 h 72"/>
                  <a:gd name="T116" fmla="*/ 76 w 84"/>
                  <a:gd name="T117" fmla="*/ 28 h 72"/>
                  <a:gd name="T118" fmla="*/ 78 w 84"/>
                  <a:gd name="T119" fmla="*/ 28 h 72"/>
                  <a:gd name="T120" fmla="*/ 80 w 84"/>
                  <a:gd name="T121" fmla="*/ 24 h 72"/>
                  <a:gd name="T122" fmla="*/ 84 w 84"/>
                  <a:gd name="T123" fmla="*/ 2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" h="72">
                    <a:moveTo>
                      <a:pt x="58" y="66"/>
                    </a:moveTo>
                    <a:lnTo>
                      <a:pt x="56" y="66"/>
                    </a:lnTo>
                    <a:lnTo>
                      <a:pt x="56" y="66"/>
                    </a:lnTo>
                    <a:lnTo>
                      <a:pt x="62" y="66"/>
                    </a:lnTo>
                    <a:lnTo>
                      <a:pt x="60" y="66"/>
                    </a:lnTo>
                    <a:lnTo>
                      <a:pt x="58" y="66"/>
                    </a:lnTo>
                    <a:close/>
                    <a:moveTo>
                      <a:pt x="52" y="62"/>
                    </a:moveTo>
                    <a:lnTo>
                      <a:pt x="50" y="62"/>
                    </a:lnTo>
                    <a:lnTo>
                      <a:pt x="48" y="62"/>
                    </a:lnTo>
                    <a:lnTo>
                      <a:pt x="46" y="62"/>
                    </a:lnTo>
                    <a:lnTo>
                      <a:pt x="46" y="62"/>
                    </a:lnTo>
                    <a:lnTo>
                      <a:pt x="46" y="62"/>
                    </a:lnTo>
                    <a:lnTo>
                      <a:pt x="48" y="64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2" y="62"/>
                    </a:lnTo>
                    <a:close/>
                    <a:moveTo>
                      <a:pt x="72" y="70"/>
                    </a:moveTo>
                    <a:lnTo>
                      <a:pt x="72" y="70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68" y="68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60" y="64"/>
                    </a:lnTo>
                    <a:lnTo>
                      <a:pt x="62" y="6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2" y="62"/>
                    </a:lnTo>
                    <a:lnTo>
                      <a:pt x="54" y="62"/>
                    </a:lnTo>
                    <a:lnTo>
                      <a:pt x="60" y="64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70"/>
                    </a:lnTo>
                    <a:lnTo>
                      <a:pt x="74" y="72"/>
                    </a:lnTo>
                    <a:lnTo>
                      <a:pt x="72" y="70"/>
                    </a:lnTo>
                    <a:lnTo>
                      <a:pt x="72" y="70"/>
                    </a:lnTo>
                    <a:close/>
                    <a:moveTo>
                      <a:pt x="52" y="60"/>
                    </a:moveTo>
                    <a:lnTo>
                      <a:pt x="54" y="60"/>
                    </a:lnTo>
                    <a:lnTo>
                      <a:pt x="52" y="60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52" y="60"/>
                    </a:lnTo>
                    <a:close/>
                    <a:moveTo>
                      <a:pt x="48" y="58"/>
                    </a:moveTo>
                    <a:lnTo>
                      <a:pt x="50" y="56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4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4" y="56"/>
                    </a:lnTo>
                    <a:lnTo>
                      <a:pt x="46" y="58"/>
                    </a:lnTo>
                    <a:lnTo>
                      <a:pt x="48" y="58"/>
                    </a:lnTo>
                    <a:close/>
                    <a:moveTo>
                      <a:pt x="26" y="44"/>
                    </a:moveTo>
                    <a:lnTo>
                      <a:pt x="26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28" y="44"/>
                    </a:lnTo>
                    <a:lnTo>
                      <a:pt x="26" y="44"/>
                    </a:lnTo>
                    <a:close/>
                    <a:moveTo>
                      <a:pt x="24" y="42"/>
                    </a:moveTo>
                    <a:lnTo>
                      <a:pt x="24" y="42"/>
                    </a:lnTo>
                    <a:lnTo>
                      <a:pt x="24" y="42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4" y="42"/>
                    </a:lnTo>
                    <a:close/>
                    <a:moveTo>
                      <a:pt x="22" y="42"/>
                    </a:moveTo>
                    <a:lnTo>
                      <a:pt x="20" y="42"/>
                    </a:lnTo>
                    <a:lnTo>
                      <a:pt x="20" y="42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2" y="42"/>
                    </a:lnTo>
                    <a:close/>
                    <a:moveTo>
                      <a:pt x="20" y="36"/>
                    </a:moveTo>
                    <a:lnTo>
                      <a:pt x="22" y="38"/>
                    </a:lnTo>
                    <a:lnTo>
                      <a:pt x="22" y="38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38"/>
                    </a:lnTo>
                    <a:lnTo>
                      <a:pt x="22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20" y="36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0" y="32"/>
                    </a:lnTo>
                    <a:close/>
                    <a:moveTo>
                      <a:pt x="14" y="32"/>
                    </a:moveTo>
                    <a:lnTo>
                      <a:pt x="14" y="30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  <a:moveTo>
                      <a:pt x="20" y="28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20" y="28"/>
                    </a:lnTo>
                    <a:close/>
                    <a:moveTo>
                      <a:pt x="84" y="22"/>
                    </a:moveTo>
                    <a:lnTo>
                      <a:pt x="84" y="22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2" y="20"/>
                    </a:lnTo>
                    <a:lnTo>
                      <a:pt x="80" y="20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8" y="16"/>
                    </a:lnTo>
                    <a:lnTo>
                      <a:pt x="76" y="16"/>
                    </a:lnTo>
                    <a:lnTo>
                      <a:pt x="78" y="14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2" y="34"/>
                    </a:lnTo>
                    <a:lnTo>
                      <a:pt x="26" y="38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30" y="46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6" y="54"/>
                    </a:lnTo>
                    <a:lnTo>
                      <a:pt x="50" y="56"/>
                    </a:lnTo>
                    <a:lnTo>
                      <a:pt x="54" y="58"/>
                    </a:lnTo>
                    <a:lnTo>
                      <a:pt x="56" y="60"/>
                    </a:lnTo>
                    <a:lnTo>
                      <a:pt x="58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2" y="52"/>
                    </a:lnTo>
                    <a:lnTo>
                      <a:pt x="50" y="50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4" y="46"/>
                    </a:lnTo>
                    <a:lnTo>
                      <a:pt x="44" y="44"/>
                    </a:lnTo>
                    <a:lnTo>
                      <a:pt x="42" y="44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2" y="2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8" y="24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4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52" y="22"/>
                    </a:lnTo>
                    <a:lnTo>
                      <a:pt x="54" y="24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0" y="24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2" y="24"/>
                    </a:lnTo>
                    <a:lnTo>
                      <a:pt x="74" y="24"/>
                    </a:lnTo>
                    <a:lnTo>
                      <a:pt x="74" y="2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4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99">
                <a:extLst>
                  <a:ext uri="{FF2B5EF4-FFF2-40B4-BE49-F238E27FC236}">
                    <a16:creationId xmlns:a16="http://schemas.microsoft.com/office/drawing/2014/main" id="{3F60FE51-C428-4305-81E5-8D0DA7024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1876"/>
                <a:ext cx="52" cy="57"/>
              </a:xfrm>
              <a:custGeom>
                <a:avLst/>
                <a:gdLst>
                  <a:gd name="T0" fmla="*/ 48 w 52"/>
                  <a:gd name="T1" fmla="*/ 27 h 57"/>
                  <a:gd name="T2" fmla="*/ 44 w 52"/>
                  <a:gd name="T3" fmla="*/ 20 h 57"/>
                  <a:gd name="T4" fmla="*/ 38 w 52"/>
                  <a:gd name="T5" fmla="*/ 8 h 57"/>
                  <a:gd name="T6" fmla="*/ 36 w 52"/>
                  <a:gd name="T7" fmla="*/ 6 h 57"/>
                  <a:gd name="T8" fmla="*/ 34 w 52"/>
                  <a:gd name="T9" fmla="*/ 8 h 57"/>
                  <a:gd name="T10" fmla="*/ 28 w 52"/>
                  <a:gd name="T11" fmla="*/ 8 h 57"/>
                  <a:gd name="T12" fmla="*/ 26 w 52"/>
                  <a:gd name="T13" fmla="*/ 6 h 57"/>
                  <a:gd name="T14" fmla="*/ 24 w 52"/>
                  <a:gd name="T15" fmla="*/ 4 h 57"/>
                  <a:gd name="T16" fmla="*/ 18 w 52"/>
                  <a:gd name="T17" fmla="*/ 4 h 57"/>
                  <a:gd name="T18" fmla="*/ 10 w 52"/>
                  <a:gd name="T19" fmla="*/ 2 h 57"/>
                  <a:gd name="T20" fmla="*/ 6 w 52"/>
                  <a:gd name="T21" fmla="*/ 0 h 57"/>
                  <a:gd name="T22" fmla="*/ 4 w 52"/>
                  <a:gd name="T23" fmla="*/ 2 h 57"/>
                  <a:gd name="T24" fmla="*/ 4 w 52"/>
                  <a:gd name="T25" fmla="*/ 2 h 57"/>
                  <a:gd name="T26" fmla="*/ 0 w 52"/>
                  <a:gd name="T27" fmla="*/ 6 h 57"/>
                  <a:gd name="T28" fmla="*/ 4 w 52"/>
                  <a:gd name="T29" fmla="*/ 8 h 57"/>
                  <a:gd name="T30" fmla="*/ 4 w 52"/>
                  <a:gd name="T31" fmla="*/ 12 h 57"/>
                  <a:gd name="T32" fmla="*/ 2 w 52"/>
                  <a:gd name="T33" fmla="*/ 20 h 57"/>
                  <a:gd name="T34" fmla="*/ 8 w 52"/>
                  <a:gd name="T35" fmla="*/ 24 h 57"/>
                  <a:gd name="T36" fmla="*/ 12 w 52"/>
                  <a:gd name="T37" fmla="*/ 29 h 57"/>
                  <a:gd name="T38" fmla="*/ 16 w 52"/>
                  <a:gd name="T39" fmla="*/ 24 h 57"/>
                  <a:gd name="T40" fmla="*/ 12 w 52"/>
                  <a:gd name="T41" fmla="*/ 22 h 57"/>
                  <a:gd name="T42" fmla="*/ 10 w 52"/>
                  <a:gd name="T43" fmla="*/ 18 h 57"/>
                  <a:gd name="T44" fmla="*/ 18 w 52"/>
                  <a:gd name="T45" fmla="*/ 24 h 57"/>
                  <a:gd name="T46" fmla="*/ 18 w 52"/>
                  <a:gd name="T47" fmla="*/ 29 h 57"/>
                  <a:gd name="T48" fmla="*/ 26 w 52"/>
                  <a:gd name="T49" fmla="*/ 33 h 57"/>
                  <a:gd name="T50" fmla="*/ 32 w 52"/>
                  <a:gd name="T51" fmla="*/ 37 h 57"/>
                  <a:gd name="T52" fmla="*/ 34 w 52"/>
                  <a:gd name="T53" fmla="*/ 43 h 57"/>
                  <a:gd name="T54" fmla="*/ 34 w 52"/>
                  <a:gd name="T55" fmla="*/ 49 h 57"/>
                  <a:gd name="T56" fmla="*/ 38 w 52"/>
                  <a:gd name="T57" fmla="*/ 51 h 57"/>
                  <a:gd name="T58" fmla="*/ 38 w 52"/>
                  <a:gd name="T59" fmla="*/ 49 h 57"/>
                  <a:gd name="T60" fmla="*/ 38 w 52"/>
                  <a:gd name="T61" fmla="*/ 45 h 57"/>
                  <a:gd name="T62" fmla="*/ 42 w 52"/>
                  <a:gd name="T63" fmla="*/ 49 h 57"/>
                  <a:gd name="T64" fmla="*/ 44 w 52"/>
                  <a:gd name="T65" fmla="*/ 55 h 57"/>
                  <a:gd name="T66" fmla="*/ 44 w 52"/>
                  <a:gd name="T67" fmla="*/ 55 h 57"/>
                  <a:gd name="T68" fmla="*/ 42 w 52"/>
                  <a:gd name="T69" fmla="*/ 53 h 57"/>
                  <a:gd name="T70" fmla="*/ 46 w 52"/>
                  <a:gd name="T71" fmla="*/ 49 h 57"/>
                  <a:gd name="T72" fmla="*/ 44 w 52"/>
                  <a:gd name="T73" fmla="*/ 45 h 57"/>
                  <a:gd name="T74" fmla="*/ 48 w 52"/>
                  <a:gd name="T75" fmla="*/ 43 h 57"/>
                  <a:gd name="T76" fmla="*/ 48 w 52"/>
                  <a:gd name="T77" fmla="*/ 41 h 57"/>
                  <a:gd name="T78" fmla="*/ 46 w 52"/>
                  <a:gd name="T79" fmla="*/ 35 h 57"/>
                  <a:gd name="T80" fmla="*/ 46 w 52"/>
                  <a:gd name="T81" fmla="*/ 31 h 57"/>
                  <a:gd name="T82" fmla="*/ 48 w 52"/>
                  <a:gd name="T83" fmla="*/ 29 h 57"/>
                  <a:gd name="T84" fmla="*/ 50 w 52"/>
                  <a:gd name="T85" fmla="*/ 31 h 57"/>
                  <a:gd name="T86" fmla="*/ 52 w 52"/>
                  <a:gd name="T87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" h="57">
                    <a:moveTo>
                      <a:pt x="50" y="29"/>
                    </a:moveTo>
                    <a:lnTo>
                      <a:pt x="48" y="29"/>
                    </a:lnTo>
                    <a:lnTo>
                      <a:pt x="48" y="27"/>
                    </a:lnTo>
                    <a:lnTo>
                      <a:pt x="46" y="27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4" y="27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0" y="20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8" y="24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8" y="29"/>
                    </a:lnTo>
                    <a:lnTo>
                      <a:pt x="20" y="31"/>
                    </a:lnTo>
                    <a:lnTo>
                      <a:pt x="22" y="31"/>
                    </a:lnTo>
                    <a:lnTo>
                      <a:pt x="26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2" y="37"/>
                    </a:lnTo>
                    <a:lnTo>
                      <a:pt x="34" y="39"/>
                    </a:lnTo>
                    <a:lnTo>
                      <a:pt x="34" y="41"/>
                    </a:lnTo>
                    <a:lnTo>
                      <a:pt x="34" y="43"/>
                    </a:lnTo>
                    <a:lnTo>
                      <a:pt x="34" y="45"/>
                    </a:lnTo>
                    <a:lnTo>
                      <a:pt x="32" y="47"/>
                    </a:lnTo>
                    <a:lnTo>
                      <a:pt x="34" y="49"/>
                    </a:lnTo>
                    <a:lnTo>
                      <a:pt x="34" y="51"/>
                    </a:lnTo>
                    <a:lnTo>
                      <a:pt x="36" y="51"/>
                    </a:lnTo>
                    <a:lnTo>
                      <a:pt x="38" y="51"/>
                    </a:lnTo>
                    <a:lnTo>
                      <a:pt x="38" y="51"/>
                    </a:lnTo>
                    <a:lnTo>
                      <a:pt x="38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42" y="49"/>
                    </a:lnTo>
                    <a:lnTo>
                      <a:pt x="42" y="51"/>
                    </a:lnTo>
                    <a:lnTo>
                      <a:pt x="42" y="53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4" y="55"/>
                    </a:lnTo>
                    <a:lnTo>
                      <a:pt x="44" y="55"/>
                    </a:lnTo>
                    <a:lnTo>
                      <a:pt x="44" y="53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44" y="51"/>
                    </a:lnTo>
                    <a:lnTo>
                      <a:pt x="46" y="51"/>
                    </a:lnTo>
                    <a:lnTo>
                      <a:pt x="46" y="49"/>
                    </a:lnTo>
                    <a:lnTo>
                      <a:pt x="46" y="49"/>
                    </a:lnTo>
                    <a:lnTo>
                      <a:pt x="46" y="47"/>
                    </a:lnTo>
                    <a:lnTo>
                      <a:pt x="44" y="45"/>
                    </a:lnTo>
                    <a:lnTo>
                      <a:pt x="46" y="43"/>
                    </a:lnTo>
                    <a:lnTo>
                      <a:pt x="46" y="43"/>
                    </a:lnTo>
                    <a:lnTo>
                      <a:pt x="48" y="43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6" y="39"/>
                    </a:lnTo>
                    <a:lnTo>
                      <a:pt x="44" y="39"/>
                    </a:lnTo>
                    <a:lnTo>
                      <a:pt x="46" y="35"/>
                    </a:lnTo>
                    <a:lnTo>
                      <a:pt x="46" y="33"/>
                    </a:lnTo>
                    <a:lnTo>
                      <a:pt x="46" y="31"/>
                    </a:lnTo>
                    <a:lnTo>
                      <a:pt x="46" y="31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0" y="2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00">
                <a:extLst>
                  <a:ext uri="{FF2B5EF4-FFF2-40B4-BE49-F238E27FC236}">
                    <a16:creationId xmlns:a16="http://schemas.microsoft.com/office/drawing/2014/main" id="{35DCE6A7-3A76-41C0-8771-6C42C440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245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01">
                <a:extLst>
                  <a:ext uri="{FF2B5EF4-FFF2-40B4-BE49-F238E27FC236}">
                    <a16:creationId xmlns:a16="http://schemas.microsoft.com/office/drawing/2014/main" id="{0F7D969E-4EF4-434B-9FF7-97A347A43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" y="2011"/>
                <a:ext cx="118" cy="156"/>
              </a:xfrm>
              <a:custGeom>
                <a:avLst/>
                <a:gdLst>
                  <a:gd name="T0" fmla="*/ 112 w 118"/>
                  <a:gd name="T1" fmla="*/ 2 h 156"/>
                  <a:gd name="T2" fmla="*/ 106 w 118"/>
                  <a:gd name="T3" fmla="*/ 2 h 156"/>
                  <a:gd name="T4" fmla="*/ 98 w 118"/>
                  <a:gd name="T5" fmla="*/ 0 h 156"/>
                  <a:gd name="T6" fmla="*/ 86 w 118"/>
                  <a:gd name="T7" fmla="*/ 4 h 156"/>
                  <a:gd name="T8" fmla="*/ 84 w 118"/>
                  <a:gd name="T9" fmla="*/ 12 h 156"/>
                  <a:gd name="T10" fmla="*/ 80 w 118"/>
                  <a:gd name="T11" fmla="*/ 26 h 156"/>
                  <a:gd name="T12" fmla="*/ 78 w 118"/>
                  <a:gd name="T13" fmla="*/ 32 h 156"/>
                  <a:gd name="T14" fmla="*/ 76 w 118"/>
                  <a:gd name="T15" fmla="*/ 34 h 156"/>
                  <a:gd name="T16" fmla="*/ 64 w 118"/>
                  <a:gd name="T17" fmla="*/ 30 h 156"/>
                  <a:gd name="T18" fmla="*/ 58 w 118"/>
                  <a:gd name="T19" fmla="*/ 30 h 156"/>
                  <a:gd name="T20" fmla="*/ 56 w 118"/>
                  <a:gd name="T21" fmla="*/ 28 h 156"/>
                  <a:gd name="T22" fmla="*/ 38 w 118"/>
                  <a:gd name="T23" fmla="*/ 28 h 156"/>
                  <a:gd name="T24" fmla="*/ 32 w 118"/>
                  <a:gd name="T25" fmla="*/ 38 h 156"/>
                  <a:gd name="T26" fmla="*/ 34 w 118"/>
                  <a:gd name="T27" fmla="*/ 44 h 156"/>
                  <a:gd name="T28" fmla="*/ 48 w 118"/>
                  <a:gd name="T29" fmla="*/ 42 h 156"/>
                  <a:gd name="T30" fmla="*/ 52 w 118"/>
                  <a:gd name="T31" fmla="*/ 50 h 156"/>
                  <a:gd name="T32" fmla="*/ 48 w 118"/>
                  <a:gd name="T33" fmla="*/ 56 h 156"/>
                  <a:gd name="T34" fmla="*/ 42 w 118"/>
                  <a:gd name="T35" fmla="*/ 62 h 156"/>
                  <a:gd name="T36" fmla="*/ 46 w 118"/>
                  <a:gd name="T37" fmla="*/ 72 h 156"/>
                  <a:gd name="T38" fmla="*/ 52 w 118"/>
                  <a:gd name="T39" fmla="*/ 78 h 156"/>
                  <a:gd name="T40" fmla="*/ 52 w 118"/>
                  <a:gd name="T41" fmla="*/ 94 h 156"/>
                  <a:gd name="T42" fmla="*/ 50 w 118"/>
                  <a:gd name="T43" fmla="*/ 100 h 156"/>
                  <a:gd name="T44" fmla="*/ 48 w 118"/>
                  <a:gd name="T45" fmla="*/ 108 h 156"/>
                  <a:gd name="T46" fmla="*/ 42 w 118"/>
                  <a:gd name="T47" fmla="*/ 110 h 156"/>
                  <a:gd name="T48" fmla="*/ 40 w 118"/>
                  <a:gd name="T49" fmla="*/ 106 h 156"/>
                  <a:gd name="T50" fmla="*/ 28 w 118"/>
                  <a:gd name="T51" fmla="*/ 104 h 156"/>
                  <a:gd name="T52" fmla="*/ 20 w 118"/>
                  <a:gd name="T53" fmla="*/ 100 h 156"/>
                  <a:gd name="T54" fmla="*/ 20 w 118"/>
                  <a:gd name="T55" fmla="*/ 104 h 156"/>
                  <a:gd name="T56" fmla="*/ 12 w 118"/>
                  <a:gd name="T57" fmla="*/ 108 h 156"/>
                  <a:gd name="T58" fmla="*/ 6 w 118"/>
                  <a:gd name="T59" fmla="*/ 112 h 156"/>
                  <a:gd name="T60" fmla="*/ 8 w 118"/>
                  <a:gd name="T61" fmla="*/ 118 h 156"/>
                  <a:gd name="T62" fmla="*/ 10 w 118"/>
                  <a:gd name="T63" fmla="*/ 124 h 156"/>
                  <a:gd name="T64" fmla="*/ 10 w 118"/>
                  <a:gd name="T65" fmla="*/ 130 h 156"/>
                  <a:gd name="T66" fmla="*/ 8 w 118"/>
                  <a:gd name="T67" fmla="*/ 132 h 156"/>
                  <a:gd name="T68" fmla="*/ 0 w 118"/>
                  <a:gd name="T69" fmla="*/ 134 h 156"/>
                  <a:gd name="T70" fmla="*/ 10 w 118"/>
                  <a:gd name="T71" fmla="*/ 150 h 156"/>
                  <a:gd name="T72" fmla="*/ 14 w 118"/>
                  <a:gd name="T73" fmla="*/ 156 h 156"/>
                  <a:gd name="T74" fmla="*/ 20 w 118"/>
                  <a:gd name="T75" fmla="*/ 150 h 156"/>
                  <a:gd name="T76" fmla="*/ 26 w 118"/>
                  <a:gd name="T77" fmla="*/ 146 h 156"/>
                  <a:gd name="T78" fmla="*/ 32 w 118"/>
                  <a:gd name="T79" fmla="*/ 148 h 156"/>
                  <a:gd name="T80" fmla="*/ 36 w 118"/>
                  <a:gd name="T81" fmla="*/ 152 h 156"/>
                  <a:gd name="T82" fmla="*/ 40 w 118"/>
                  <a:gd name="T83" fmla="*/ 148 h 156"/>
                  <a:gd name="T84" fmla="*/ 44 w 118"/>
                  <a:gd name="T85" fmla="*/ 146 h 156"/>
                  <a:gd name="T86" fmla="*/ 50 w 118"/>
                  <a:gd name="T87" fmla="*/ 142 h 156"/>
                  <a:gd name="T88" fmla="*/ 52 w 118"/>
                  <a:gd name="T89" fmla="*/ 150 h 156"/>
                  <a:gd name="T90" fmla="*/ 54 w 118"/>
                  <a:gd name="T91" fmla="*/ 152 h 156"/>
                  <a:gd name="T92" fmla="*/ 64 w 118"/>
                  <a:gd name="T93" fmla="*/ 142 h 156"/>
                  <a:gd name="T94" fmla="*/ 74 w 118"/>
                  <a:gd name="T95" fmla="*/ 136 h 156"/>
                  <a:gd name="T96" fmla="*/ 80 w 118"/>
                  <a:gd name="T97" fmla="*/ 106 h 156"/>
                  <a:gd name="T98" fmla="*/ 88 w 118"/>
                  <a:gd name="T99" fmla="*/ 90 h 156"/>
                  <a:gd name="T100" fmla="*/ 100 w 118"/>
                  <a:gd name="T101" fmla="*/ 80 h 156"/>
                  <a:gd name="T102" fmla="*/ 106 w 118"/>
                  <a:gd name="T103" fmla="*/ 50 h 156"/>
                  <a:gd name="T104" fmla="*/ 112 w 118"/>
                  <a:gd name="T105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156">
                    <a:moveTo>
                      <a:pt x="118" y="4"/>
                    </a:moveTo>
                    <a:lnTo>
                      <a:pt x="116" y="4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10" y="2"/>
                    </a:lnTo>
                    <a:lnTo>
                      <a:pt x="108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4" y="12"/>
                    </a:lnTo>
                    <a:lnTo>
                      <a:pt x="84" y="14"/>
                    </a:lnTo>
                    <a:lnTo>
                      <a:pt x="84" y="16"/>
                    </a:lnTo>
                    <a:lnTo>
                      <a:pt x="82" y="18"/>
                    </a:lnTo>
                    <a:lnTo>
                      <a:pt x="82" y="20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78" y="34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2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6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28"/>
                    </a:lnTo>
                    <a:lnTo>
                      <a:pt x="56" y="30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6" y="28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42" y="40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0" y="48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58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2" y="62"/>
                    </a:lnTo>
                    <a:lnTo>
                      <a:pt x="44" y="64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4" y="70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8" y="72"/>
                    </a:lnTo>
                    <a:lnTo>
                      <a:pt x="48" y="74"/>
                    </a:lnTo>
                    <a:lnTo>
                      <a:pt x="50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6"/>
                    </a:lnTo>
                    <a:lnTo>
                      <a:pt x="52" y="88"/>
                    </a:lnTo>
                    <a:lnTo>
                      <a:pt x="52" y="92"/>
                    </a:lnTo>
                    <a:lnTo>
                      <a:pt x="52" y="94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2" y="96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48" y="102"/>
                    </a:lnTo>
                    <a:lnTo>
                      <a:pt x="48" y="104"/>
                    </a:lnTo>
                    <a:lnTo>
                      <a:pt x="48" y="104"/>
                    </a:lnTo>
                    <a:lnTo>
                      <a:pt x="48" y="106"/>
                    </a:lnTo>
                    <a:lnTo>
                      <a:pt x="48" y="106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46" y="110"/>
                    </a:lnTo>
                    <a:lnTo>
                      <a:pt x="46" y="110"/>
                    </a:lnTo>
                    <a:lnTo>
                      <a:pt x="44" y="110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106"/>
                    </a:lnTo>
                    <a:lnTo>
                      <a:pt x="42" y="104"/>
                    </a:lnTo>
                    <a:lnTo>
                      <a:pt x="40" y="104"/>
                    </a:lnTo>
                    <a:lnTo>
                      <a:pt x="40" y="106"/>
                    </a:lnTo>
                    <a:lnTo>
                      <a:pt x="38" y="106"/>
                    </a:lnTo>
                    <a:lnTo>
                      <a:pt x="36" y="108"/>
                    </a:lnTo>
                    <a:lnTo>
                      <a:pt x="34" y="110"/>
                    </a:lnTo>
                    <a:lnTo>
                      <a:pt x="32" y="108"/>
                    </a:lnTo>
                    <a:lnTo>
                      <a:pt x="28" y="108"/>
                    </a:lnTo>
                    <a:lnTo>
                      <a:pt x="28" y="104"/>
                    </a:lnTo>
                    <a:lnTo>
                      <a:pt x="26" y="102"/>
                    </a:lnTo>
                    <a:lnTo>
                      <a:pt x="26" y="100"/>
                    </a:lnTo>
                    <a:lnTo>
                      <a:pt x="24" y="100"/>
                    </a:lnTo>
                    <a:lnTo>
                      <a:pt x="24" y="98"/>
                    </a:lnTo>
                    <a:lnTo>
                      <a:pt x="22" y="98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20" y="106"/>
                    </a:lnTo>
                    <a:lnTo>
                      <a:pt x="20" y="108"/>
                    </a:lnTo>
                    <a:lnTo>
                      <a:pt x="14" y="110"/>
                    </a:lnTo>
                    <a:lnTo>
                      <a:pt x="14" y="108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8" y="108"/>
                    </a:lnTo>
                    <a:lnTo>
                      <a:pt x="8" y="108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12"/>
                    </a:lnTo>
                    <a:lnTo>
                      <a:pt x="6" y="114"/>
                    </a:lnTo>
                    <a:lnTo>
                      <a:pt x="6" y="116"/>
                    </a:lnTo>
                    <a:lnTo>
                      <a:pt x="6" y="116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8" y="120"/>
                    </a:lnTo>
                    <a:lnTo>
                      <a:pt x="8" y="122"/>
                    </a:lnTo>
                    <a:lnTo>
                      <a:pt x="8" y="122"/>
                    </a:lnTo>
                    <a:lnTo>
                      <a:pt x="10" y="124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2" y="126"/>
                    </a:lnTo>
                    <a:lnTo>
                      <a:pt x="12" y="128"/>
                    </a:lnTo>
                    <a:lnTo>
                      <a:pt x="12" y="128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12" y="130"/>
                    </a:lnTo>
                    <a:lnTo>
                      <a:pt x="12" y="132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8" y="132"/>
                    </a:lnTo>
                    <a:lnTo>
                      <a:pt x="8" y="132"/>
                    </a:lnTo>
                    <a:lnTo>
                      <a:pt x="6" y="130"/>
                    </a:lnTo>
                    <a:lnTo>
                      <a:pt x="6" y="128"/>
                    </a:lnTo>
                    <a:lnTo>
                      <a:pt x="2" y="132"/>
                    </a:lnTo>
                    <a:lnTo>
                      <a:pt x="2" y="132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4" y="140"/>
                    </a:lnTo>
                    <a:lnTo>
                      <a:pt x="4" y="142"/>
                    </a:lnTo>
                    <a:lnTo>
                      <a:pt x="8" y="146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4" y="154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8" y="152"/>
                    </a:lnTo>
                    <a:lnTo>
                      <a:pt x="18" y="150"/>
                    </a:lnTo>
                    <a:lnTo>
                      <a:pt x="20" y="150"/>
                    </a:lnTo>
                    <a:lnTo>
                      <a:pt x="20" y="148"/>
                    </a:lnTo>
                    <a:lnTo>
                      <a:pt x="22" y="148"/>
                    </a:lnTo>
                    <a:lnTo>
                      <a:pt x="24" y="146"/>
                    </a:lnTo>
                    <a:lnTo>
                      <a:pt x="24" y="146"/>
                    </a:lnTo>
                    <a:lnTo>
                      <a:pt x="26" y="146"/>
                    </a:lnTo>
                    <a:lnTo>
                      <a:pt x="26" y="146"/>
                    </a:lnTo>
                    <a:lnTo>
                      <a:pt x="28" y="146"/>
                    </a:lnTo>
                    <a:lnTo>
                      <a:pt x="28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2" y="14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8" y="152"/>
                    </a:lnTo>
                    <a:lnTo>
                      <a:pt x="40" y="150"/>
                    </a:lnTo>
                    <a:lnTo>
                      <a:pt x="40" y="150"/>
                    </a:lnTo>
                    <a:lnTo>
                      <a:pt x="40" y="148"/>
                    </a:lnTo>
                    <a:lnTo>
                      <a:pt x="40" y="148"/>
                    </a:lnTo>
                    <a:lnTo>
                      <a:pt x="40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8" y="144"/>
                    </a:lnTo>
                    <a:lnTo>
                      <a:pt x="50" y="142"/>
                    </a:lnTo>
                    <a:lnTo>
                      <a:pt x="50" y="142"/>
                    </a:lnTo>
                    <a:lnTo>
                      <a:pt x="52" y="144"/>
                    </a:lnTo>
                    <a:lnTo>
                      <a:pt x="52" y="144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0" y="148"/>
                    </a:lnTo>
                    <a:lnTo>
                      <a:pt x="52" y="150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4" y="152"/>
                    </a:lnTo>
                    <a:lnTo>
                      <a:pt x="54" y="154"/>
                    </a:lnTo>
                    <a:lnTo>
                      <a:pt x="56" y="154"/>
                    </a:lnTo>
                    <a:lnTo>
                      <a:pt x="56" y="152"/>
                    </a:lnTo>
                    <a:lnTo>
                      <a:pt x="60" y="150"/>
                    </a:lnTo>
                    <a:lnTo>
                      <a:pt x="62" y="146"/>
                    </a:lnTo>
                    <a:lnTo>
                      <a:pt x="64" y="142"/>
                    </a:lnTo>
                    <a:lnTo>
                      <a:pt x="66" y="142"/>
                    </a:lnTo>
                    <a:lnTo>
                      <a:pt x="68" y="140"/>
                    </a:lnTo>
                    <a:lnTo>
                      <a:pt x="68" y="140"/>
                    </a:lnTo>
                    <a:lnTo>
                      <a:pt x="70" y="138"/>
                    </a:lnTo>
                    <a:lnTo>
                      <a:pt x="72" y="138"/>
                    </a:lnTo>
                    <a:lnTo>
                      <a:pt x="74" y="136"/>
                    </a:lnTo>
                    <a:lnTo>
                      <a:pt x="76" y="134"/>
                    </a:lnTo>
                    <a:lnTo>
                      <a:pt x="78" y="128"/>
                    </a:lnTo>
                    <a:lnTo>
                      <a:pt x="80" y="124"/>
                    </a:lnTo>
                    <a:lnTo>
                      <a:pt x="80" y="120"/>
                    </a:lnTo>
                    <a:lnTo>
                      <a:pt x="80" y="110"/>
                    </a:lnTo>
                    <a:lnTo>
                      <a:pt x="80" y="106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84" y="102"/>
                    </a:lnTo>
                    <a:lnTo>
                      <a:pt x="84" y="98"/>
                    </a:lnTo>
                    <a:lnTo>
                      <a:pt x="86" y="96"/>
                    </a:lnTo>
                    <a:lnTo>
                      <a:pt x="88" y="90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6" y="84"/>
                    </a:lnTo>
                    <a:lnTo>
                      <a:pt x="100" y="80"/>
                    </a:lnTo>
                    <a:lnTo>
                      <a:pt x="104" y="76"/>
                    </a:lnTo>
                    <a:lnTo>
                      <a:pt x="104" y="72"/>
                    </a:lnTo>
                    <a:lnTo>
                      <a:pt x="104" y="66"/>
                    </a:lnTo>
                    <a:lnTo>
                      <a:pt x="106" y="62"/>
                    </a:lnTo>
                    <a:lnTo>
                      <a:pt x="106" y="56"/>
                    </a:lnTo>
                    <a:lnTo>
                      <a:pt x="106" y="50"/>
                    </a:lnTo>
                    <a:lnTo>
                      <a:pt x="106" y="46"/>
                    </a:lnTo>
                    <a:lnTo>
                      <a:pt x="108" y="40"/>
                    </a:lnTo>
                    <a:lnTo>
                      <a:pt x="108" y="38"/>
                    </a:lnTo>
                    <a:lnTo>
                      <a:pt x="110" y="36"/>
                    </a:lnTo>
                    <a:lnTo>
                      <a:pt x="108" y="30"/>
                    </a:lnTo>
                    <a:lnTo>
                      <a:pt x="112" y="22"/>
                    </a:lnTo>
                    <a:lnTo>
                      <a:pt x="114" y="18"/>
                    </a:lnTo>
                    <a:lnTo>
                      <a:pt x="116" y="14"/>
                    </a:lnTo>
                    <a:lnTo>
                      <a:pt x="116" y="10"/>
                    </a:lnTo>
                    <a:lnTo>
                      <a:pt x="118" y="8"/>
                    </a:lnTo>
                    <a:lnTo>
                      <a:pt x="11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02">
                <a:extLst>
                  <a:ext uri="{FF2B5EF4-FFF2-40B4-BE49-F238E27FC236}">
                    <a16:creationId xmlns:a16="http://schemas.microsoft.com/office/drawing/2014/main" id="{B41DB033-E903-4383-816F-D0673E8D9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5" y="2281"/>
                <a:ext cx="20" cy="16"/>
              </a:xfrm>
              <a:custGeom>
                <a:avLst/>
                <a:gdLst>
                  <a:gd name="T0" fmla="*/ 8 w 20"/>
                  <a:gd name="T1" fmla="*/ 14 h 16"/>
                  <a:gd name="T2" fmla="*/ 6 w 20"/>
                  <a:gd name="T3" fmla="*/ 14 h 16"/>
                  <a:gd name="T4" fmla="*/ 6 w 20"/>
                  <a:gd name="T5" fmla="*/ 16 h 16"/>
                  <a:gd name="T6" fmla="*/ 8 w 20"/>
                  <a:gd name="T7" fmla="*/ 16 h 16"/>
                  <a:gd name="T8" fmla="*/ 10 w 20"/>
                  <a:gd name="T9" fmla="*/ 16 h 16"/>
                  <a:gd name="T10" fmla="*/ 10 w 20"/>
                  <a:gd name="T11" fmla="*/ 16 h 16"/>
                  <a:gd name="T12" fmla="*/ 8 w 20"/>
                  <a:gd name="T13" fmla="*/ 14 h 16"/>
                  <a:gd name="T14" fmla="*/ 4 w 20"/>
                  <a:gd name="T15" fmla="*/ 4 h 16"/>
                  <a:gd name="T16" fmla="*/ 4 w 20"/>
                  <a:gd name="T17" fmla="*/ 0 h 16"/>
                  <a:gd name="T18" fmla="*/ 2 w 20"/>
                  <a:gd name="T19" fmla="*/ 0 h 16"/>
                  <a:gd name="T20" fmla="*/ 2 w 20"/>
                  <a:gd name="T21" fmla="*/ 0 h 16"/>
                  <a:gd name="T22" fmla="*/ 2 w 20"/>
                  <a:gd name="T23" fmla="*/ 0 h 16"/>
                  <a:gd name="T24" fmla="*/ 2 w 20"/>
                  <a:gd name="T25" fmla="*/ 0 h 16"/>
                  <a:gd name="T26" fmla="*/ 0 w 20"/>
                  <a:gd name="T27" fmla="*/ 6 h 16"/>
                  <a:gd name="T28" fmla="*/ 2 w 20"/>
                  <a:gd name="T29" fmla="*/ 8 h 16"/>
                  <a:gd name="T30" fmla="*/ 2 w 20"/>
                  <a:gd name="T31" fmla="*/ 8 h 16"/>
                  <a:gd name="T32" fmla="*/ 4 w 20"/>
                  <a:gd name="T33" fmla="*/ 8 h 16"/>
                  <a:gd name="T34" fmla="*/ 4 w 20"/>
                  <a:gd name="T35" fmla="*/ 8 h 16"/>
                  <a:gd name="T36" fmla="*/ 4 w 20"/>
                  <a:gd name="T37" fmla="*/ 8 h 16"/>
                  <a:gd name="T38" fmla="*/ 4 w 20"/>
                  <a:gd name="T39" fmla="*/ 6 h 16"/>
                  <a:gd name="T40" fmla="*/ 4 w 20"/>
                  <a:gd name="T41" fmla="*/ 4 h 16"/>
                  <a:gd name="T42" fmla="*/ 20 w 20"/>
                  <a:gd name="T43" fmla="*/ 12 h 16"/>
                  <a:gd name="T44" fmla="*/ 20 w 20"/>
                  <a:gd name="T45" fmla="*/ 12 h 16"/>
                  <a:gd name="T46" fmla="*/ 20 w 20"/>
                  <a:gd name="T47" fmla="*/ 12 h 16"/>
                  <a:gd name="T48" fmla="*/ 20 w 20"/>
                  <a:gd name="T49" fmla="*/ 12 h 16"/>
                  <a:gd name="T50" fmla="*/ 18 w 20"/>
                  <a:gd name="T51" fmla="*/ 14 h 16"/>
                  <a:gd name="T52" fmla="*/ 18 w 20"/>
                  <a:gd name="T53" fmla="*/ 14 h 16"/>
                  <a:gd name="T54" fmla="*/ 18 w 20"/>
                  <a:gd name="T55" fmla="*/ 14 h 16"/>
                  <a:gd name="T56" fmla="*/ 16 w 20"/>
                  <a:gd name="T57" fmla="*/ 14 h 16"/>
                  <a:gd name="T58" fmla="*/ 18 w 20"/>
                  <a:gd name="T59" fmla="*/ 14 h 16"/>
                  <a:gd name="T60" fmla="*/ 20 w 20"/>
                  <a:gd name="T61" fmla="*/ 16 h 16"/>
                  <a:gd name="T62" fmla="*/ 20 w 20"/>
                  <a:gd name="T63" fmla="*/ 16 h 16"/>
                  <a:gd name="T64" fmla="*/ 20 w 20"/>
                  <a:gd name="T65" fmla="*/ 16 h 16"/>
                  <a:gd name="T66" fmla="*/ 20 w 20"/>
                  <a:gd name="T67" fmla="*/ 14 h 16"/>
                  <a:gd name="T68" fmla="*/ 20 w 20"/>
                  <a:gd name="T6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" h="16">
                    <a:moveTo>
                      <a:pt x="8" y="14"/>
                    </a:moveTo>
                    <a:lnTo>
                      <a:pt x="6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8" y="14"/>
                    </a:lnTo>
                    <a:close/>
                    <a:moveTo>
                      <a:pt x="4" y="4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4"/>
                    </a:lnTo>
                    <a:close/>
                    <a:moveTo>
                      <a:pt x="20" y="12"/>
                    </a:move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3">
                <a:extLst>
                  <a:ext uri="{FF2B5EF4-FFF2-40B4-BE49-F238E27FC236}">
                    <a16:creationId xmlns:a16="http://schemas.microsoft.com/office/drawing/2014/main" id="{3E3B3374-044E-402B-A5EA-475E4C831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854"/>
                <a:ext cx="191" cy="299"/>
              </a:xfrm>
              <a:custGeom>
                <a:avLst/>
                <a:gdLst>
                  <a:gd name="T0" fmla="*/ 191 w 191"/>
                  <a:gd name="T1" fmla="*/ 199 h 299"/>
                  <a:gd name="T2" fmla="*/ 187 w 191"/>
                  <a:gd name="T3" fmla="*/ 185 h 299"/>
                  <a:gd name="T4" fmla="*/ 181 w 191"/>
                  <a:gd name="T5" fmla="*/ 173 h 299"/>
                  <a:gd name="T6" fmla="*/ 185 w 191"/>
                  <a:gd name="T7" fmla="*/ 163 h 299"/>
                  <a:gd name="T8" fmla="*/ 179 w 191"/>
                  <a:gd name="T9" fmla="*/ 145 h 299"/>
                  <a:gd name="T10" fmla="*/ 181 w 191"/>
                  <a:gd name="T11" fmla="*/ 121 h 299"/>
                  <a:gd name="T12" fmla="*/ 175 w 191"/>
                  <a:gd name="T13" fmla="*/ 113 h 299"/>
                  <a:gd name="T14" fmla="*/ 153 w 191"/>
                  <a:gd name="T15" fmla="*/ 113 h 299"/>
                  <a:gd name="T16" fmla="*/ 137 w 191"/>
                  <a:gd name="T17" fmla="*/ 97 h 299"/>
                  <a:gd name="T18" fmla="*/ 115 w 191"/>
                  <a:gd name="T19" fmla="*/ 99 h 299"/>
                  <a:gd name="T20" fmla="*/ 107 w 191"/>
                  <a:gd name="T21" fmla="*/ 85 h 299"/>
                  <a:gd name="T22" fmla="*/ 105 w 191"/>
                  <a:gd name="T23" fmla="*/ 65 h 299"/>
                  <a:gd name="T24" fmla="*/ 95 w 191"/>
                  <a:gd name="T25" fmla="*/ 59 h 299"/>
                  <a:gd name="T26" fmla="*/ 107 w 191"/>
                  <a:gd name="T27" fmla="*/ 30 h 299"/>
                  <a:gd name="T28" fmla="*/ 129 w 191"/>
                  <a:gd name="T29" fmla="*/ 10 h 299"/>
                  <a:gd name="T30" fmla="*/ 121 w 191"/>
                  <a:gd name="T31" fmla="*/ 2 h 299"/>
                  <a:gd name="T32" fmla="*/ 93 w 191"/>
                  <a:gd name="T33" fmla="*/ 20 h 299"/>
                  <a:gd name="T34" fmla="*/ 79 w 191"/>
                  <a:gd name="T35" fmla="*/ 30 h 299"/>
                  <a:gd name="T36" fmla="*/ 66 w 191"/>
                  <a:gd name="T37" fmla="*/ 30 h 299"/>
                  <a:gd name="T38" fmla="*/ 60 w 191"/>
                  <a:gd name="T39" fmla="*/ 42 h 299"/>
                  <a:gd name="T40" fmla="*/ 50 w 191"/>
                  <a:gd name="T41" fmla="*/ 57 h 299"/>
                  <a:gd name="T42" fmla="*/ 38 w 191"/>
                  <a:gd name="T43" fmla="*/ 81 h 299"/>
                  <a:gd name="T44" fmla="*/ 34 w 191"/>
                  <a:gd name="T45" fmla="*/ 73 h 299"/>
                  <a:gd name="T46" fmla="*/ 32 w 191"/>
                  <a:gd name="T47" fmla="*/ 77 h 299"/>
                  <a:gd name="T48" fmla="*/ 26 w 191"/>
                  <a:gd name="T49" fmla="*/ 87 h 299"/>
                  <a:gd name="T50" fmla="*/ 20 w 191"/>
                  <a:gd name="T51" fmla="*/ 93 h 299"/>
                  <a:gd name="T52" fmla="*/ 26 w 191"/>
                  <a:gd name="T53" fmla="*/ 111 h 299"/>
                  <a:gd name="T54" fmla="*/ 28 w 191"/>
                  <a:gd name="T55" fmla="*/ 133 h 299"/>
                  <a:gd name="T56" fmla="*/ 24 w 191"/>
                  <a:gd name="T57" fmla="*/ 147 h 299"/>
                  <a:gd name="T58" fmla="*/ 30 w 191"/>
                  <a:gd name="T59" fmla="*/ 155 h 299"/>
                  <a:gd name="T60" fmla="*/ 22 w 191"/>
                  <a:gd name="T61" fmla="*/ 169 h 299"/>
                  <a:gd name="T62" fmla="*/ 16 w 191"/>
                  <a:gd name="T63" fmla="*/ 177 h 299"/>
                  <a:gd name="T64" fmla="*/ 6 w 191"/>
                  <a:gd name="T65" fmla="*/ 181 h 299"/>
                  <a:gd name="T66" fmla="*/ 2 w 191"/>
                  <a:gd name="T67" fmla="*/ 197 h 299"/>
                  <a:gd name="T68" fmla="*/ 20 w 191"/>
                  <a:gd name="T69" fmla="*/ 209 h 299"/>
                  <a:gd name="T70" fmla="*/ 30 w 191"/>
                  <a:gd name="T71" fmla="*/ 217 h 299"/>
                  <a:gd name="T72" fmla="*/ 40 w 191"/>
                  <a:gd name="T73" fmla="*/ 219 h 299"/>
                  <a:gd name="T74" fmla="*/ 50 w 191"/>
                  <a:gd name="T75" fmla="*/ 221 h 299"/>
                  <a:gd name="T76" fmla="*/ 64 w 191"/>
                  <a:gd name="T77" fmla="*/ 227 h 299"/>
                  <a:gd name="T78" fmla="*/ 72 w 191"/>
                  <a:gd name="T79" fmla="*/ 233 h 299"/>
                  <a:gd name="T80" fmla="*/ 81 w 191"/>
                  <a:gd name="T81" fmla="*/ 243 h 299"/>
                  <a:gd name="T82" fmla="*/ 87 w 191"/>
                  <a:gd name="T83" fmla="*/ 253 h 299"/>
                  <a:gd name="T84" fmla="*/ 93 w 191"/>
                  <a:gd name="T85" fmla="*/ 263 h 299"/>
                  <a:gd name="T86" fmla="*/ 103 w 191"/>
                  <a:gd name="T87" fmla="*/ 265 h 299"/>
                  <a:gd name="T88" fmla="*/ 115 w 191"/>
                  <a:gd name="T89" fmla="*/ 261 h 299"/>
                  <a:gd name="T90" fmla="*/ 127 w 191"/>
                  <a:gd name="T91" fmla="*/ 263 h 299"/>
                  <a:gd name="T92" fmla="*/ 139 w 191"/>
                  <a:gd name="T93" fmla="*/ 269 h 299"/>
                  <a:gd name="T94" fmla="*/ 131 w 191"/>
                  <a:gd name="T95" fmla="*/ 291 h 299"/>
                  <a:gd name="T96" fmla="*/ 141 w 191"/>
                  <a:gd name="T97" fmla="*/ 295 h 299"/>
                  <a:gd name="T98" fmla="*/ 149 w 191"/>
                  <a:gd name="T99" fmla="*/ 265 h 299"/>
                  <a:gd name="T100" fmla="*/ 151 w 191"/>
                  <a:gd name="T101" fmla="*/ 241 h 299"/>
                  <a:gd name="T102" fmla="*/ 149 w 191"/>
                  <a:gd name="T103" fmla="*/ 235 h 299"/>
                  <a:gd name="T104" fmla="*/ 141 w 191"/>
                  <a:gd name="T105" fmla="*/ 225 h 299"/>
                  <a:gd name="T106" fmla="*/ 147 w 191"/>
                  <a:gd name="T107" fmla="*/ 211 h 299"/>
                  <a:gd name="T108" fmla="*/ 153 w 191"/>
                  <a:gd name="T109" fmla="*/ 211 h 299"/>
                  <a:gd name="T110" fmla="*/ 155 w 191"/>
                  <a:gd name="T111" fmla="*/ 209 h 299"/>
                  <a:gd name="T112" fmla="*/ 151 w 191"/>
                  <a:gd name="T113" fmla="*/ 205 h 299"/>
                  <a:gd name="T114" fmla="*/ 145 w 191"/>
                  <a:gd name="T115" fmla="*/ 193 h 299"/>
                  <a:gd name="T116" fmla="*/ 159 w 191"/>
                  <a:gd name="T117" fmla="*/ 193 h 299"/>
                  <a:gd name="T118" fmla="*/ 173 w 191"/>
                  <a:gd name="T119" fmla="*/ 189 h 299"/>
                  <a:gd name="T120" fmla="*/ 183 w 191"/>
                  <a:gd name="T121" fmla="*/ 185 h 299"/>
                  <a:gd name="T122" fmla="*/ 189 w 191"/>
                  <a:gd name="T123" fmla="*/ 20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1" h="299">
                    <a:moveTo>
                      <a:pt x="14" y="179"/>
                    </a:moveTo>
                    <a:lnTo>
                      <a:pt x="14" y="177"/>
                    </a:lnTo>
                    <a:lnTo>
                      <a:pt x="14" y="177"/>
                    </a:lnTo>
                    <a:lnTo>
                      <a:pt x="14" y="177"/>
                    </a:lnTo>
                    <a:lnTo>
                      <a:pt x="14" y="175"/>
                    </a:lnTo>
                    <a:lnTo>
                      <a:pt x="12" y="177"/>
                    </a:lnTo>
                    <a:lnTo>
                      <a:pt x="12" y="177"/>
                    </a:lnTo>
                    <a:lnTo>
                      <a:pt x="14" y="179"/>
                    </a:lnTo>
                    <a:close/>
                    <a:moveTo>
                      <a:pt x="191" y="201"/>
                    </a:moveTo>
                    <a:lnTo>
                      <a:pt x="191" y="199"/>
                    </a:lnTo>
                    <a:lnTo>
                      <a:pt x="191" y="197"/>
                    </a:lnTo>
                    <a:lnTo>
                      <a:pt x="191" y="195"/>
                    </a:lnTo>
                    <a:lnTo>
                      <a:pt x="191" y="195"/>
                    </a:lnTo>
                    <a:lnTo>
                      <a:pt x="191" y="193"/>
                    </a:lnTo>
                    <a:lnTo>
                      <a:pt x="189" y="191"/>
                    </a:lnTo>
                    <a:lnTo>
                      <a:pt x="189" y="189"/>
                    </a:lnTo>
                    <a:lnTo>
                      <a:pt x="189" y="187"/>
                    </a:lnTo>
                    <a:lnTo>
                      <a:pt x="189" y="187"/>
                    </a:lnTo>
                    <a:lnTo>
                      <a:pt x="189" y="185"/>
                    </a:lnTo>
                    <a:lnTo>
                      <a:pt x="187" y="185"/>
                    </a:lnTo>
                    <a:lnTo>
                      <a:pt x="187" y="183"/>
                    </a:lnTo>
                    <a:lnTo>
                      <a:pt x="187" y="181"/>
                    </a:lnTo>
                    <a:lnTo>
                      <a:pt x="187" y="181"/>
                    </a:lnTo>
                    <a:lnTo>
                      <a:pt x="187" y="179"/>
                    </a:lnTo>
                    <a:lnTo>
                      <a:pt x="185" y="179"/>
                    </a:lnTo>
                    <a:lnTo>
                      <a:pt x="185" y="177"/>
                    </a:lnTo>
                    <a:lnTo>
                      <a:pt x="183" y="175"/>
                    </a:lnTo>
                    <a:lnTo>
                      <a:pt x="181" y="175"/>
                    </a:lnTo>
                    <a:lnTo>
                      <a:pt x="181" y="175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79" y="173"/>
                    </a:lnTo>
                    <a:lnTo>
                      <a:pt x="179" y="173"/>
                    </a:lnTo>
                    <a:lnTo>
                      <a:pt x="177" y="173"/>
                    </a:lnTo>
                    <a:lnTo>
                      <a:pt x="177" y="173"/>
                    </a:lnTo>
                    <a:lnTo>
                      <a:pt x="177" y="171"/>
                    </a:lnTo>
                    <a:lnTo>
                      <a:pt x="183" y="167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1"/>
                    </a:lnTo>
                    <a:lnTo>
                      <a:pt x="183" y="157"/>
                    </a:lnTo>
                    <a:lnTo>
                      <a:pt x="183" y="157"/>
                    </a:lnTo>
                    <a:lnTo>
                      <a:pt x="181" y="155"/>
                    </a:lnTo>
                    <a:lnTo>
                      <a:pt x="181" y="155"/>
                    </a:lnTo>
                    <a:lnTo>
                      <a:pt x="179" y="151"/>
                    </a:lnTo>
                    <a:lnTo>
                      <a:pt x="179" y="149"/>
                    </a:lnTo>
                    <a:lnTo>
                      <a:pt x="179" y="147"/>
                    </a:lnTo>
                    <a:lnTo>
                      <a:pt x="179" y="145"/>
                    </a:lnTo>
                    <a:lnTo>
                      <a:pt x="179" y="143"/>
                    </a:lnTo>
                    <a:lnTo>
                      <a:pt x="177" y="143"/>
                    </a:lnTo>
                    <a:lnTo>
                      <a:pt x="177" y="139"/>
                    </a:lnTo>
                    <a:lnTo>
                      <a:pt x="179" y="135"/>
                    </a:lnTo>
                    <a:lnTo>
                      <a:pt x="179" y="131"/>
                    </a:lnTo>
                    <a:lnTo>
                      <a:pt x="179" y="129"/>
                    </a:lnTo>
                    <a:lnTo>
                      <a:pt x="179" y="127"/>
                    </a:lnTo>
                    <a:lnTo>
                      <a:pt x="181" y="125"/>
                    </a:lnTo>
                    <a:lnTo>
                      <a:pt x="181" y="123"/>
                    </a:lnTo>
                    <a:lnTo>
                      <a:pt x="181" y="121"/>
                    </a:lnTo>
                    <a:lnTo>
                      <a:pt x="183" y="119"/>
                    </a:lnTo>
                    <a:lnTo>
                      <a:pt x="185" y="117"/>
                    </a:lnTo>
                    <a:lnTo>
                      <a:pt x="185" y="115"/>
                    </a:lnTo>
                    <a:lnTo>
                      <a:pt x="185" y="113"/>
                    </a:lnTo>
                    <a:lnTo>
                      <a:pt x="185" y="113"/>
                    </a:lnTo>
                    <a:lnTo>
                      <a:pt x="183" y="111"/>
                    </a:lnTo>
                    <a:lnTo>
                      <a:pt x="181" y="111"/>
                    </a:lnTo>
                    <a:lnTo>
                      <a:pt x="179" y="111"/>
                    </a:lnTo>
                    <a:lnTo>
                      <a:pt x="177" y="111"/>
                    </a:lnTo>
                    <a:lnTo>
                      <a:pt x="175" y="113"/>
                    </a:lnTo>
                    <a:lnTo>
                      <a:pt x="169" y="113"/>
                    </a:lnTo>
                    <a:lnTo>
                      <a:pt x="165" y="113"/>
                    </a:lnTo>
                    <a:lnTo>
                      <a:pt x="161" y="113"/>
                    </a:lnTo>
                    <a:lnTo>
                      <a:pt x="159" y="113"/>
                    </a:lnTo>
                    <a:lnTo>
                      <a:pt x="157" y="113"/>
                    </a:lnTo>
                    <a:lnTo>
                      <a:pt x="157" y="115"/>
                    </a:lnTo>
                    <a:lnTo>
                      <a:pt x="155" y="113"/>
                    </a:lnTo>
                    <a:lnTo>
                      <a:pt x="155" y="113"/>
                    </a:lnTo>
                    <a:lnTo>
                      <a:pt x="153" y="113"/>
                    </a:lnTo>
                    <a:lnTo>
                      <a:pt x="153" y="113"/>
                    </a:lnTo>
                    <a:lnTo>
                      <a:pt x="151" y="111"/>
                    </a:lnTo>
                    <a:lnTo>
                      <a:pt x="149" y="107"/>
                    </a:lnTo>
                    <a:lnTo>
                      <a:pt x="147" y="103"/>
                    </a:lnTo>
                    <a:lnTo>
                      <a:pt x="145" y="99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41" y="99"/>
                    </a:lnTo>
                    <a:lnTo>
                      <a:pt x="139" y="99"/>
                    </a:lnTo>
                    <a:lnTo>
                      <a:pt x="139" y="97"/>
                    </a:lnTo>
                    <a:lnTo>
                      <a:pt x="137" y="97"/>
                    </a:lnTo>
                    <a:lnTo>
                      <a:pt x="135" y="97"/>
                    </a:lnTo>
                    <a:lnTo>
                      <a:pt x="135" y="97"/>
                    </a:lnTo>
                    <a:lnTo>
                      <a:pt x="133" y="97"/>
                    </a:lnTo>
                    <a:lnTo>
                      <a:pt x="129" y="99"/>
                    </a:lnTo>
                    <a:lnTo>
                      <a:pt x="127" y="99"/>
                    </a:lnTo>
                    <a:lnTo>
                      <a:pt x="127" y="99"/>
                    </a:lnTo>
                    <a:lnTo>
                      <a:pt x="123" y="97"/>
                    </a:lnTo>
                    <a:lnTo>
                      <a:pt x="121" y="97"/>
                    </a:lnTo>
                    <a:lnTo>
                      <a:pt x="117" y="97"/>
                    </a:lnTo>
                    <a:lnTo>
                      <a:pt x="115" y="99"/>
                    </a:lnTo>
                    <a:lnTo>
                      <a:pt x="115" y="97"/>
                    </a:lnTo>
                    <a:lnTo>
                      <a:pt x="113" y="97"/>
                    </a:lnTo>
                    <a:lnTo>
                      <a:pt x="111" y="93"/>
                    </a:lnTo>
                    <a:lnTo>
                      <a:pt x="111" y="91"/>
                    </a:lnTo>
                    <a:lnTo>
                      <a:pt x="109" y="91"/>
                    </a:lnTo>
                    <a:lnTo>
                      <a:pt x="109" y="91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7" y="87"/>
                    </a:lnTo>
                    <a:lnTo>
                      <a:pt x="107" y="85"/>
                    </a:lnTo>
                    <a:lnTo>
                      <a:pt x="107" y="83"/>
                    </a:lnTo>
                    <a:lnTo>
                      <a:pt x="107" y="81"/>
                    </a:lnTo>
                    <a:lnTo>
                      <a:pt x="109" y="79"/>
                    </a:lnTo>
                    <a:lnTo>
                      <a:pt x="109" y="79"/>
                    </a:lnTo>
                    <a:lnTo>
                      <a:pt x="109" y="77"/>
                    </a:lnTo>
                    <a:lnTo>
                      <a:pt x="109" y="75"/>
                    </a:lnTo>
                    <a:lnTo>
                      <a:pt x="109" y="73"/>
                    </a:lnTo>
                    <a:lnTo>
                      <a:pt x="107" y="71"/>
                    </a:lnTo>
                    <a:lnTo>
                      <a:pt x="105" y="69"/>
                    </a:lnTo>
                    <a:lnTo>
                      <a:pt x="105" y="65"/>
                    </a:lnTo>
                    <a:lnTo>
                      <a:pt x="103" y="61"/>
                    </a:lnTo>
                    <a:lnTo>
                      <a:pt x="103" y="59"/>
                    </a:lnTo>
                    <a:lnTo>
                      <a:pt x="101" y="61"/>
                    </a:lnTo>
                    <a:lnTo>
                      <a:pt x="101" y="59"/>
                    </a:lnTo>
                    <a:lnTo>
                      <a:pt x="101" y="59"/>
                    </a:lnTo>
                    <a:lnTo>
                      <a:pt x="99" y="57"/>
                    </a:lnTo>
                    <a:lnTo>
                      <a:pt x="99" y="59"/>
                    </a:lnTo>
                    <a:lnTo>
                      <a:pt x="97" y="59"/>
                    </a:lnTo>
                    <a:lnTo>
                      <a:pt x="95" y="59"/>
                    </a:lnTo>
                    <a:lnTo>
                      <a:pt x="95" y="59"/>
                    </a:lnTo>
                    <a:lnTo>
                      <a:pt x="95" y="59"/>
                    </a:lnTo>
                    <a:lnTo>
                      <a:pt x="95" y="57"/>
                    </a:lnTo>
                    <a:lnTo>
                      <a:pt x="97" y="55"/>
                    </a:lnTo>
                    <a:lnTo>
                      <a:pt x="99" y="53"/>
                    </a:lnTo>
                    <a:lnTo>
                      <a:pt x="99" y="51"/>
                    </a:lnTo>
                    <a:lnTo>
                      <a:pt x="101" y="49"/>
                    </a:lnTo>
                    <a:lnTo>
                      <a:pt x="101" y="42"/>
                    </a:lnTo>
                    <a:lnTo>
                      <a:pt x="103" y="40"/>
                    </a:lnTo>
                    <a:lnTo>
                      <a:pt x="103" y="34"/>
                    </a:lnTo>
                    <a:lnTo>
                      <a:pt x="107" y="30"/>
                    </a:lnTo>
                    <a:lnTo>
                      <a:pt x="107" y="28"/>
                    </a:lnTo>
                    <a:lnTo>
                      <a:pt x="109" y="26"/>
                    </a:lnTo>
                    <a:lnTo>
                      <a:pt x="109" y="24"/>
                    </a:lnTo>
                    <a:lnTo>
                      <a:pt x="111" y="24"/>
                    </a:lnTo>
                    <a:lnTo>
                      <a:pt x="115" y="22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3" y="12"/>
                    </a:lnTo>
                    <a:lnTo>
                      <a:pt x="127" y="12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6"/>
                    </a:lnTo>
                    <a:lnTo>
                      <a:pt x="133" y="4"/>
                    </a:lnTo>
                    <a:lnTo>
                      <a:pt x="131" y="2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21" y="4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5" y="10"/>
                    </a:lnTo>
                    <a:lnTo>
                      <a:pt x="113" y="12"/>
                    </a:lnTo>
                    <a:lnTo>
                      <a:pt x="107" y="12"/>
                    </a:lnTo>
                    <a:lnTo>
                      <a:pt x="97" y="20"/>
                    </a:lnTo>
                    <a:lnTo>
                      <a:pt x="93" y="20"/>
                    </a:lnTo>
                    <a:lnTo>
                      <a:pt x="91" y="2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5" y="20"/>
                    </a:lnTo>
                    <a:lnTo>
                      <a:pt x="83" y="20"/>
                    </a:lnTo>
                    <a:lnTo>
                      <a:pt x="83" y="24"/>
                    </a:lnTo>
                    <a:lnTo>
                      <a:pt x="81" y="26"/>
                    </a:lnTo>
                    <a:lnTo>
                      <a:pt x="81" y="28"/>
                    </a:lnTo>
                    <a:lnTo>
                      <a:pt x="81" y="30"/>
                    </a:lnTo>
                    <a:lnTo>
                      <a:pt x="79" y="30"/>
                    </a:lnTo>
                    <a:lnTo>
                      <a:pt x="79" y="28"/>
                    </a:lnTo>
                    <a:lnTo>
                      <a:pt x="79" y="26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79" y="26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62" y="32"/>
                    </a:lnTo>
                    <a:lnTo>
                      <a:pt x="62" y="34"/>
                    </a:lnTo>
                    <a:lnTo>
                      <a:pt x="60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42"/>
                    </a:lnTo>
                    <a:lnTo>
                      <a:pt x="60" y="44"/>
                    </a:lnTo>
                    <a:lnTo>
                      <a:pt x="58" y="46"/>
                    </a:lnTo>
                    <a:lnTo>
                      <a:pt x="58" y="49"/>
                    </a:lnTo>
                    <a:lnTo>
                      <a:pt x="58" y="51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5"/>
                    </a:lnTo>
                    <a:lnTo>
                      <a:pt x="54" y="55"/>
                    </a:lnTo>
                    <a:lnTo>
                      <a:pt x="52" y="55"/>
                    </a:lnTo>
                    <a:lnTo>
                      <a:pt x="50" y="57"/>
                    </a:lnTo>
                    <a:lnTo>
                      <a:pt x="48" y="63"/>
                    </a:lnTo>
                    <a:lnTo>
                      <a:pt x="40" y="67"/>
                    </a:lnTo>
                    <a:lnTo>
                      <a:pt x="40" y="69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40" y="75"/>
                    </a:lnTo>
                    <a:lnTo>
                      <a:pt x="40" y="81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6" y="79"/>
                    </a:lnTo>
                    <a:lnTo>
                      <a:pt x="38" y="79"/>
                    </a:lnTo>
                    <a:lnTo>
                      <a:pt x="38" y="79"/>
                    </a:lnTo>
                    <a:lnTo>
                      <a:pt x="38" y="77"/>
                    </a:lnTo>
                    <a:lnTo>
                      <a:pt x="36" y="77"/>
                    </a:lnTo>
                    <a:lnTo>
                      <a:pt x="36" y="75"/>
                    </a:lnTo>
                    <a:lnTo>
                      <a:pt x="34" y="73"/>
                    </a:lnTo>
                    <a:lnTo>
                      <a:pt x="32" y="71"/>
                    </a:lnTo>
                    <a:lnTo>
                      <a:pt x="30" y="69"/>
                    </a:lnTo>
                    <a:lnTo>
                      <a:pt x="30" y="69"/>
                    </a:lnTo>
                    <a:lnTo>
                      <a:pt x="30" y="69"/>
                    </a:lnTo>
                    <a:lnTo>
                      <a:pt x="28" y="71"/>
                    </a:lnTo>
                    <a:lnTo>
                      <a:pt x="28" y="71"/>
                    </a:lnTo>
                    <a:lnTo>
                      <a:pt x="30" y="73"/>
                    </a:lnTo>
                    <a:lnTo>
                      <a:pt x="30" y="73"/>
                    </a:lnTo>
                    <a:lnTo>
                      <a:pt x="30" y="75"/>
                    </a:lnTo>
                    <a:lnTo>
                      <a:pt x="32" y="77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1"/>
                    </a:lnTo>
                    <a:lnTo>
                      <a:pt x="30" y="81"/>
                    </a:lnTo>
                    <a:lnTo>
                      <a:pt x="30" y="83"/>
                    </a:lnTo>
                    <a:lnTo>
                      <a:pt x="30" y="85"/>
                    </a:lnTo>
                    <a:lnTo>
                      <a:pt x="30" y="85"/>
                    </a:lnTo>
                    <a:lnTo>
                      <a:pt x="26" y="87"/>
                    </a:lnTo>
                    <a:lnTo>
                      <a:pt x="26" y="89"/>
                    </a:lnTo>
                    <a:lnTo>
                      <a:pt x="26" y="87"/>
                    </a:lnTo>
                    <a:lnTo>
                      <a:pt x="24" y="87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2" y="87"/>
                    </a:lnTo>
                    <a:lnTo>
                      <a:pt x="24" y="89"/>
                    </a:lnTo>
                    <a:lnTo>
                      <a:pt x="22" y="89"/>
                    </a:lnTo>
                    <a:lnTo>
                      <a:pt x="22" y="91"/>
                    </a:lnTo>
                    <a:lnTo>
                      <a:pt x="20" y="93"/>
                    </a:lnTo>
                    <a:lnTo>
                      <a:pt x="22" y="95"/>
                    </a:lnTo>
                    <a:lnTo>
                      <a:pt x="24" y="99"/>
                    </a:lnTo>
                    <a:lnTo>
                      <a:pt x="24" y="101"/>
                    </a:lnTo>
                    <a:lnTo>
                      <a:pt x="24" y="101"/>
                    </a:lnTo>
                    <a:lnTo>
                      <a:pt x="26" y="103"/>
                    </a:lnTo>
                    <a:lnTo>
                      <a:pt x="28" y="103"/>
                    </a:lnTo>
                    <a:lnTo>
                      <a:pt x="28" y="105"/>
                    </a:lnTo>
                    <a:lnTo>
                      <a:pt x="28" y="107"/>
                    </a:lnTo>
                    <a:lnTo>
                      <a:pt x="28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3"/>
                    </a:lnTo>
                    <a:lnTo>
                      <a:pt x="28" y="117"/>
                    </a:lnTo>
                    <a:lnTo>
                      <a:pt x="30" y="119"/>
                    </a:lnTo>
                    <a:lnTo>
                      <a:pt x="28" y="121"/>
                    </a:lnTo>
                    <a:lnTo>
                      <a:pt x="24" y="125"/>
                    </a:lnTo>
                    <a:lnTo>
                      <a:pt x="26" y="127"/>
                    </a:lnTo>
                    <a:lnTo>
                      <a:pt x="28" y="127"/>
                    </a:lnTo>
                    <a:lnTo>
                      <a:pt x="28" y="129"/>
                    </a:lnTo>
                    <a:lnTo>
                      <a:pt x="28" y="133"/>
                    </a:lnTo>
                    <a:lnTo>
                      <a:pt x="28" y="137"/>
                    </a:lnTo>
                    <a:lnTo>
                      <a:pt x="28" y="137"/>
                    </a:lnTo>
                    <a:lnTo>
                      <a:pt x="28" y="139"/>
                    </a:lnTo>
                    <a:lnTo>
                      <a:pt x="28" y="141"/>
                    </a:lnTo>
                    <a:lnTo>
                      <a:pt x="28" y="143"/>
                    </a:lnTo>
                    <a:lnTo>
                      <a:pt x="26" y="145"/>
                    </a:lnTo>
                    <a:lnTo>
                      <a:pt x="26" y="145"/>
                    </a:lnTo>
                    <a:lnTo>
                      <a:pt x="26" y="147"/>
                    </a:lnTo>
                    <a:lnTo>
                      <a:pt x="24" y="147"/>
                    </a:lnTo>
                    <a:lnTo>
                      <a:pt x="24" y="147"/>
                    </a:lnTo>
                    <a:lnTo>
                      <a:pt x="26" y="147"/>
                    </a:lnTo>
                    <a:lnTo>
                      <a:pt x="26" y="149"/>
                    </a:lnTo>
                    <a:lnTo>
                      <a:pt x="26" y="149"/>
                    </a:lnTo>
                    <a:lnTo>
                      <a:pt x="26" y="151"/>
                    </a:lnTo>
                    <a:lnTo>
                      <a:pt x="26" y="153"/>
                    </a:lnTo>
                    <a:lnTo>
                      <a:pt x="28" y="151"/>
                    </a:lnTo>
                    <a:lnTo>
                      <a:pt x="28" y="151"/>
                    </a:lnTo>
                    <a:lnTo>
                      <a:pt x="28" y="153"/>
                    </a:lnTo>
                    <a:lnTo>
                      <a:pt x="28" y="155"/>
                    </a:lnTo>
                    <a:lnTo>
                      <a:pt x="30" y="155"/>
                    </a:lnTo>
                    <a:lnTo>
                      <a:pt x="30" y="153"/>
                    </a:lnTo>
                    <a:lnTo>
                      <a:pt x="32" y="153"/>
                    </a:lnTo>
                    <a:lnTo>
                      <a:pt x="28" y="159"/>
                    </a:lnTo>
                    <a:lnTo>
                      <a:pt x="26" y="161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24" y="165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69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22" y="171"/>
                    </a:lnTo>
                    <a:lnTo>
                      <a:pt x="22" y="171"/>
                    </a:lnTo>
                    <a:lnTo>
                      <a:pt x="20" y="173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6" y="177"/>
                    </a:lnTo>
                    <a:lnTo>
                      <a:pt x="16" y="177"/>
                    </a:lnTo>
                    <a:lnTo>
                      <a:pt x="16" y="177"/>
                    </a:lnTo>
                    <a:lnTo>
                      <a:pt x="14" y="179"/>
                    </a:lnTo>
                    <a:lnTo>
                      <a:pt x="14" y="179"/>
                    </a:lnTo>
                    <a:lnTo>
                      <a:pt x="12" y="179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6" y="181"/>
                    </a:lnTo>
                    <a:lnTo>
                      <a:pt x="6" y="181"/>
                    </a:lnTo>
                    <a:lnTo>
                      <a:pt x="6" y="187"/>
                    </a:lnTo>
                    <a:lnTo>
                      <a:pt x="6" y="189"/>
                    </a:lnTo>
                    <a:lnTo>
                      <a:pt x="6" y="191"/>
                    </a:lnTo>
                    <a:lnTo>
                      <a:pt x="4" y="191"/>
                    </a:lnTo>
                    <a:lnTo>
                      <a:pt x="0" y="191"/>
                    </a:lnTo>
                    <a:lnTo>
                      <a:pt x="0" y="195"/>
                    </a:lnTo>
                    <a:lnTo>
                      <a:pt x="2" y="195"/>
                    </a:lnTo>
                    <a:lnTo>
                      <a:pt x="2" y="197"/>
                    </a:lnTo>
                    <a:lnTo>
                      <a:pt x="2" y="197"/>
                    </a:lnTo>
                    <a:lnTo>
                      <a:pt x="4" y="199"/>
                    </a:lnTo>
                    <a:lnTo>
                      <a:pt x="4" y="201"/>
                    </a:lnTo>
                    <a:lnTo>
                      <a:pt x="6" y="201"/>
                    </a:lnTo>
                    <a:lnTo>
                      <a:pt x="8" y="201"/>
                    </a:lnTo>
                    <a:lnTo>
                      <a:pt x="10" y="205"/>
                    </a:lnTo>
                    <a:lnTo>
                      <a:pt x="12" y="205"/>
                    </a:lnTo>
                    <a:lnTo>
                      <a:pt x="14" y="207"/>
                    </a:lnTo>
                    <a:lnTo>
                      <a:pt x="18" y="209"/>
                    </a:lnTo>
                    <a:lnTo>
                      <a:pt x="20" y="209"/>
                    </a:lnTo>
                    <a:lnTo>
                      <a:pt x="20" y="209"/>
                    </a:lnTo>
                    <a:lnTo>
                      <a:pt x="20" y="211"/>
                    </a:lnTo>
                    <a:lnTo>
                      <a:pt x="22" y="211"/>
                    </a:lnTo>
                    <a:lnTo>
                      <a:pt x="22" y="211"/>
                    </a:lnTo>
                    <a:lnTo>
                      <a:pt x="24" y="211"/>
                    </a:lnTo>
                    <a:lnTo>
                      <a:pt x="24" y="211"/>
                    </a:lnTo>
                    <a:lnTo>
                      <a:pt x="24" y="215"/>
                    </a:lnTo>
                    <a:lnTo>
                      <a:pt x="24" y="217"/>
                    </a:lnTo>
                    <a:lnTo>
                      <a:pt x="26" y="217"/>
                    </a:lnTo>
                    <a:lnTo>
                      <a:pt x="28" y="217"/>
                    </a:lnTo>
                    <a:lnTo>
                      <a:pt x="30" y="217"/>
                    </a:lnTo>
                    <a:lnTo>
                      <a:pt x="30" y="217"/>
                    </a:lnTo>
                    <a:lnTo>
                      <a:pt x="32" y="219"/>
                    </a:lnTo>
                    <a:lnTo>
                      <a:pt x="34" y="219"/>
                    </a:lnTo>
                    <a:lnTo>
                      <a:pt x="34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8" y="219"/>
                    </a:lnTo>
                    <a:lnTo>
                      <a:pt x="38" y="219"/>
                    </a:lnTo>
                    <a:lnTo>
                      <a:pt x="40" y="219"/>
                    </a:lnTo>
                    <a:lnTo>
                      <a:pt x="40" y="217"/>
                    </a:lnTo>
                    <a:lnTo>
                      <a:pt x="40" y="217"/>
                    </a:lnTo>
                    <a:lnTo>
                      <a:pt x="40" y="215"/>
                    </a:lnTo>
                    <a:lnTo>
                      <a:pt x="42" y="215"/>
                    </a:lnTo>
                    <a:lnTo>
                      <a:pt x="42" y="215"/>
                    </a:lnTo>
                    <a:lnTo>
                      <a:pt x="46" y="217"/>
                    </a:lnTo>
                    <a:lnTo>
                      <a:pt x="46" y="217"/>
                    </a:lnTo>
                    <a:lnTo>
                      <a:pt x="48" y="219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6" y="223"/>
                    </a:lnTo>
                    <a:lnTo>
                      <a:pt x="58" y="225"/>
                    </a:lnTo>
                    <a:lnTo>
                      <a:pt x="58" y="223"/>
                    </a:lnTo>
                    <a:lnTo>
                      <a:pt x="60" y="223"/>
                    </a:lnTo>
                    <a:lnTo>
                      <a:pt x="60" y="223"/>
                    </a:lnTo>
                    <a:lnTo>
                      <a:pt x="62" y="225"/>
                    </a:lnTo>
                    <a:lnTo>
                      <a:pt x="62" y="225"/>
                    </a:lnTo>
                    <a:lnTo>
                      <a:pt x="64" y="227"/>
                    </a:lnTo>
                    <a:lnTo>
                      <a:pt x="64" y="227"/>
                    </a:lnTo>
                    <a:lnTo>
                      <a:pt x="66" y="227"/>
                    </a:lnTo>
                    <a:lnTo>
                      <a:pt x="66" y="227"/>
                    </a:lnTo>
                    <a:lnTo>
                      <a:pt x="66" y="227"/>
                    </a:lnTo>
                    <a:lnTo>
                      <a:pt x="66" y="229"/>
                    </a:lnTo>
                    <a:lnTo>
                      <a:pt x="68" y="229"/>
                    </a:lnTo>
                    <a:lnTo>
                      <a:pt x="68" y="229"/>
                    </a:lnTo>
                    <a:lnTo>
                      <a:pt x="70" y="231"/>
                    </a:lnTo>
                    <a:lnTo>
                      <a:pt x="70" y="231"/>
                    </a:lnTo>
                    <a:lnTo>
                      <a:pt x="70" y="233"/>
                    </a:lnTo>
                    <a:lnTo>
                      <a:pt x="72" y="233"/>
                    </a:lnTo>
                    <a:lnTo>
                      <a:pt x="72" y="235"/>
                    </a:lnTo>
                    <a:lnTo>
                      <a:pt x="72" y="237"/>
                    </a:lnTo>
                    <a:lnTo>
                      <a:pt x="74" y="237"/>
                    </a:lnTo>
                    <a:lnTo>
                      <a:pt x="74" y="239"/>
                    </a:lnTo>
                    <a:lnTo>
                      <a:pt x="74" y="239"/>
                    </a:lnTo>
                    <a:lnTo>
                      <a:pt x="74" y="241"/>
                    </a:lnTo>
                    <a:lnTo>
                      <a:pt x="77" y="241"/>
                    </a:lnTo>
                    <a:lnTo>
                      <a:pt x="79" y="241"/>
                    </a:lnTo>
                    <a:lnTo>
                      <a:pt x="79" y="243"/>
                    </a:lnTo>
                    <a:lnTo>
                      <a:pt x="81" y="243"/>
                    </a:lnTo>
                    <a:lnTo>
                      <a:pt x="81" y="245"/>
                    </a:lnTo>
                    <a:lnTo>
                      <a:pt x="83" y="245"/>
                    </a:lnTo>
                    <a:lnTo>
                      <a:pt x="83" y="245"/>
                    </a:lnTo>
                    <a:lnTo>
                      <a:pt x="85" y="245"/>
                    </a:lnTo>
                    <a:lnTo>
                      <a:pt x="85" y="247"/>
                    </a:lnTo>
                    <a:lnTo>
                      <a:pt x="87" y="249"/>
                    </a:lnTo>
                    <a:lnTo>
                      <a:pt x="87" y="249"/>
                    </a:lnTo>
                    <a:lnTo>
                      <a:pt x="87" y="251"/>
                    </a:lnTo>
                    <a:lnTo>
                      <a:pt x="87" y="253"/>
                    </a:lnTo>
                    <a:lnTo>
                      <a:pt x="87" y="253"/>
                    </a:lnTo>
                    <a:lnTo>
                      <a:pt x="89" y="255"/>
                    </a:lnTo>
                    <a:lnTo>
                      <a:pt x="89" y="255"/>
                    </a:lnTo>
                    <a:lnTo>
                      <a:pt x="91" y="255"/>
                    </a:lnTo>
                    <a:lnTo>
                      <a:pt x="91" y="255"/>
                    </a:lnTo>
                    <a:lnTo>
                      <a:pt x="93" y="255"/>
                    </a:lnTo>
                    <a:lnTo>
                      <a:pt x="93" y="257"/>
                    </a:lnTo>
                    <a:lnTo>
                      <a:pt x="93" y="259"/>
                    </a:lnTo>
                    <a:lnTo>
                      <a:pt x="93" y="261"/>
                    </a:lnTo>
                    <a:lnTo>
                      <a:pt x="93" y="261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5" y="265"/>
                    </a:lnTo>
                    <a:lnTo>
                      <a:pt x="95" y="265"/>
                    </a:lnTo>
                    <a:lnTo>
                      <a:pt x="97" y="265"/>
                    </a:lnTo>
                    <a:lnTo>
                      <a:pt x="97" y="267"/>
                    </a:lnTo>
                    <a:lnTo>
                      <a:pt x="99" y="267"/>
                    </a:lnTo>
                    <a:lnTo>
                      <a:pt x="101" y="265"/>
                    </a:lnTo>
                    <a:lnTo>
                      <a:pt x="101" y="265"/>
                    </a:lnTo>
                    <a:lnTo>
                      <a:pt x="101" y="265"/>
                    </a:lnTo>
                    <a:lnTo>
                      <a:pt x="103" y="265"/>
                    </a:lnTo>
                    <a:lnTo>
                      <a:pt x="103" y="265"/>
                    </a:lnTo>
                    <a:lnTo>
                      <a:pt x="105" y="267"/>
                    </a:lnTo>
                    <a:lnTo>
                      <a:pt x="107" y="267"/>
                    </a:lnTo>
                    <a:lnTo>
                      <a:pt x="107" y="265"/>
                    </a:lnTo>
                    <a:lnTo>
                      <a:pt x="109" y="265"/>
                    </a:lnTo>
                    <a:lnTo>
                      <a:pt x="111" y="265"/>
                    </a:lnTo>
                    <a:lnTo>
                      <a:pt x="111" y="265"/>
                    </a:lnTo>
                    <a:lnTo>
                      <a:pt x="113" y="263"/>
                    </a:lnTo>
                    <a:lnTo>
                      <a:pt x="113" y="263"/>
                    </a:lnTo>
                    <a:lnTo>
                      <a:pt x="115" y="261"/>
                    </a:lnTo>
                    <a:lnTo>
                      <a:pt x="115" y="261"/>
                    </a:lnTo>
                    <a:lnTo>
                      <a:pt x="117" y="263"/>
                    </a:lnTo>
                    <a:lnTo>
                      <a:pt x="119" y="263"/>
                    </a:lnTo>
                    <a:lnTo>
                      <a:pt x="119" y="263"/>
                    </a:lnTo>
                    <a:lnTo>
                      <a:pt x="121" y="265"/>
                    </a:lnTo>
                    <a:lnTo>
                      <a:pt x="121" y="265"/>
                    </a:lnTo>
                    <a:lnTo>
                      <a:pt x="123" y="265"/>
                    </a:lnTo>
                    <a:lnTo>
                      <a:pt x="123" y="265"/>
                    </a:lnTo>
                    <a:lnTo>
                      <a:pt x="125" y="263"/>
                    </a:lnTo>
                    <a:lnTo>
                      <a:pt x="127" y="263"/>
                    </a:lnTo>
                    <a:lnTo>
                      <a:pt x="127" y="263"/>
                    </a:lnTo>
                    <a:lnTo>
                      <a:pt x="129" y="263"/>
                    </a:lnTo>
                    <a:lnTo>
                      <a:pt x="131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35" y="267"/>
                    </a:lnTo>
                    <a:lnTo>
                      <a:pt x="137" y="267"/>
                    </a:lnTo>
                    <a:lnTo>
                      <a:pt x="137" y="269"/>
                    </a:lnTo>
                    <a:lnTo>
                      <a:pt x="139" y="269"/>
                    </a:lnTo>
                    <a:lnTo>
                      <a:pt x="139" y="269"/>
                    </a:lnTo>
                    <a:lnTo>
                      <a:pt x="141" y="271"/>
                    </a:lnTo>
                    <a:lnTo>
                      <a:pt x="141" y="271"/>
                    </a:lnTo>
                    <a:lnTo>
                      <a:pt x="141" y="271"/>
                    </a:lnTo>
                    <a:lnTo>
                      <a:pt x="143" y="271"/>
                    </a:lnTo>
                    <a:lnTo>
                      <a:pt x="141" y="273"/>
                    </a:lnTo>
                    <a:lnTo>
                      <a:pt x="141" y="275"/>
                    </a:lnTo>
                    <a:lnTo>
                      <a:pt x="139" y="279"/>
                    </a:lnTo>
                    <a:lnTo>
                      <a:pt x="137" y="281"/>
                    </a:lnTo>
                    <a:lnTo>
                      <a:pt x="133" y="287"/>
                    </a:lnTo>
                    <a:lnTo>
                      <a:pt x="131" y="291"/>
                    </a:lnTo>
                    <a:lnTo>
                      <a:pt x="133" y="291"/>
                    </a:lnTo>
                    <a:lnTo>
                      <a:pt x="135" y="293"/>
                    </a:lnTo>
                    <a:lnTo>
                      <a:pt x="135" y="293"/>
                    </a:lnTo>
                    <a:lnTo>
                      <a:pt x="137" y="291"/>
                    </a:lnTo>
                    <a:lnTo>
                      <a:pt x="137" y="291"/>
                    </a:lnTo>
                    <a:lnTo>
                      <a:pt x="139" y="291"/>
                    </a:lnTo>
                    <a:lnTo>
                      <a:pt x="139" y="291"/>
                    </a:lnTo>
                    <a:lnTo>
                      <a:pt x="139" y="293"/>
                    </a:lnTo>
                    <a:lnTo>
                      <a:pt x="141" y="295"/>
                    </a:lnTo>
                    <a:lnTo>
                      <a:pt x="141" y="295"/>
                    </a:lnTo>
                    <a:lnTo>
                      <a:pt x="143" y="297"/>
                    </a:lnTo>
                    <a:lnTo>
                      <a:pt x="143" y="297"/>
                    </a:lnTo>
                    <a:lnTo>
                      <a:pt x="145" y="299"/>
                    </a:lnTo>
                    <a:lnTo>
                      <a:pt x="145" y="299"/>
                    </a:lnTo>
                    <a:lnTo>
                      <a:pt x="145" y="295"/>
                    </a:lnTo>
                    <a:lnTo>
                      <a:pt x="145" y="289"/>
                    </a:lnTo>
                    <a:lnTo>
                      <a:pt x="147" y="283"/>
                    </a:lnTo>
                    <a:lnTo>
                      <a:pt x="147" y="277"/>
                    </a:lnTo>
                    <a:lnTo>
                      <a:pt x="149" y="271"/>
                    </a:lnTo>
                    <a:lnTo>
                      <a:pt x="149" y="265"/>
                    </a:lnTo>
                    <a:lnTo>
                      <a:pt x="149" y="259"/>
                    </a:lnTo>
                    <a:lnTo>
                      <a:pt x="151" y="255"/>
                    </a:lnTo>
                    <a:lnTo>
                      <a:pt x="151" y="253"/>
                    </a:lnTo>
                    <a:lnTo>
                      <a:pt x="151" y="249"/>
                    </a:lnTo>
                    <a:lnTo>
                      <a:pt x="151" y="245"/>
                    </a:lnTo>
                    <a:lnTo>
                      <a:pt x="153" y="245"/>
                    </a:lnTo>
                    <a:lnTo>
                      <a:pt x="151" y="243"/>
                    </a:lnTo>
                    <a:lnTo>
                      <a:pt x="151" y="243"/>
                    </a:lnTo>
                    <a:lnTo>
                      <a:pt x="151" y="243"/>
                    </a:lnTo>
                    <a:lnTo>
                      <a:pt x="151" y="241"/>
                    </a:lnTo>
                    <a:lnTo>
                      <a:pt x="151" y="241"/>
                    </a:lnTo>
                    <a:lnTo>
                      <a:pt x="151" y="241"/>
                    </a:lnTo>
                    <a:lnTo>
                      <a:pt x="151" y="239"/>
                    </a:lnTo>
                    <a:lnTo>
                      <a:pt x="149" y="239"/>
                    </a:lnTo>
                    <a:lnTo>
                      <a:pt x="149" y="239"/>
                    </a:lnTo>
                    <a:lnTo>
                      <a:pt x="149" y="239"/>
                    </a:lnTo>
                    <a:lnTo>
                      <a:pt x="149" y="237"/>
                    </a:lnTo>
                    <a:lnTo>
                      <a:pt x="149" y="237"/>
                    </a:lnTo>
                    <a:lnTo>
                      <a:pt x="149" y="235"/>
                    </a:lnTo>
                    <a:lnTo>
                      <a:pt x="149" y="235"/>
                    </a:lnTo>
                    <a:lnTo>
                      <a:pt x="149" y="235"/>
                    </a:lnTo>
                    <a:lnTo>
                      <a:pt x="149" y="233"/>
                    </a:lnTo>
                    <a:lnTo>
                      <a:pt x="149" y="233"/>
                    </a:lnTo>
                    <a:lnTo>
                      <a:pt x="149" y="233"/>
                    </a:lnTo>
                    <a:lnTo>
                      <a:pt x="147" y="231"/>
                    </a:lnTo>
                    <a:lnTo>
                      <a:pt x="147" y="231"/>
                    </a:lnTo>
                    <a:lnTo>
                      <a:pt x="145" y="229"/>
                    </a:lnTo>
                    <a:lnTo>
                      <a:pt x="143" y="229"/>
                    </a:lnTo>
                    <a:lnTo>
                      <a:pt x="141" y="227"/>
                    </a:lnTo>
                    <a:lnTo>
                      <a:pt x="141" y="225"/>
                    </a:lnTo>
                    <a:lnTo>
                      <a:pt x="141" y="223"/>
                    </a:lnTo>
                    <a:lnTo>
                      <a:pt x="141" y="219"/>
                    </a:lnTo>
                    <a:lnTo>
                      <a:pt x="141" y="215"/>
                    </a:lnTo>
                    <a:lnTo>
                      <a:pt x="141" y="213"/>
                    </a:lnTo>
                    <a:lnTo>
                      <a:pt x="143" y="213"/>
                    </a:lnTo>
                    <a:lnTo>
                      <a:pt x="143" y="213"/>
                    </a:lnTo>
                    <a:lnTo>
                      <a:pt x="145" y="213"/>
                    </a:lnTo>
                    <a:lnTo>
                      <a:pt x="145" y="213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51" y="211"/>
                    </a:lnTo>
                    <a:lnTo>
                      <a:pt x="151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09"/>
                    </a:lnTo>
                    <a:lnTo>
                      <a:pt x="155" y="209"/>
                    </a:lnTo>
                    <a:lnTo>
                      <a:pt x="155" y="207"/>
                    </a:lnTo>
                    <a:lnTo>
                      <a:pt x="155" y="207"/>
                    </a:lnTo>
                    <a:lnTo>
                      <a:pt x="155" y="205"/>
                    </a:lnTo>
                    <a:lnTo>
                      <a:pt x="155" y="205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49" y="205"/>
                    </a:lnTo>
                    <a:lnTo>
                      <a:pt x="149" y="203"/>
                    </a:lnTo>
                    <a:lnTo>
                      <a:pt x="147" y="205"/>
                    </a:lnTo>
                    <a:lnTo>
                      <a:pt x="147" y="203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45" y="199"/>
                    </a:lnTo>
                    <a:lnTo>
                      <a:pt x="145" y="195"/>
                    </a:lnTo>
                    <a:lnTo>
                      <a:pt x="145" y="193"/>
                    </a:lnTo>
                    <a:lnTo>
                      <a:pt x="145" y="193"/>
                    </a:lnTo>
                    <a:lnTo>
                      <a:pt x="147" y="193"/>
                    </a:lnTo>
                    <a:lnTo>
                      <a:pt x="149" y="193"/>
                    </a:lnTo>
                    <a:lnTo>
                      <a:pt x="149" y="191"/>
                    </a:lnTo>
                    <a:lnTo>
                      <a:pt x="149" y="191"/>
                    </a:lnTo>
                    <a:lnTo>
                      <a:pt x="151" y="191"/>
                    </a:lnTo>
                    <a:lnTo>
                      <a:pt x="153" y="193"/>
                    </a:lnTo>
                    <a:lnTo>
                      <a:pt x="153" y="193"/>
                    </a:lnTo>
                    <a:lnTo>
                      <a:pt x="157" y="193"/>
                    </a:lnTo>
                    <a:lnTo>
                      <a:pt x="159" y="193"/>
                    </a:lnTo>
                    <a:lnTo>
                      <a:pt x="163" y="193"/>
                    </a:lnTo>
                    <a:lnTo>
                      <a:pt x="167" y="193"/>
                    </a:lnTo>
                    <a:lnTo>
                      <a:pt x="171" y="193"/>
                    </a:lnTo>
                    <a:lnTo>
                      <a:pt x="171" y="193"/>
                    </a:lnTo>
                    <a:lnTo>
                      <a:pt x="171" y="191"/>
                    </a:lnTo>
                    <a:lnTo>
                      <a:pt x="171" y="191"/>
                    </a:lnTo>
                    <a:lnTo>
                      <a:pt x="171" y="189"/>
                    </a:lnTo>
                    <a:lnTo>
                      <a:pt x="171" y="189"/>
                    </a:lnTo>
                    <a:lnTo>
                      <a:pt x="171" y="187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3" y="191"/>
                    </a:lnTo>
                    <a:lnTo>
                      <a:pt x="175" y="191"/>
                    </a:lnTo>
                    <a:lnTo>
                      <a:pt x="175" y="191"/>
                    </a:lnTo>
                    <a:lnTo>
                      <a:pt x="177" y="191"/>
                    </a:lnTo>
                    <a:lnTo>
                      <a:pt x="177" y="191"/>
                    </a:lnTo>
                    <a:lnTo>
                      <a:pt x="179" y="189"/>
                    </a:lnTo>
                    <a:lnTo>
                      <a:pt x="181" y="187"/>
                    </a:lnTo>
                    <a:lnTo>
                      <a:pt x="181" y="187"/>
                    </a:lnTo>
                    <a:lnTo>
                      <a:pt x="183" y="185"/>
                    </a:lnTo>
                    <a:lnTo>
                      <a:pt x="183" y="185"/>
                    </a:lnTo>
                    <a:lnTo>
                      <a:pt x="183" y="185"/>
                    </a:lnTo>
                    <a:lnTo>
                      <a:pt x="185" y="185"/>
                    </a:lnTo>
                    <a:lnTo>
                      <a:pt x="185" y="187"/>
                    </a:lnTo>
                    <a:lnTo>
                      <a:pt x="187" y="191"/>
                    </a:lnTo>
                    <a:lnTo>
                      <a:pt x="189" y="193"/>
                    </a:lnTo>
                    <a:lnTo>
                      <a:pt x="189" y="195"/>
                    </a:lnTo>
                    <a:lnTo>
                      <a:pt x="189" y="199"/>
                    </a:lnTo>
                    <a:lnTo>
                      <a:pt x="189" y="201"/>
                    </a:lnTo>
                    <a:lnTo>
                      <a:pt x="189" y="201"/>
                    </a:lnTo>
                    <a:lnTo>
                      <a:pt x="189" y="203"/>
                    </a:lnTo>
                    <a:lnTo>
                      <a:pt x="191" y="201"/>
                    </a:lnTo>
                    <a:lnTo>
                      <a:pt x="191" y="20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4">
                <a:extLst>
                  <a:ext uri="{FF2B5EF4-FFF2-40B4-BE49-F238E27FC236}">
                    <a16:creationId xmlns:a16="http://schemas.microsoft.com/office/drawing/2014/main" id="{B614DA0C-C481-4445-9C70-AE993CDD64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5" y="2263"/>
                <a:ext cx="143" cy="32"/>
              </a:xfrm>
              <a:custGeom>
                <a:avLst/>
                <a:gdLst>
                  <a:gd name="T0" fmla="*/ 2 w 143"/>
                  <a:gd name="T1" fmla="*/ 32 h 32"/>
                  <a:gd name="T2" fmla="*/ 2 w 143"/>
                  <a:gd name="T3" fmla="*/ 32 h 32"/>
                  <a:gd name="T4" fmla="*/ 2 w 143"/>
                  <a:gd name="T5" fmla="*/ 32 h 32"/>
                  <a:gd name="T6" fmla="*/ 2 w 143"/>
                  <a:gd name="T7" fmla="*/ 32 h 32"/>
                  <a:gd name="T8" fmla="*/ 2 w 143"/>
                  <a:gd name="T9" fmla="*/ 32 h 32"/>
                  <a:gd name="T10" fmla="*/ 2 w 143"/>
                  <a:gd name="T11" fmla="*/ 32 h 32"/>
                  <a:gd name="T12" fmla="*/ 2 w 143"/>
                  <a:gd name="T13" fmla="*/ 32 h 32"/>
                  <a:gd name="T14" fmla="*/ 2 w 143"/>
                  <a:gd name="T15" fmla="*/ 32 h 32"/>
                  <a:gd name="T16" fmla="*/ 2 w 143"/>
                  <a:gd name="T17" fmla="*/ 32 h 32"/>
                  <a:gd name="T18" fmla="*/ 2 w 143"/>
                  <a:gd name="T19" fmla="*/ 32 h 32"/>
                  <a:gd name="T20" fmla="*/ 2 w 143"/>
                  <a:gd name="T21" fmla="*/ 32 h 32"/>
                  <a:gd name="T22" fmla="*/ 2 w 143"/>
                  <a:gd name="T23" fmla="*/ 32 h 32"/>
                  <a:gd name="T24" fmla="*/ 2 w 143"/>
                  <a:gd name="T25" fmla="*/ 32 h 32"/>
                  <a:gd name="T26" fmla="*/ 0 w 143"/>
                  <a:gd name="T27" fmla="*/ 32 h 32"/>
                  <a:gd name="T28" fmla="*/ 0 w 143"/>
                  <a:gd name="T29" fmla="*/ 32 h 32"/>
                  <a:gd name="T30" fmla="*/ 0 w 143"/>
                  <a:gd name="T31" fmla="*/ 32 h 32"/>
                  <a:gd name="T32" fmla="*/ 0 w 143"/>
                  <a:gd name="T33" fmla="*/ 30 h 32"/>
                  <a:gd name="T34" fmla="*/ 0 w 143"/>
                  <a:gd name="T35" fmla="*/ 30 h 32"/>
                  <a:gd name="T36" fmla="*/ 0 w 143"/>
                  <a:gd name="T37" fmla="*/ 30 h 32"/>
                  <a:gd name="T38" fmla="*/ 0 w 143"/>
                  <a:gd name="T39" fmla="*/ 30 h 32"/>
                  <a:gd name="T40" fmla="*/ 0 w 143"/>
                  <a:gd name="T41" fmla="*/ 32 h 32"/>
                  <a:gd name="T42" fmla="*/ 0 w 143"/>
                  <a:gd name="T43" fmla="*/ 32 h 32"/>
                  <a:gd name="T44" fmla="*/ 0 w 143"/>
                  <a:gd name="T45" fmla="*/ 32 h 32"/>
                  <a:gd name="T46" fmla="*/ 2 w 143"/>
                  <a:gd name="T47" fmla="*/ 32 h 32"/>
                  <a:gd name="T48" fmla="*/ 2 w 143"/>
                  <a:gd name="T49" fmla="*/ 32 h 32"/>
                  <a:gd name="T50" fmla="*/ 2 w 143"/>
                  <a:gd name="T51" fmla="*/ 32 h 32"/>
                  <a:gd name="T52" fmla="*/ 143 w 143"/>
                  <a:gd name="T53" fmla="*/ 0 h 32"/>
                  <a:gd name="T54" fmla="*/ 143 w 143"/>
                  <a:gd name="T55" fmla="*/ 0 h 32"/>
                  <a:gd name="T56" fmla="*/ 143 w 143"/>
                  <a:gd name="T57" fmla="*/ 0 h 32"/>
                  <a:gd name="T58" fmla="*/ 141 w 143"/>
                  <a:gd name="T59" fmla="*/ 0 h 32"/>
                  <a:gd name="T60" fmla="*/ 141 w 143"/>
                  <a:gd name="T61" fmla="*/ 2 h 32"/>
                  <a:gd name="T62" fmla="*/ 143 w 143"/>
                  <a:gd name="T63" fmla="*/ 2 h 32"/>
                  <a:gd name="T64" fmla="*/ 143 w 143"/>
                  <a:gd name="T65" fmla="*/ 2 h 32"/>
                  <a:gd name="T66" fmla="*/ 143 w 143"/>
                  <a:gd name="T67" fmla="*/ 2 h 32"/>
                  <a:gd name="T68" fmla="*/ 143 w 143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" h="32">
                    <a:moveTo>
                      <a:pt x="2" y="32"/>
                    </a:move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close/>
                    <a:moveTo>
                      <a:pt x="2" y="32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close/>
                    <a:moveTo>
                      <a:pt x="143" y="0"/>
                    </a:moveTo>
                    <a:lnTo>
                      <a:pt x="143" y="0"/>
                    </a:lnTo>
                    <a:lnTo>
                      <a:pt x="143" y="0"/>
                    </a:lnTo>
                    <a:lnTo>
                      <a:pt x="141" y="0"/>
                    </a:lnTo>
                    <a:lnTo>
                      <a:pt x="141" y="2"/>
                    </a:lnTo>
                    <a:lnTo>
                      <a:pt x="143" y="2"/>
                    </a:lnTo>
                    <a:lnTo>
                      <a:pt x="143" y="2"/>
                    </a:lnTo>
                    <a:lnTo>
                      <a:pt x="143" y="2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8CE520C4-D910-4DC9-89BF-8D0BB805B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" y="1125"/>
              <a:ext cx="813" cy="625"/>
            </a:xfrm>
            <a:custGeom>
              <a:avLst/>
              <a:gdLst>
                <a:gd name="T0" fmla="*/ 611 w 813"/>
                <a:gd name="T1" fmla="*/ 623 h 625"/>
                <a:gd name="T2" fmla="*/ 629 w 813"/>
                <a:gd name="T3" fmla="*/ 575 h 625"/>
                <a:gd name="T4" fmla="*/ 757 w 813"/>
                <a:gd name="T5" fmla="*/ 493 h 625"/>
                <a:gd name="T6" fmla="*/ 775 w 813"/>
                <a:gd name="T7" fmla="*/ 415 h 625"/>
                <a:gd name="T8" fmla="*/ 811 w 813"/>
                <a:gd name="T9" fmla="*/ 122 h 625"/>
                <a:gd name="T10" fmla="*/ 783 w 813"/>
                <a:gd name="T11" fmla="*/ 94 h 625"/>
                <a:gd name="T12" fmla="*/ 717 w 813"/>
                <a:gd name="T13" fmla="*/ 72 h 625"/>
                <a:gd name="T14" fmla="*/ 659 w 813"/>
                <a:gd name="T15" fmla="*/ 36 h 625"/>
                <a:gd name="T16" fmla="*/ 613 w 813"/>
                <a:gd name="T17" fmla="*/ 6 h 625"/>
                <a:gd name="T18" fmla="*/ 567 w 813"/>
                <a:gd name="T19" fmla="*/ 22 h 625"/>
                <a:gd name="T20" fmla="*/ 539 w 813"/>
                <a:gd name="T21" fmla="*/ 80 h 625"/>
                <a:gd name="T22" fmla="*/ 587 w 813"/>
                <a:gd name="T23" fmla="*/ 100 h 625"/>
                <a:gd name="T24" fmla="*/ 585 w 813"/>
                <a:gd name="T25" fmla="*/ 122 h 625"/>
                <a:gd name="T26" fmla="*/ 549 w 813"/>
                <a:gd name="T27" fmla="*/ 144 h 625"/>
                <a:gd name="T28" fmla="*/ 527 w 813"/>
                <a:gd name="T29" fmla="*/ 172 h 625"/>
                <a:gd name="T30" fmla="*/ 460 w 813"/>
                <a:gd name="T31" fmla="*/ 198 h 625"/>
                <a:gd name="T32" fmla="*/ 318 w 813"/>
                <a:gd name="T33" fmla="*/ 188 h 625"/>
                <a:gd name="T34" fmla="*/ 226 w 813"/>
                <a:gd name="T35" fmla="*/ 146 h 625"/>
                <a:gd name="T36" fmla="*/ 192 w 813"/>
                <a:gd name="T37" fmla="*/ 104 h 625"/>
                <a:gd name="T38" fmla="*/ 148 w 813"/>
                <a:gd name="T39" fmla="*/ 80 h 625"/>
                <a:gd name="T40" fmla="*/ 128 w 813"/>
                <a:gd name="T41" fmla="*/ 106 h 625"/>
                <a:gd name="T42" fmla="*/ 98 w 813"/>
                <a:gd name="T43" fmla="*/ 140 h 625"/>
                <a:gd name="T44" fmla="*/ 72 w 813"/>
                <a:gd name="T45" fmla="*/ 158 h 625"/>
                <a:gd name="T46" fmla="*/ 78 w 813"/>
                <a:gd name="T47" fmla="*/ 200 h 625"/>
                <a:gd name="T48" fmla="*/ 24 w 813"/>
                <a:gd name="T49" fmla="*/ 226 h 625"/>
                <a:gd name="T50" fmla="*/ 4 w 813"/>
                <a:gd name="T51" fmla="*/ 256 h 625"/>
                <a:gd name="T52" fmla="*/ 24 w 813"/>
                <a:gd name="T53" fmla="*/ 288 h 625"/>
                <a:gd name="T54" fmla="*/ 74 w 813"/>
                <a:gd name="T55" fmla="*/ 317 h 625"/>
                <a:gd name="T56" fmla="*/ 108 w 813"/>
                <a:gd name="T57" fmla="*/ 359 h 625"/>
                <a:gd name="T58" fmla="*/ 108 w 813"/>
                <a:gd name="T59" fmla="*/ 387 h 625"/>
                <a:gd name="T60" fmla="*/ 152 w 813"/>
                <a:gd name="T61" fmla="*/ 413 h 625"/>
                <a:gd name="T62" fmla="*/ 218 w 813"/>
                <a:gd name="T63" fmla="*/ 445 h 625"/>
                <a:gd name="T64" fmla="*/ 268 w 813"/>
                <a:gd name="T65" fmla="*/ 451 h 625"/>
                <a:gd name="T66" fmla="*/ 310 w 813"/>
                <a:gd name="T67" fmla="*/ 449 h 625"/>
                <a:gd name="T68" fmla="*/ 352 w 813"/>
                <a:gd name="T69" fmla="*/ 433 h 625"/>
                <a:gd name="T70" fmla="*/ 386 w 813"/>
                <a:gd name="T71" fmla="*/ 441 h 625"/>
                <a:gd name="T72" fmla="*/ 420 w 813"/>
                <a:gd name="T73" fmla="*/ 457 h 625"/>
                <a:gd name="T74" fmla="*/ 418 w 813"/>
                <a:gd name="T75" fmla="*/ 509 h 625"/>
                <a:gd name="T76" fmla="*/ 452 w 813"/>
                <a:gd name="T77" fmla="*/ 541 h 625"/>
                <a:gd name="T78" fmla="*/ 480 w 813"/>
                <a:gd name="T79" fmla="*/ 565 h 625"/>
                <a:gd name="T80" fmla="*/ 493 w 813"/>
                <a:gd name="T81" fmla="*/ 551 h 625"/>
                <a:gd name="T82" fmla="*/ 529 w 813"/>
                <a:gd name="T83" fmla="*/ 545 h 625"/>
                <a:gd name="T84" fmla="*/ 563 w 813"/>
                <a:gd name="T85" fmla="*/ 553 h 625"/>
                <a:gd name="T86" fmla="*/ 597 w 813"/>
                <a:gd name="T87" fmla="*/ 563 h 625"/>
                <a:gd name="T88" fmla="*/ 621 w 813"/>
                <a:gd name="T89" fmla="*/ 589 h 625"/>
                <a:gd name="T90" fmla="*/ 649 w 813"/>
                <a:gd name="T91" fmla="*/ 561 h 625"/>
                <a:gd name="T92" fmla="*/ 667 w 813"/>
                <a:gd name="T93" fmla="*/ 543 h 625"/>
                <a:gd name="T94" fmla="*/ 701 w 813"/>
                <a:gd name="T95" fmla="*/ 545 h 625"/>
                <a:gd name="T96" fmla="*/ 733 w 813"/>
                <a:gd name="T97" fmla="*/ 521 h 625"/>
                <a:gd name="T98" fmla="*/ 753 w 813"/>
                <a:gd name="T99" fmla="*/ 493 h 625"/>
                <a:gd name="T100" fmla="*/ 759 w 813"/>
                <a:gd name="T101" fmla="*/ 467 h 625"/>
                <a:gd name="T102" fmla="*/ 773 w 813"/>
                <a:gd name="T103" fmla="*/ 431 h 625"/>
                <a:gd name="T104" fmla="*/ 757 w 813"/>
                <a:gd name="T105" fmla="*/ 391 h 625"/>
                <a:gd name="T106" fmla="*/ 725 w 813"/>
                <a:gd name="T107" fmla="*/ 351 h 625"/>
                <a:gd name="T108" fmla="*/ 711 w 813"/>
                <a:gd name="T109" fmla="*/ 301 h 625"/>
                <a:gd name="T110" fmla="*/ 713 w 813"/>
                <a:gd name="T111" fmla="*/ 278 h 625"/>
                <a:gd name="T112" fmla="*/ 659 w 813"/>
                <a:gd name="T113" fmla="*/ 250 h 625"/>
                <a:gd name="T114" fmla="*/ 697 w 813"/>
                <a:gd name="T115" fmla="*/ 242 h 625"/>
                <a:gd name="T116" fmla="*/ 727 w 813"/>
                <a:gd name="T117" fmla="*/ 238 h 625"/>
                <a:gd name="T118" fmla="*/ 755 w 813"/>
                <a:gd name="T119" fmla="*/ 206 h 625"/>
                <a:gd name="T120" fmla="*/ 785 w 813"/>
                <a:gd name="T121" fmla="*/ 200 h 625"/>
                <a:gd name="T122" fmla="*/ 799 w 813"/>
                <a:gd name="T123" fmla="*/ 188 h 625"/>
                <a:gd name="T124" fmla="*/ 793 w 813"/>
                <a:gd name="T125" fmla="*/ 14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3" h="625">
                  <a:moveTo>
                    <a:pt x="637" y="597"/>
                  </a:moveTo>
                  <a:lnTo>
                    <a:pt x="637" y="595"/>
                  </a:lnTo>
                  <a:lnTo>
                    <a:pt x="637" y="595"/>
                  </a:lnTo>
                  <a:lnTo>
                    <a:pt x="635" y="593"/>
                  </a:lnTo>
                  <a:lnTo>
                    <a:pt x="635" y="593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1" y="593"/>
                  </a:lnTo>
                  <a:lnTo>
                    <a:pt x="631" y="593"/>
                  </a:lnTo>
                  <a:lnTo>
                    <a:pt x="631" y="595"/>
                  </a:lnTo>
                  <a:lnTo>
                    <a:pt x="629" y="593"/>
                  </a:lnTo>
                  <a:lnTo>
                    <a:pt x="629" y="593"/>
                  </a:lnTo>
                  <a:lnTo>
                    <a:pt x="629" y="593"/>
                  </a:lnTo>
                  <a:lnTo>
                    <a:pt x="629" y="595"/>
                  </a:lnTo>
                  <a:lnTo>
                    <a:pt x="627" y="593"/>
                  </a:lnTo>
                  <a:lnTo>
                    <a:pt x="625" y="593"/>
                  </a:lnTo>
                  <a:lnTo>
                    <a:pt x="625" y="593"/>
                  </a:lnTo>
                  <a:lnTo>
                    <a:pt x="623" y="595"/>
                  </a:lnTo>
                  <a:lnTo>
                    <a:pt x="621" y="595"/>
                  </a:lnTo>
                  <a:lnTo>
                    <a:pt x="617" y="595"/>
                  </a:lnTo>
                  <a:lnTo>
                    <a:pt x="617" y="595"/>
                  </a:lnTo>
                  <a:lnTo>
                    <a:pt x="615" y="595"/>
                  </a:lnTo>
                  <a:lnTo>
                    <a:pt x="613" y="595"/>
                  </a:lnTo>
                  <a:lnTo>
                    <a:pt x="613" y="595"/>
                  </a:lnTo>
                  <a:lnTo>
                    <a:pt x="611" y="597"/>
                  </a:lnTo>
                  <a:lnTo>
                    <a:pt x="611" y="597"/>
                  </a:lnTo>
                  <a:lnTo>
                    <a:pt x="611" y="599"/>
                  </a:lnTo>
                  <a:lnTo>
                    <a:pt x="611" y="599"/>
                  </a:lnTo>
                  <a:lnTo>
                    <a:pt x="613" y="599"/>
                  </a:lnTo>
                  <a:lnTo>
                    <a:pt x="611" y="599"/>
                  </a:lnTo>
                  <a:lnTo>
                    <a:pt x="609" y="601"/>
                  </a:lnTo>
                  <a:lnTo>
                    <a:pt x="607" y="603"/>
                  </a:lnTo>
                  <a:lnTo>
                    <a:pt x="605" y="605"/>
                  </a:lnTo>
                  <a:lnTo>
                    <a:pt x="605" y="605"/>
                  </a:lnTo>
                  <a:lnTo>
                    <a:pt x="603" y="607"/>
                  </a:lnTo>
                  <a:lnTo>
                    <a:pt x="603" y="607"/>
                  </a:lnTo>
                  <a:lnTo>
                    <a:pt x="605" y="613"/>
                  </a:lnTo>
                  <a:lnTo>
                    <a:pt x="605" y="615"/>
                  </a:lnTo>
                  <a:lnTo>
                    <a:pt x="605" y="617"/>
                  </a:lnTo>
                  <a:lnTo>
                    <a:pt x="607" y="621"/>
                  </a:lnTo>
                  <a:lnTo>
                    <a:pt x="611" y="623"/>
                  </a:lnTo>
                  <a:lnTo>
                    <a:pt x="611" y="623"/>
                  </a:lnTo>
                  <a:lnTo>
                    <a:pt x="615" y="623"/>
                  </a:lnTo>
                  <a:lnTo>
                    <a:pt x="617" y="625"/>
                  </a:lnTo>
                  <a:lnTo>
                    <a:pt x="617" y="625"/>
                  </a:lnTo>
                  <a:lnTo>
                    <a:pt x="619" y="625"/>
                  </a:lnTo>
                  <a:lnTo>
                    <a:pt x="621" y="625"/>
                  </a:lnTo>
                  <a:lnTo>
                    <a:pt x="623" y="625"/>
                  </a:lnTo>
                  <a:lnTo>
                    <a:pt x="623" y="625"/>
                  </a:lnTo>
                  <a:lnTo>
                    <a:pt x="623" y="623"/>
                  </a:lnTo>
                  <a:lnTo>
                    <a:pt x="623" y="623"/>
                  </a:lnTo>
                  <a:lnTo>
                    <a:pt x="627" y="623"/>
                  </a:lnTo>
                  <a:lnTo>
                    <a:pt x="627" y="623"/>
                  </a:lnTo>
                  <a:lnTo>
                    <a:pt x="627" y="621"/>
                  </a:lnTo>
                  <a:lnTo>
                    <a:pt x="627" y="621"/>
                  </a:lnTo>
                  <a:lnTo>
                    <a:pt x="627" y="621"/>
                  </a:lnTo>
                  <a:lnTo>
                    <a:pt x="629" y="619"/>
                  </a:lnTo>
                  <a:lnTo>
                    <a:pt x="631" y="617"/>
                  </a:lnTo>
                  <a:lnTo>
                    <a:pt x="631" y="617"/>
                  </a:lnTo>
                  <a:lnTo>
                    <a:pt x="631" y="617"/>
                  </a:lnTo>
                  <a:lnTo>
                    <a:pt x="633" y="617"/>
                  </a:lnTo>
                  <a:lnTo>
                    <a:pt x="633" y="617"/>
                  </a:lnTo>
                  <a:lnTo>
                    <a:pt x="633" y="615"/>
                  </a:lnTo>
                  <a:lnTo>
                    <a:pt x="633" y="613"/>
                  </a:lnTo>
                  <a:lnTo>
                    <a:pt x="633" y="611"/>
                  </a:lnTo>
                  <a:lnTo>
                    <a:pt x="633" y="609"/>
                  </a:lnTo>
                  <a:lnTo>
                    <a:pt x="633" y="609"/>
                  </a:lnTo>
                  <a:lnTo>
                    <a:pt x="635" y="609"/>
                  </a:lnTo>
                  <a:lnTo>
                    <a:pt x="635" y="607"/>
                  </a:lnTo>
                  <a:lnTo>
                    <a:pt x="637" y="601"/>
                  </a:lnTo>
                  <a:lnTo>
                    <a:pt x="637" y="601"/>
                  </a:lnTo>
                  <a:lnTo>
                    <a:pt x="639" y="601"/>
                  </a:lnTo>
                  <a:lnTo>
                    <a:pt x="639" y="599"/>
                  </a:lnTo>
                  <a:lnTo>
                    <a:pt x="637" y="597"/>
                  </a:lnTo>
                  <a:close/>
                  <a:moveTo>
                    <a:pt x="627" y="575"/>
                  </a:moveTo>
                  <a:lnTo>
                    <a:pt x="625" y="575"/>
                  </a:lnTo>
                  <a:lnTo>
                    <a:pt x="625" y="575"/>
                  </a:lnTo>
                  <a:lnTo>
                    <a:pt x="625" y="575"/>
                  </a:lnTo>
                  <a:lnTo>
                    <a:pt x="625" y="577"/>
                  </a:lnTo>
                  <a:lnTo>
                    <a:pt x="625" y="577"/>
                  </a:lnTo>
                  <a:lnTo>
                    <a:pt x="627" y="575"/>
                  </a:lnTo>
                  <a:lnTo>
                    <a:pt x="627" y="577"/>
                  </a:lnTo>
                  <a:lnTo>
                    <a:pt x="629" y="575"/>
                  </a:lnTo>
                  <a:lnTo>
                    <a:pt x="629" y="575"/>
                  </a:lnTo>
                  <a:lnTo>
                    <a:pt x="627" y="575"/>
                  </a:lnTo>
                  <a:lnTo>
                    <a:pt x="627" y="575"/>
                  </a:lnTo>
                  <a:close/>
                  <a:moveTo>
                    <a:pt x="657" y="565"/>
                  </a:moveTo>
                  <a:lnTo>
                    <a:pt x="657" y="565"/>
                  </a:lnTo>
                  <a:lnTo>
                    <a:pt x="657" y="565"/>
                  </a:lnTo>
                  <a:lnTo>
                    <a:pt x="659" y="565"/>
                  </a:lnTo>
                  <a:lnTo>
                    <a:pt x="659" y="563"/>
                  </a:lnTo>
                  <a:lnTo>
                    <a:pt x="657" y="565"/>
                  </a:lnTo>
                  <a:close/>
                  <a:moveTo>
                    <a:pt x="661" y="563"/>
                  </a:moveTo>
                  <a:lnTo>
                    <a:pt x="661" y="563"/>
                  </a:lnTo>
                  <a:lnTo>
                    <a:pt x="661" y="563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3"/>
                  </a:lnTo>
                  <a:lnTo>
                    <a:pt x="661" y="563"/>
                  </a:lnTo>
                  <a:lnTo>
                    <a:pt x="663" y="563"/>
                  </a:lnTo>
                  <a:lnTo>
                    <a:pt x="661" y="563"/>
                  </a:lnTo>
                  <a:lnTo>
                    <a:pt x="661" y="563"/>
                  </a:lnTo>
                  <a:close/>
                  <a:moveTo>
                    <a:pt x="669" y="543"/>
                  </a:moveTo>
                  <a:lnTo>
                    <a:pt x="669" y="543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9" y="543"/>
                  </a:lnTo>
                  <a:lnTo>
                    <a:pt x="669" y="543"/>
                  </a:lnTo>
                  <a:lnTo>
                    <a:pt x="671" y="545"/>
                  </a:lnTo>
                  <a:lnTo>
                    <a:pt x="669" y="543"/>
                  </a:lnTo>
                  <a:lnTo>
                    <a:pt x="669" y="543"/>
                  </a:lnTo>
                  <a:close/>
                  <a:moveTo>
                    <a:pt x="735" y="513"/>
                  </a:moveTo>
                  <a:lnTo>
                    <a:pt x="735" y="513"/>
                  </a:lnTo>
                  <a:lnTo>
                    <a:pt x="735" y="513"/>
                  </a:lnTo>
                  <a:lnTo>
                    <a:pt x="735" y="513"/>
                  </a:lnTo>
                  <a:lnTo>
                    <a:pt x="735" y="515"/>
                  </a:lnTo>
                  <a:lnTo>
                    <a:pt x="735" y="515"/>
                  </a:lnTo>
                  <a:lnTo>
                    <a:pt x="735" y="513"/>
                  </a:lnTo>
                  <a:lnTo>
                    <a:pt x="735" y="513"/>
                  </a:lnTo>
                  <a:lnTo>
                    <a:pt x="735" y="513"/>
                  </a:lnTo>
                  <a:close/>
                  <a:moveTo>
                    <a:pt x="757" y="495"/>
                  </a:moveTo>
                  <a:lnTo>
                    <a:pt x="757" y="495"/>
                  </a:lnTo>
                  <a:lnTo>
                    <a:pt x="757" y="493"/>
                  </a:lnTo>
                  <a:lnTo>
                    <a:pt x="757" y="493"/>
                  </a:lnTo>
                  <a:lnTo>
                    <a:pt x="755" y="493"/>
                  </a:lnTo>
                  <a:lnTo>
                    <a:pt x="755" y="493"/>
                  </a:lnTo>
                  <a:lnTo>
                    <a:pt x="755" y="495"/>
                  </a:lnTo>
                  <a:lnTo>
                    <a:pt x="755" y="495"/>
                  </a:lnTo>
                  <a:lnTo>
                    <a:pt x="755" y="495"/>
                  </a:lnTo>
                  <a:lnTo>
                    <a:pt x="755" y="497"/>
                  </a:lnTo>
                  <a:lnTo>
                    <a:pt x="757" y="497"/>
                  </a:lnTo>
                  <a:lnTo>
                    <a:pt x="757" y="497"/>
                  </a:lnTo>
                  <a:lnTo>
                    <a:pt x="757" y="497"/>
                  </a:lnTo>
                  <a:lnTo>
                    <a:pt x="757" y="495"/>
                  </a:lnTo>
                  <a:lnTo>
                    <a:pt x="757" y="495"/>
                  </a:lnTo>
                  <a:close/>
                  <a:moveTo>
                    <a:pt x="767" y="447"/>
                  </a:moveTo>
                  <a:lnTo>
                    <a:pt x="767" y="447"/>
                  </a:lnTo>
                  <a:lnTo>
                    <a:pt x="765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7"/>
                  </a:lnTo>
                  <a:close/>
                  <a:moveTo>
                    <a:pt x="773" y="419"/>
                  </a:moveTo>
                  <a:lnTo>
                    <a:pt x="771" y="419"/>
                  </a:lnTo>
                  <a:lnTo>
                    <a:pt x="771" y="421"/>
                  </a:lnTo>
                  <a:lnTo>
                    <a:pt x="773" y="421"/>
                  </a:lnTo>
                  <a:lnTo>
                    <a:pt x="775" y="421"/>
                  </a:lnTo>
                  <a:lnTo>
                    <a:pt x="775" y="421"/>
                  </a:lnTo>
                  <a:lnTo>
                    <a:pt x="773" y="421"/>
                  </a:lnTo>
                  <a:lnTo>
                    <a:pt x="773" y="419"/>
                  </a:lnTo>
                  <a:close/>
                  <a:moveTo>
                    <a:pt x="777" y="417"/>
                  </a:moveTo>
                  <a:lnTo>
                    <a:pt x="775" y="417"/>
                  </a:lnTo>
                  <a:lnTo>
                    <a:pt x="775" y="417"/>
                  </a:lnTo>
                  <a:lnTo>
                    <a:pt x="777" y="417"/>
                  </a:lnTo>
                  <a:lnTo>
                    <a:pt x="777" y="419"/>
                  </a:lnTo>
                  <a:lnTo>
                    <a:pt x="777" y="417"/>
                  </a:lnTo>
                  <a:lnTo>
                    <a:pt x="777" y="417"/>
                  </a:lnTo>
                  <a:close/>
                  <a:moveTo>
                    <a:pt x="771" y="413"/>
                  </a:moveTo>
                  <a:lnTo>
                    <a:pt x="769" y="413"/>
                  </a:lnTo>
                  <a:lnTo>
                    <a:pt x="769" y="415"/>
                  </a:lnTo>
                  <a:lnTo>
                    <a:pt x="771" y="415"/>
                  </a:lnTo>
                  <a:lnTo>
                    <a:pt x="773" y="415"/>
                  </a:lnTo>
                  <a:lnTo>
                    <a:pt x="775" y="417"/>
                  </a:lnTo>
                  <a:lnTo>
                    <a:pt x="775" y="417"/>
                  </a:lnTo>
                  <a:lnTo>
                    <a:pt x="775" y="415"/>
                  </a:lnTo>
                  <a:lnTo>
                    <a:pt x="773" y="415"/>
                  </a:lnTo>
                  <a:lnTo>
                    <a:pt x="771" y="413"/>
                  </a:lnTo>
                  <a:close/>
                  <a:moveTo>
                    <a:pt x="755" y="387"/>
                  </a:moveTo>
                  <a:lnTo>
                    <a:pt x="753" y="385"/>
                  </a:lnTo>
                  <a:lnTo>
                    <a:pt x="753" y="385"/>
                  </a:lnTo>
                  <a:lnTo>
                    <a:pt x="751" y="385"/>
                  </a:lnTo>
                  <a:lnTo>
                    <a:pt x="749" y="383"/>
                  </a:lnTo>
                  <a:lnTo>
                    <a:pt x="747" y="383"/>
                  </a:lnTo>
                  <a:lnTo>
                    <a:pt x="749" y="385"/>
                  </a:lnTo>
                  <a:lnTo>
                    <a:pt x="751" y="387"/>
                  </a:lnTo>
                  <a:lnTo>
                    <a:pt x="753" y="387"/>
                  </a:lnTo>
                  <a:lnTo>
                    <a:pt x="759" y="389"/>
                  </a:lnTo>
                  <a:lnTo>
                    <a:pt x="759" y="389"/>
                  </a:lnTo>
                  <a:lnTo>
                    <a:pt x="759" y="389"/>
                  </a:lnTo>
                  <a:lnTo>
                    <a:pt x="759" y="387"/>
                  </a:lnTo>
                  <a:lnTo>
                    <a:pt x="755" y="387"/>
                  </a:lnTo>
                  <a:close/>
                  <a:moveTo>
                    <a:pt x="813" y="144"/>
                  </a:moveTo>
                  <a:lnTo>
                    <a:pt x="811" y="142"/>
                  </a:lnTo>
                  <a:lnTo>
                    <a:pt x="811" y="140"/>
                  </a:lnTo>
                  <a:lnTo>
                    <a:pt x="811" y="138"/>
                  </a:lnTo>
                  <a:lnTo>
                    <a:pt x="813" y="138"/>
                  </a:lnTo>
                  <a:lnTo>
                    <a:pt x="813" y="138"/>
                  </a:lnTo>
                  <a:lnTo>
                    <a:pt x="813" y="138"/>
                  </a:lnTo>
                  <a:lnTo>
                    <a:pt x="813" y="136"/>
                  </a:lnTo>
                  <a:lnTo>
                    <a:pt x="813" y="136"/>
                  </a:lnTo>
                  <a:lnTo>
                    <a:pt x="813" y="134"/>
                  </a:lnTo>
                  <a:lnTo>
                    <a:pt x="811" y="134"/>
                  </a:lnTo>
                  <a:lnTo>
                    <a:pt x="811" y="132"/>
                  </a:lnTo>
                  <a:lnTo>
                    <a:pt x="811" y="132"/>
                  </a:lnTo>
                  <a:lnTo>
                    <a:pt x="813" y="132"/>
                  </a:lnTo>
                  <a:lnTo>
                    <a:pt x="813" y="132"/>
                  </a:lnTo>
                  <a:lnTo>
                    <a:pt x="813" y="130"/>
                  </a:lnTo>
                  <a:lnTo>
                    <a:pt x="813" y="130"/>
                  </a:lnTo>
                  <a:lnTo>
                    <a:pt x="811" y="128"/>
                  </a:lnTo>
                  <a:lnTo>
                    <a:pt x="811" y="128"/>
                  </a:lnTo>
                  <a:lnTo>
                    <a:pt x="813" y="126"/>
                  </a:lnTo>
                  <a:lnTo>
                    <a:pt x="813" y="126"/>
                  </a:lnTo>
                  <a:lnTo>
                    <a:pt x="813" y="126"/>
                  </a:lnTo>
                  <a:lnTo>
                    <a:pt x="811" y="124"/>
                  </a:lnTo>
                  <a:lnTo>
                    <a:pt x="811" y="124"/>
                  </a:lnTo>
                  <a:lnTo>
                    <a:pt x="811" y="122"/>
                  </a:lnTo>
                  <a:lnTo>
                    <a:pt x="811" y="122"/>
                  </a:lnTo>
                  <a:lnTo>
                    <a:pt x="811" y="120"/>
                  </a:lnTo>
                  <a:lnTo>
                    <a:pt x="809" y="118"/>
                  </a:lnTo>
                  <a:lnTo>
                    <a:pt x="809" y="116"/>
                  </a:lnTo>
                  <a:lnTo>
                    <a:pt x="809" y="116"/>
                  </a:lnTo>
                  <a:lnTo>
                    <a:pt x="809" y="114"/>
                  </a:lnTo>
                  <a:lnTo>
                    <a:pt x="807" y="114"/>
                  </a:lnTo>
                  <a:lnTo>
                    <a:pt x="807" y="112"/>
                  </a:lnTo>
                  <a:lnTo>
                    <a:pt x="807" y="110"/>
                  </a:lnTo>
                  <a:lnTo>
                    <a:pt x="807" y="110"/>
                  </a:lnTo>
                  <a:lnTo>
                    <a:pt x="807" y="108"/>
                  </a:lnTo>
                  <a:lnTo>
                    <a:pt x="805" y="108"/>
                  </a:lnTo>
                  <a:lnTo>
                    <a:pt x="805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9" y="106"/>
                  </a:lnTo>
                  <a:lnTo>
                    <a:pt x="809" y="104"/>
                  </a:lnTo>
                  <a:lnTo>
                    <a:pt x="809" y="104"/>
                  </a:lnTo>
                  <a:lnTo>
                    <a:pt x="809" y="102"/>
                  </a:lnTo>
                  <a:lnTo>
                    <a:pt x="809" y="102"/>
                  </a:lnTo>
                  <a:lnTo>
                    <a:pt x="809" y="100"/>
                  </a:lnTo>
                  <a:lnTo>
                    <a:pt x="807" y="98"/>
                  </a:lnTo>
                  <a:lnTo>
                    <a:pt x="807" y="98"/>
                  </a:lnTo>
                  <a:lnTo>
                    <a:pt x="805" y="96"/>
                  </a:lnTo>
                  <a:lnTo>
                    <a:pt x="803" y="96"/>
                  </a:lnTo>
                  <a:lnTo>
                    <a:pt x="803" y="94"/>
                  </a:lnTo>
                  <a:lnTo>
                    <a:pt x="803" y="94"/>
                  </a:lnTo>
                  <a:lnTo>
                    <a:pt x="803" y="92"/>
                  </a:lnTo>
                  <a:lnTo>
                    <a:pt x="803" y="92"/>
                  </a:lnTo>
                  <a:lnTo>
                    <a:pt x="803" y="92"/>
                  </a:lnTo>
                  <a:lnTo>
                    <a:pt x="799" y="90"/>
                  </a:lnTo>
                  <a:lnTo>
                    <a:pt x="797" y="90"/>
                  </a:lnTo>
                  <a:lnTo>
                    <a:pt x="797" y="90"/>
                  </a:lnTo>
                  <a:lnTo>
                    <a:pt x="795" y="88"/>
                  </a:lnTo>
                  <a:lnTo>
                    <a:pt x="795" y="90"/>
                  </a:lnTo>
                  <a:lnTo>
                    <a:pt x="791" y="90"/>
                  </a:lnTo>
                  <a:lnTo>
                    <a:pt x="789" y="92"/>
                  </a:lnTo>
                  <a:lnTo>
                    <a:pt x="789" y="94"/>
                  </a:lnTo>
                  <a:lnTo>
                    <a:pt x="787" y="94"/>
                  </a:lnTo>
                  <a:lnTo>
                    <a:pt x="785" y="94"/>
                  </a:lnTo>
                  <a:lnTo>
                    <a:pt x="783" y="94"/>
                  </a:lnTo>
                  <a:lnTo>
                    <a:pt x="781" y="94"/>
                  </a:lnTo>
                  <a:lnTo>
                    <a:pt x="781" y="96"/>
                  </a:lnTo>
                  <a:lnTo>
                    <a:pt x="779" y="96"/>
                  </a:lnTo>
                  <a:lnTo>
                    <a:pt x="779" y="96"/>
                  </a:lnTo>
                  <a:lnTo>
                    <a:pt x="777" y="98"/>
                  </a:lnTo>
                  <a:lnTo>
                    <a:pt x="779" y="100"/>
                  </a:lnTo>
                  <a:lnTo>
                    <a:pt x="777" y="100"/>
                  </a:lnTo>
                  <a:lnTo>
                    <a:pt x="777" y="100"/>
                  </a:lnTo>
                  <a:lnTo>
                    <a:pt x="773" y="100"/>
                  </a:lnTo>
                  <a:lnTo>
                    <a:pt x="769" y="102"/>
                  </a:lnTo>
                  <a:lnTo>
                    <a:pt x="765" y="102"/>
                  </a:lnTo>
                  <a:lnTo>
                    <a:pt x="763" y="100"/>
                  </a:lnTo>
                  <a:lnTo>
                    <a:pt x="761" y="100"/>
                  </a:lnTo>
                  <a:lnTo>
                    <a:pt x="759" y="100"/>
                  </a:lnTo>
                  <a:lnTo>
                    <a:pt x="757" y="100"/>
                  </a:lnTo>
                  <a:lnTo>
                    <a:pt x="757" y="100"/>
                  </a:lnTo>
                  <a:lnTo>
                    <a:pt x="755" y="100"/>
                  </a:lnTo>
                  <a:lnTo>
                    <a:pt x="755" y="98"/>
                  </a:lnTo>
                  <a:lnTo>
                    <a:pt x="753" y="96"/>
                  </a:lnTo>
                  <a:lnTo>
                    <a:pt x="751" y="96"/>
                  </a:lnTo>
                  <a:lnTo>
                    <a:pt x="749" y="94"/>
                  </a:lnTo>
                  <a:lnTo>
                    <a:pt x="749" y="92"/>
                  </a:lnTo>
                  <a:lnTo>
                    <a:pt x="747" y="90"/>
                  </a:lnTo>
                  <a:lnTo>
                    <a:pt x="747" y="88"/>
                  </a:lnTo>
                  <a:lnTo>
                    <a:pt x="745" y="88"/>
                  </a:lnTo>
                  <a:lnTo>
                    <a:pt x="743" y="88"/>
                  </a:lnTo>
                  <a:lnTo>
                    <a:pt x="743" y="86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1" y="82"/>
                  </a:lnTo>
                  <a:lnTo>
                    <a:pt x="739" y="80"/>
                  </a:lnTo>
                  <a:lnTo>
                    <a:pt x="735" y="80"/>
                  </a:lnTo>
                  <a:lnTo>
                    <a:pt x="733" y="80"/>
                  </a:lnTo>
                  <a:lnTo>
                    <a:pt x="731" y="78"/>
                  </a:lnTo>
                  <a:lnTo>
                    <a:pt x="725" y="74"/>
                  </a:lnTo>
                  <a:lnTo>
                    <a:pt x="721" y="74"/>
                  </a:lnTo>
                  <a:lnTo>
                    <a:pt x="721" y="74"/>
                  </a:lnTo>
                  <a:lnTo>
                    <a:pt x="719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5" y="72"/>
                  </a:lnTo>
                  <a:lnTo>
                    <a:pt x="715" y="72"/>
                  </a:lnTo>
                  <a:lnTo>
                    <a:pt x="713" y="72"/>
                  </a:lnTo>
                  <a:lnTo>
                    <a:pt x="713" y="72"/>
                  </a:lnTo>
                  <a:lnTo>
                    <a:pt x="713" y="72"/>
                  </a:lnTo>
                  <a:lnTo>
                    <a:pt x="711" y="70"/>
                  </a:lnTo>
                  <a:lnTo>
                    <a:pt x="709" y="70"/>
                  </a:lnTo>
                  <a:lnTo>
                    <a:pt x="707" y="70"/>
                  </a:lnTo>
                  <a:lnTo>
                    <a:pt x="707" y="70"/>
                  </a:lnTo>
                  <a:lnTo>
                    <a:pt x="707" y="68"/>
                  </a:lnTo>
                  <a:lnTo>
                    <a:pt x="705" y="68"/>
                  </a:lnTo>
                  <a:lnTo>
                    <a:pt x="705" y="68"/>
                  </a:lnTo>
                  <a:lnTo>
                    <a:pt x="703" y="68"/>
                  </a:lnTo>
                  <a:lnTo>
                    <a:pt x="699" y="68"/>
                  </a:lnTo>
                  <a:lnTo>
                    <a:pt x="695" y="68"/>
                  </a:lnTo>
                  <a:lnTo>
                    <a:pt x="693" y="68"/>
                  </a:lnTo>
                  <a:lnTo>
                    <a:pt x="691" y="66"/>
                  </a:lnTo>
                  <a:lnTo>
                    <a:pt x="689" y="66"/>
                  </a:lnTo>
                  <a:lnTo>
                    <a:pt x="689" y="64"/>
                  </a:lnTo>
                  <a:lnTo>
                    <a:pt x="687" y="64"/>
                  </a:lnTo>
                  <a:lnTo>
                    <a:pt x="685" y="62"/>
                  </a:lnTo>
                  <a:lnTo>
                    <a:pt x="683" y="62"/>
                  </a:lnTo>
                  <a:lnTo>
                    <a:pt x="683" y="60"/>
                  </a:lnTo>
                  <a:lnTo>
                    <a:pt x="683" y="58"/>
                  </a:lnTo>
                  <a:lnTo>
                    <a:pt x="679" y="56"/>
                  </a:lnTo>
                  <a:lnTo>
                    <a:pt x="677" y="54"/>
                  </a:lnTo>
                  <a:lnTo>
                    <a:pt x="677" y="54"/>
                  </a:lnTo>
                  <a:lnTo>
                    <a:pt x="677" y="54"/>
                  </a:lnTo>
                  <a:lnTo>
                    <a:pt x="675" y="52"/>
                  </a:lnTo>
                  <a:lnTo>
                    <a:pt x="675" y="52"/>
                  </a:lnTo>
                  <a:lnTo>
                    <a:pt x="675" y="52"/>
                  </a:lnTo>
                  <a:lnTo>
                    <a:pt x="675" y="50"/>
                  </a:lnTo>
                  <a:lnTo>
                    <a:pt x="673" y="48"/>
                  </a:lnTo>
                  <a:lnTo>
                    <a:pt x="671" y="46"/>
                  </a:lnTo>
                  <a:lnTo>
                    <a:pt x="665" y="44"/>
                  </a:lnTo>
                  <a:lnTo>
                    <a:pt x="663" y="42"/>
                  </a:lnTo>
                  <a:lnTo>
                    <a:pt x="663" y="40"/>
                  </a:lnTo>
                  <a:lnTo>
                    <a:pt x="661" y="40"/>
                  </a:lnTo>
                  <a:lnTo>
                    <a:pt x="661" y="38"/>
                  </a:lnTo>
                  <a:lnTo>
                    <a:pt x="659" y="38"/>
                  </a:lnTo>
                  <a:lnTo>
                    <a:pt x="659" y="36"/>
                  </a:lnTo>
                  <a:lnTo>
                    <a:pt x="659" y="36"/>
                  </a:lnTo>
                  <a:lnTo>
                    <a:pt x="657" y="36"/>
                  </a:lnTo>
                  <a:lnTo>
                    <a:pt x="657" y="34"/>
                  </a:lnTo>
                  <a:lnTo>
                    <a:pt x="657" y="34"/>
                  </a:lnTo>
                  <a:lnTo>
                    <a:pt x="655" y="34"/>
                  </a:lnTo>
                  <a:lnTo>
                    <a:pt x="655" y="32"/>
                  </a:lnTo>
                  <a:lnTo>
                    <a:pt x="653" y="32"/>
                  </a:lnTo>
                  <a:lnTo>
                    <a:pt x="651" y="30"/>
                  </a:lnTo>
                  <a:lnTo>
                    <a:pt x="649" y="28"/>
                  </a:lnTo>
                  <a:lnTo>
                    <a:pt x="647" y="26"/>
                  </a:lnTo>
                  <a:lnTo>
                    <a:pt x="645" y="24"/>
                  </a:lnTo>
                  <a:lnTo>
                    <a:pt x="643" y="24"/>
                  </a:lnTo>
                  <a:lnTo>
                    <a:pt x="643" y="22"/>
                  </a:lnTo>
                  <a:lnTo>
                    <a:pt x="643" y="22"/>
                  </a:lnTo>
                  <a:lnTo>
                    <a:pt x="641" y="20"/>
                  </a:lnTo>
                  <a:lnTo>
                    <a:pt x="641" y="20"/>
                  </a:lnTo>
                  <a:lnTo>
                    <a:pt x="641" y="20"/>
                  </a:lnTo>
                  <a:lnTo>
                    <a:pt x="639" y="20"/>
                  </a:lnTo>
                  <a:lnTo>
                    <a:pt x="639" y="18"/>
                  </a:lnTo>
                  <a:lnTo>
                    <a:pt x="637" y="18"/>
                  </a:lnTo>
                  <a:lnTo>
                    <a:pt x="637" y="18"/>
                  </a:lnTo>
                  <a:lnTo>
                    <a:pt x="635" y="16"/>
                  </a:lnTo>
                  <a:lnTo>
                    <a:pt x="635" y="16"/>
                  </a:lnTo>
                  <a:lnTo>
                    <a:pt x="633" y="16"/>
                  </a:lnTo>
                  <a:lnTo>
                    <a:pt x="633" y="16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1" y="14"/>
                  </a:lnTo>
                  <a:lnTo>
                    <a:pt x="629" y="12"/>
                  </a:lnTo>
                  <a:lnTo>
                    <a:pt x="629" y="12"/>
                  </a:lnTo>
                  <a:lnTo>
                    <a:pt x="627" y="12"/>
                  </a:lnTo>
                  <a:lnTo>
                    <a:pt x="627" y="12"/>
                  </a:lnTo>
                  <a:lnTo>
                    <a:pt x="625" y="10"/>
                  </a:lnTo>
                  <a:lnTo>
                    <a:pt x="625" y="10"/>
                  </a:lnTo>
                  <a:lnTo>
                    <a:pt x="625" y="10"/>
                  </a:lnTo>
                  <a:lnTo>
                    <a:pt x="623" y="8"/>
                  </a:lnTo>
                  <a:lnTo>
                    <a:pt x="623" y="8"/>
                  </a:lnTo>
                  <a:lnTo>
                    <a:pt x="621" y="8"/>
                  </a:lnTo>
                  <a:lnTo>
                    <a:pt x="619" y="8"/>
                  </a:lnTo>
                  <a:lnTo>
                    <a:pt x="615" y="6"/>
                  </a:lnTo>
                  <a:lnTo>
                    <a:pt x="613" y="6"/>
                  </a:lnTo>
                  <a:lnTo>
                    <a:pt x="613" y="6"/>
                  </a:lnTo>
                  <a:lnTo>
                    <a:pt x="611" y="6"/>
                  </a:lnTo>
                  <a:lnTo>
                    <a:pt x="611" y="6"/>
                  </a:lnTo>
                  <a:lnTo>
                    <a:pt x="611" y="6"/>
                  </a:lnTo>
                  <a:lnTo>
                    <a:pt x="607" y="6"/>
                  </a:lnTo>
                  <a:lnTo>
                    <a:pt x="605" y="6"/>
                  </a:lnTo>
                  <a:lnTo>
                    <a:pt x="603" y="4"/>
                  </a:lnTo>
                  <a:lnTo>
                    <a:pt x="601" y="4"/>
                  </a:lnTo>
                  <a:lnTo>
                    <a:pt x="601" y="2"/>
                  </a:lnTo>
                  <a:lnTo>
                    <a:pt x="599" y="4"/>
                  </a:lnTo>
                  <a:lnTo>
                    <a:pt x="597" y="2"/>
                  </a:lnTo>
                  <a:lnTo>
                    <a:pt x="591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7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79" y="2"/>
                  </a:lnTo>
                  <a:lnTo>
                    <a:pt x="577" y="2"/>
                  </a:lnTo>
                  <a:lnTo>
                    <a:pt x="575" y="2"/>
                  </a:lnTo>
                  <a:lnTo>
                    <a:pt x="573" y="0"/>
                  </a:lnTo>
                  <a:lnTo>
                    <a:pt x="571" y="2"/>
                  </a:lnTo>
                  <a:lnTo>
                    <a:pt x="567" y="2"/>
                  </a:lnTo>
                  <a:lnTo>
                    <a:pt x="563" y="4"/>
                  </a:lnTo>
                  <a:lnTo>
                    <a:pt x="557" y="4"/>
                  </a:lnTo>
                  <a:lnTo>
                    <a:pt x="555" y="6"/>
                  </a:lnTo>
                  <a:lnTo>
                    <a:pt x="555" y="10"/>
                  </a:lnTo>
                  <a:lnTo>
                    <a:pt x="553" y="12"/>
                  </a:lnTo>
                  <a:lnTo>
                    <a:pt x="551" y="12"/>
                  </a:lnTo>
                  <a:lnTo>
                    <a:pt x="551" y="14"/>
                  </a:lnTo>
                  <a:lnTo>
                    <a:pt x="553" y="16"/>
                  </a:lnTo>
                  <a:lnTo>
                    <a:pt x="555" y="16"/>
                  </a:lnTo>
                  <a:lnTo>
                    <a:pt x="557" y="16"/>
                  </a:lnTo>
                  <a:lnTo>
                    <a:pt x="559" y="16"/>
                  </a:lnTo>
                  <a:lnTo>
                    <a:pt x="561" y="16"/>
                  </a:lnTo>
                  <a:lnTo>
                    <a:pt x="563" y="18"/>
                  </a:lnTo>
                  <a:lnTo>
                    <a:pt x="563" y="20"/>
                  </a:lnTo>
                  <a:lnTo>
                    <a:pt x="565" y="22"/>
                  </a:lnTo>
                  <a:lnTo>
                    <a:pt x="567" y="22"/>
                  </a:lnTo>
                  <a:lnTo>
                    <a:pt x="569" y="24"/>
                  </a:lnTo>
                  <a:lnTo>
                    <a:pt x="569" y="26"/>
                  </a:lnTo>
                  <a:lnTo>
                    <a:pt x="567" y="28"/>
                  </a:lnTo>
                  <a:lnTo>
                    <a:pt x="565" y="30"/>
                  </a:lnTo>
                  <a:lnTo>
                    <a:pt x="565" y="34"/>
                  </a:lnTo>
                  <a:lnTo>
                    <a:pt x="565" y="36"/>
                  </a:lnTo>
                  <a:lnTo>
                    <a:pt x="565" y="38"/>
                  </a:lnTo>
                  <a:lnTo>
                    <a:pt x="565" y="40"/>
                  </a:lnTo>
                  <a:lnTo>
                    <a:pt x="565" y="42"/>
                  </a:lnTo>
                  <a:lnTo>
                    <a:pt x="565" y="42"/>
                  </a:lnTo>
                  <a:lnTo>
                    <a:pt x="565" y="44"/>
                  </a:lnTo>
                  <a:lnTo>
                    <a:pt x="565" y="46"/>
                  </a:lnTo>
                  <a:lnTo>
                    <a:pt x="565" y="48"/>
                  </a:lnTo>
                  <a:lnTo>
                    <a:pt x="567" y="48"/>
                  </a:lnTo>
                  <a:lnTo>
                    <a:pt x="565" y="50"/>
                  </a:lnTo>
                  <a:lnTo>
                    <a:pt x="565" y="50"/>
                  </a:lnTo>
                  <a:lnTo>
                    <a:pt x="565" y="52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7" y="54"/>
                  </a:lnTo>
                  <a:lnTo>
                    <a:pt x="569" y="56"/>
                  </a:lnTo>
                  <a:lnTo>
                    <a:pt x="571" y="58"/>
                  </a:lnTo>
                  <a:lnTo>
                    <a:pt x="571" y="60"/>
                  </a:lnTo>
                  <a:lnTo>
                    <a:pt x="569" y="60"/>
                  </a:lnTo>
                  <a:lnTo>
                    <a:pt x="567" y="62"/>
                  </a:lnTo>
                  <a:lnTo>
                    <a:pt x="565" y="62"/>
                  </a:lnTo>
                  <a:lnTo>
                    <a:pt x="561" y="64"/>
                  </a:lnTo>
                  <a:lnTo>
                    <a:pt x="559" y="66"/>
                  </a:lnTo>
                  <a:lnTo>
                    <a:pt x="557" y="70"/>
                  </a:lnTo>
                  <a:lnTo>
                    <a:pt x="557" y="70"/>
                  </a:lnTo>
                  <a:lnTo>
                    <a:pt x="555" y="68"/>
                  </a:lnTo>
                  <a:lnTo>
                    <a:pt x="551" y="68"/>
                  </a:lnTo>
                  <a:lnTo>
                    <a:pt x="547" y="68"/>
                  </a:lnTo>
                  <a:lnTo>
                    <a:pt x="543" y="66"/>
                  </a:lnTo>
                  <a:lnTo>
                    <a:pt x="541" y="66"/>
                  </a:lnTo>
                  <a:lnTo>
                    <a:pt x="537" y="64"/>
                  </a:lnTo>
                  <a:lnTo>
                    <a:pt x="537" y="66"/>
                  </a:lnTo>
                  <a:lnTo>
                    <a:pt x="537" y="70"/>
                  </a:lnTo>
                  <a:lnTo>
                    <a:pt x="537" y="76"/>
                  </a:lnTo>
                  <a:lnTo>
                    <a:pt x="539" y="78"/>
                  </a:lnTo>
                  <a:lnTo>
                    <a:pt x="539" y="80"/>
                  </a:lnTo>
                  <a:lnTo>
                    <a:pt x="539" y="80"/>
                  </a:lnTo>
                  <a:lnTo>
                    <a:pt x="539" y="82"/>
                  </a:lnTo>
                  <a:lnTo>
                    <a:pt x="539" y="84"/>
                  </a:lnTo>
                  <a:lnTo>
                    <a:pt x="537" y="86"/>
                  </a:lnTo>
                  <a:lnTo>
                    <a:pt x="539" y="88"/>
                  </a:lnTo>
                  <a:lnTo>
                    <a:pt x="539" y="90"/>
                  </a:lnTo>
                  <a:lnTo>
                    <a:pt x="541" y="92"/>
                  </a:lnTo>
                  <a:lnTo>
                    <a:pt x="539" y="92"/>
                  </a:lnTo>
                  <a:lnTo>
                    <a:pt x="537" y="94"/>
                  </a:lnTo>
                  <a:lnTo>
                    <a:pt x="541" y="96"/>
                  </a:lnTo>
                  <a:lnTo>
                    <a:pt x="541" y="98"/>
                  </a:lnTo>
                  <a:lnTo>
                    <a:pt x="543" y="100"/>
                  </a:lnTo>
                  <a:lnTo>
                    <a:pt x="545" y="100"/>
                  </a:lnTo>
                  <a:lnTo>
                    <a:pt x="547" y="100"/>
                  </a:lnTo>
                  <a:lnTo>
                    <a:pt x="549" y="100"/>
                  </a:lnTo>
                  <a:lnTo>
                    <a:pt x="549" y="100"/>
                  </a:lnTo>
                  <a:lnTo>
                    <a:pt x="551" y="98"/>
                  </a:lnTo>
                  <a:lnTo>
                    <a:pt x="551" y="98"/>
                  </a:lnTo>
                  <a:lnTo>
                    <a:pt x="553" y="98"/>
                  </a:lnTo>
                  <a:lnTo>
                    <a:pt x="555" y="98"/>
                  </a:lnTo>
                  <a:lnTo>
                    <a:pt x="557" y="98"/>
                  </a:lnTo>
                  <a:lnTo>
                    <a:pt x="557" y="98"/>
                  </a:lnTo>
                  <a:lnTo>
                    <a:pt x="559" y="98"/>
                  </a:lnTo>
                  <a:lnTo>
                    <a:pt x="561" y="98"/>
                  </a:lnTo>
                  <a:lnTo>
                    <a:pt x="563" y="98"/>
                  </a:lnTo>
                  <a:lnTo>
                    <a:pt x="565" y="100"/>
                  </a:lnTo>
                  <a:lnTo>
                    <a:pt x="567" y="102"/>
                  </a:lnTo>
                  <a:lnTo>
                    <a:pt x="567" y="102"/>
                  </a:lnTo>
                  <a:lnTo>
                    <a:pt x="569" y="102"/>
                  </a:lnTo>
                  <a:lnTo>
                    <a:pt x="569" y="100"/>
                  </a:lnTo>
                  <a:lnTo>
                    <a:pt x="569" y="98"/>
                  </a:lnTo>
                  <a:lnTo>
                    <a:pt x="569" y="98"/>
                  </a:lnTo>
                  <a:lnTo>
                    <a:pt x="571" y="96"/>
                  </a:lnTo>
                  <a:lnTo>
                    <a:pt x="571" y="96"/>
                  </a:lnTo>
                  <a:lnTo>
                    <a:pt x="573" y="96"/>
                  </a:lnTo>
                  <a:lnTo>
                    <a:pt x="573" y="96"/>
                  </a:lnTo>
                  <a:lnTo>
                    <a:pt x="575" y="96"/>
                  </a:lnTo>
                  <a:lnTo>
                    <a:pt x="577" y="96"/>
                  </a:lnTo>
                  <a:lnTo>
                    <a:pt x="581" y="96"/>
                  </a:lnTo>
                  <a:lnTo>
                    <a:pt x="581" y="96"/>
                  </a:lnTo>
                  <a:lnTo>
                    <a:pt x="585" y="98"/>
                  </a:lnTo>
                  <a:lnTo>
                    <a:pt x="587" y="100"/>
                  </a:lnTo>
                  <a:lnTo>
                    <a:pt x="589" y="100"/>
                  </a:lnTo>
                  <a:lnTo>
                    <a:pt x="589" y="100"/>
                  </a:lnTo>
                  <a:lnTo>
                    <a:pt x="591" y="102"/>
                  </a:lnTo>
                  <a:lnTo>
                    <a:pt x="591" y="102"/>
                  </a:lnTo>
                  <a:lnTo>
                    <a:pt x="593" y="102"/>
                  </a:lnTo>
                  <a:lnTo>
                    <a:pt x="593" y="104"/>
                  </a:lnTo>
                  <a:lnTo>
                    <a:pt x="595" y="104"/>
                  </a:lnTo>
                  <a:lnTo>
                    <a:pt x="595" y="104"/>
                  </a:lnTo>
                  <a:lnTo>
                    <a:pt x="597" y="104"/>
                  </a:lnTo>
                  <a:lnTo>
                    <a:pt x="597" y="106"/>
                  </a:lnTo>
                  <a:lnTo>
                    <a:pt x="597" y="106"/>
                  </a:lnTo>
                  <a:lnTo>
                    <a:pt x="599" y="106"/>
                  </a:lnTo>
                  <a:lnTo>
                    <a:pt x="601" y="108"/>
                  </a:lnTo>
                  <a:lnTo>
                    <a:pt x="603" y="110"/>
                  </a:lnTo>
                  <a:lnTo>
                    <a:pt x="605" y="110"/>
                  </a:lnTo>
                  <a:lnTo>
                    <a:pt x="607" y="112"/>
                  </a:lnTo>
                  <a:lnTo>
                    <a:pt x="607" y="112"/>
                  </a:lnTo>
                  <a:lnTo>
                    <a:pt x="609" y="114"/>
                  </a:lnTo>
                  <a:lnTo>
                    <a:pt x="609" y="114"/>
                  </a:lnTo>
                  <a:lnTo>
                    <a:pt x="611" y="116"/>
                  </a:lnTo>
                  <a:lnTo>
                    <a:pt x="611" y="116"/>
                  </a:lnTo>
                  <a:lnTo>
                    <a:pt x="613" y="118"/>
                  </a:lnTo>
                  <a:lnTo>
                    <a:pt x="613" y="118"/>
                  </a:lnTo>
                  <a:lnTo>
                    <a:pt x="611" y="120"/>
                  </a:lnTo>
                  <a:lnTo>
                    <a:pt x="611" y="120"/>
                  </a:lnTo>
                  <a:lnTo>
                    <a:pt x="609" y="120"/>
                  </a:lnTo>
                  <a:lnTo>
                    <a:pt x="607" y="120"/>
                  </a:lnTo>
                  <a:lnTo>
                    <a:pt x="605" y="120"/>
                  </a:lnTo>
                  <a:lnTo>
                    <a:pt x="603" y="120"/>
                  </a:lnTo>
                  <a:lnTo>
                    <a:pt x="601" y="118"/>
                  </a:lnTo>
                  <a:lnTo>
                    <a:pt x="599" y="118"/>
                  </a:lnTo>
                  <a:lnTo>
                    <a:pt x="597" y="118"/>
                  </a:lnTo>
                  <a:lnTo>
                    <a:pt x="597" y="118"/>
                  </a:lnTo>
                  <a:lnTo>
                    <a:pt x="597" y="118"/>
                  </a:lnTo>
                  <a:lnTo>
                    <a:pt x="595" y="118"/>
                  </a:lnTo>
                  <a:lnTo>
                    <a:pt x="595" y="118"/>
                  </a:lnTo>
                  <a:lnTo>
                    <a:pt x="591" y="118"/>
                  </a:lnTo>
                  <a:lnTo>
                    <a:pt x="591" y="118"/>
                  </a:lnTo>
                  <a:lnTo>
                    <a:pt x="589" y="118"/>
                  </a:lnTo>
                  <a:lnTo>
                    <a:pt x="587" y="118"/>
                  </a:lnTo>
                  <a:lnTo>
                    <a:pt x="585" y="120"/>
                  </a:lnTo>
                  <a:lnTo>
                    <a:pt x="585" y="122"/>
                  </a:lnTo>
                  <a:lnTo>
                    <a:pt x="583" y="122"/>
                  </a:lnTo>
                  <a:lnTo>
                    <a:pt x="583" y="122"/>
                  </a:lnTo>
                  <a:lnTo>
                    <a:pt x="581" y="120"/>
                  </a:lnTo>
                  <a:lnTo>
                    <a:pt x="581" y="120"/>
                  </a:lnTo>
                  <a:lnTo>
                    <a:pt x="579" y="120"/>
                  </a:lnTo>
                  <a:lnTo>
                    <a:pt x="579" y="120"/>
                  </a:lnTo>
                  <a:lnTo>
                    <a:pt x="579" y="122"/>
                  </a:lnTo>
                  <a:lnTo>
                    <a:pt x="579" y="122"/>
                  </a:lnTo>
                  <a:lnTo>
                    <a:pt x="579" y="124"/>
                  </a:lnTo>
                  <a:lnTo>
                    <a:pt x="579" y="124"/>
                  </a:lnTo>
                  <a:lnTo>
                    <a:pt x="579" y="124"/>
                  </a:lnTo>
                  <a:lnTo>
                    <a:pt x="577" y="124"/>
                  </a:lnTo>
                  <a:lnTo>
                    <a:pt x="575" y="124"/>
                  </a:lnTo>
                  <a:lnTo>
                    <a:pt x="573" y="124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569" y="126"/>
                  </a:lnTo>
                  <a:lnTo>
                    <a:pt x="569" y="126"/>
                  </a:lnTo>
                  <a:lnTo>
                    <a:pt x="569" y="128"/>
                  </a:lnTo>
                  <a:lnTo>
                    <a:pt x="569" y="128"/>
                  </a:lnTo>
                  <a:lnTo>
                    <a:pt x="569" y="132"/>
                  </a:lnTo>
                  <a:lnTo>
                    <a:pt x="569" y="132"/>
                  </a:lnTo>
                  <a:lnTo>
                    <a:pt x="569" y="134"/>
                  </a:lnTo>
                  <a:lnTo>
                    <a:pt x="569" y="134"/>
                  </a:lnTo>
                  <a:lnTo>
                    <a:pt x="569" y="134"/>
                  </a:lnTo>
                  <a:lnTo>
                    <a:pt x="569" y="136"/>
                  </a:lnTo>
                  <a:lnTo>
                    <a:pt x="567" y="136"/>
                  </a:lnTo>
                  <a:lnTo>
                    <a:pt x="567" y="136"/>
                  </a:lnTo>
                  <a:lnTo>
                    <a:pt x="565" y="138"/>
                  </a:lnTo>
                  <a:lnTo>
                    <a:pt x="565" y="140"/>
                  </a:lnTo>
                  <a:lnTo>
                    <a:pt x="563" y="140"/>
                  </a:lnTo>
                  <a:lnTo>
                    <a:pt x="561" y="140"/>
                  </a:lnTo>
                  <a:lnTo>
                    <a:pt x="559" y="140"/>
                  </a:lnTo>
                  <a:lnTo>
                    <a:pt x="557" y="142"/>
                  </a:lnTo>
                  <a:lnTo>
                    <a:pt x="555" y="142"/>
                  </a:lnTo>
                  <a:lnTo>
                    <a:pt x="551" y="140"/>
                  </a:lnTo>
                  <a:lnTo>
                    <a:pt x="551" y="140"/>
                  </a:lnTo>
                  <a:lnTo>
                    <a:pt x="549" y="142"/>
                  </a:lnTo>
                  <a:lnTo>
                    <a:pt x="549" y="142"/>
                  </a:lnTo>
                  <a:lnTo>
                    <a:pt x="549" y="142"/>
                  </a:lnTo>
                  <a:lnTo>
                    <a:pt x="549" y="144"/>
                  </a:lnTo>
                  <a:lnTo>
                    <a:pt x="549" y="144"/>
                  </a:lnTo>
                  <a:lnTo>
                    <a:pt x="547" y="146"/>
                  </a:lnTo>
                  <a:lnTo>
                    <a:pt x="547" y="146"/>
                  </a:lnTo>
                  <a:lnTo>
                    <a:pt x="547" y="150"/>
                  </a:lnTo>
                  <a:lnTo>
                    <a:pt x="545" y="150"/>
                  </a:lnTo>
                  <a:lnTo>
                    <a:pt x="545" y="150"/>
                  </a:lnTo>
                  <a:lnTo>
                    <a:pt x="545" y="152"/>
                  </a:lnTo>
                  <a:lnTo>
                    <a:pt x="543" y="152"/>
                  </a:lnTo>
                  <a:lnTo>
                    <a:pt x="543" y="154"/>
                  </a:lnTo>
                  <a:lnTo>
                    <a:pt x="541" y="154"/>
                  </a:lnTo>
                  <a:lnTo>
                    <a:pt x="539" y="154"/>
                  </a:lnTo>
                  <a:lnTo>
                    <a:pt x="539" y="154"/>
                  </a:lnTo>
                  <a:lnTo>
                    <a:pt x="537" y="152"/>
                  </a:lnTo>
                  <a:lnTo>
                    <a:pt x="535" y="152"/>
                  </a:lnTo>
                  <a:lnTo>
                    <a:pt x="533" y="152"/>
                  </a:lnTo>
                  <a:lnTo>
                    <a:pt x="527" y="152"/>
                  </a:lnTo>
                  <a:lnTo>
                    <a:pt x="525" y="150"/>
                  </a:lnTo>
                  <a:lnTo>
                    <a:pt x="523" y="148"/>
                  </a:lnTo>
                  <a:lnTo>
                    <a:pt x="521" y="146"/>
                  </a:lnTo>
                  <a:lnTo>
                    <a:pt x="521" y="146"/>
                  </a:lnTo>
                  <a:lnTo>
                    <a:pt x="517" y="146"/>
                  </a:lnTo>
                  <a:lnTo>
                    <a:pt x="517" y="146"/>
                  </a:lnTo>
                  <a:lnTo>
                    <a:pt x="515" y="146"/>
                  </a:lnTo>
                  <a:lnTo>
                    <a:pt x="513" y="150"/>
                  </a:lnTo>
                  <a:lnTo>
                    <a:pt x="513" y="150"/>
                  </a:lnTo>
                  <a:lnTo>
                    <a:pt x="513" y="152"/>
                  </a:lnTo>
                  <a:lnTo>
                    <a:pt x="513" y="154"/>
                  </a:lnTo>
                  <a:lnTo>
                    <a:pt x="513" y="156"/>
                  </a:lnTo>
                  <a:lnTo>
                    <a:pt x="513" y="158"/>
                  </a:lnTo>
                  <a:lnTo>
                    <a:pt x="513" y="160"/>
                  </a:lnTo>
                  <a:lnTo>
                    <a:pt x="513" y="160"/>
                  </a:lnTo>
                  <a:lnTo>
                    <a:pt x="515" y="160"/>
                  </a:lnTo>
                  <a:lnTo>
                    <a:pt x="515" y="162"/>
                  </a:lnTo>
                  <a:lnTo>
                    <a:pt x="517" y="164"/>
                  </a:lnTo>
                  <a:lnTo>
                    <a:pt x="519" y="164"/>
                  </a:lnTo>
                  <a:lnTo>
                    <a:pt x="521" y="166"/>
                  </a:lnTo>
                  <a:lnTo>
                    <a:pt x="523" y="168"/>
                  </a:lnTo>
                  <a:lnTo>
                    <a:pt x="525" y="168"/>
                  </a:lnTo>
                  <a:lnTo>
                    <a:pt x="525" y="170"/>
                  </a:lnTo>
                  <a:lnTo>
                    <a:pt x="527" y="170"/>
                  </a:lnTo>
                  <a:lnTo>
                    <a:pt x="527" y="172"/>
                  </a:lnTo>
                  <a:lnTo>
                    <a:pt x="527" y="172"/>
                  </a:lnTo>
                  <a:lnTo>
                    <a:pt x="525" y="172"/>
                  </a:lnTo>
                  <a:lnTo>
                    <a:pt x="525" y="174"/>
                  </a:lnTo>
                  <a:lnTo>
                    <a:pt x="523" y="174"/>
                  </a:lnTo>
                  <a:lnTo>
                    <a:pt x="523" y="176"/>
                  </a:lnTo>
                  <a:lnTo>
                    <a:pt x="523" y="176"/>
                  </a:lnTo>
                  <a:lnTo>
                    <a:pt x="521" y="176"/>
                  </a:lnTo>
                  <a:lnTo>
                    <a:pt x="519" y="178"/>
                  </a:lnTo>
                  <a:lnTo>
                    <a:pt x="517" y="178"/>
                  </a:lnTo>
                  <a:lnTo>
                    <a:pt x="517" y="178"/>
                  </a:lnTo>
                  <a:lnTo>
                    <a:pt x="515" y="180"/>
                  </a:lnTo>
                  <a:lnTo>
                    <a:pt x="515" y="180"/>
                  </a:lnTo>
                  <a:lnTo>
                    <a:pt x="515" y="182"/>
                  </a:lnTo>
                  <a:lnTo>
                    <a:pt x="515" y="182"/>
                  </a:lnTo>
                  <a:lnTo>
                    <a:pt x="513" y="184"/>
                  </a:lnTo>
                  <a:lnTo>
                    <a:pt x="513" y="186"/>
                  </a:lnTo>
                  <a:lnTo>
                    <a:pt x="513" y="186"/>
                  </a:lnTo>
                  <a:lnTo>
                    <a:pt x="513" y="186"/>
                  </a:lnTo>
                  <a:lnTo>
                    <a:pt x="513" y="188"/>
                  </a:lnTo>
                  <a:lnTo>
                    <a:pt x="511" y="188"/>
                  </a:lnTo>
                  <a:lnTo>
                    <a:pt x="509" y="188"/>
                  </a:lnTo>
                  <a:lnTo>
                    <a:pt x="509" y="190"/>
                  </a:lnTo>
                  <a:lnTo>
                    <a:pt x="505" y="190"/>
                  </a:lnTo>
                  <a:lnTo>
                    <a:pt x="505" y="192"/>
                  </a:lnTo>
                  <a:lnTo>
                    <a:pt x="503" y="192"/>
                  </a:lnTo>
                  <a:lnTo>
                    <a:pt x="501" y="194"/>
                  </a:lnTo>
                  <a:lnTo>
                    <a:pt x="499" y="194"/>
                  </a:lnTo>
                  <a:lnTo>
                    <a:pt x="497" y="194"/>
                  </a:lnTo>
                  <a:lnTo>
                    <a:pt x="493" y="194"/>
                  </a:lnTo>
                  <a:lnTo>
                    <a:pt x="490" y="194"/>
                  </a:lnTo>
                  <a:lnTo>
                    <a:pt x="488" y="194"/>
                  </a:lnTo>
                  <a:lnTo>
                    <a:pt x="484" y="194"/>
                  </a:lnTo>
                  <a:lnTo>
                    <a:pt x="482" y="194"/>
                  </a:lnTo>
                  <a:lnTo>
                    <a:pt x="480" y="194"/>
                  </a:lnTo>
                  <a:lnTo>
                    <a:pt x="478" y="194"/>
                  </a:lnTo>
                  <a:lnTo>
                    <a:pt x="476" y="194"/>
                  </a:lnTo>
                  <a:lnTo>
                    <a:pt x="470" y="196"/>
                  </a:lnTo>
                  <a:lnTo>
                    <a:pt x="468" y="196"/>
                  </a:lnTo>
                  <a:lnTo>
                    <a:pt x="464" y="196"/>
                  </a:lnTo>
                  <a:lnTo>
                    <a:pt x="464" y="196"/>
                  </a:lnTo>
                  <a:lnTo>
                    <a:pt x="462" y="196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458" y="198"/>
                  </a:lnTo>
                  <a:lnTo>
                    <a:pt x="452" y="202"/>
                  </a:lnTo>
                  <a:lnTo>
                    <a:pt x="448" y="204"/>
                  </a:lnTo>
                  <a:lnTo>
                    <a:pt x="448" y="204"/>
                  </a:lnTo>
                  <a:lnTo>
                    <a:pt x="446" y="206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4" y="208"/>
                  </a:lnTo>
                  <a:lnTo>
                    <a:pt x="442" y="208"/>
                  </a:lnTo>
                  <a:lnTo>
                    <a:pt x="440" y="208"/>
                  </a:lnTo>
                  <a:lnTo>
                    <a:pt x="440" y="208"/>
                  </a:lnTo>
                  <a:lnTo>
                    <a:pt x="436" y="206"/>
                  </a:lnTo>
                  <a:lnTo>
                    <a:pt x="434" y="204"/>
                  </a:lnTo>
                  <a:lnTo>
                    <a:pt x="430" y="204"/>
                  </a:lnTo>
                  <a:lnTo>
                    <a:pt x="426" y="204"/>
                  </a:lnTo>
                  <a:lnTo>
                    <a:pt x="424" y="206"/>
                  </a:lnTo>
                  <a:lnTo>
                    <a:pt x="418" y="204"/>
                  </a:lnTo>
                  <a:lnTo>
                    <a:pt x="416" y="202"/>
                  </a:lnTo>
                  <a:lnTo>
                    <a:pt x="412" y="200"/>
                  </a:lnTo>
                  <a:lnTo>
                    <a:pt x="408" y="200"/>
                  </a:lnTo>
                  <a:lnTo>
                    <a:pt x="404" y="200"/>
                  </a:lnTo>
                  <a:lnTo>
                    <a:pt x="398" y="198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0" y="192"/>
                  </a:lnTo>
                  <a:lnTo>
                    <a:pt x="388" y="192"/>
                  </a:lnTo>
                  <a:lnTo>
                    <a:pt x="386" y="192"/>
                  </a:lnTo>
                  <a:lnTo>
                    <a:pt x="386" y="192"/>
                  </a:lnTo>
                  <a:lnTo>
                    <a:pt x="382" y="192"/>
                  </a:lnTo>
                  <a:lnTo>
                    <a:pt x="380" y="192"/>
                  </a:lnTo>
                  <a:lnTo>
                    <a:pt x="374" y="190"/>
                  </a:lnTo>
                  <a:lnTo>
                    <a:pt x="370" y="190"/>
                  </a:lnTo>
                  <a:lnTo>
                    <a:pt x="364" y="190"/>
                  </a:lnTo>
                  <a:lnTo>
                    <a:pt x="362" y="190"/>
                  </a:lnTo>
                  <a:lnTo>
                    <a:pt x="360" y="190"/>
                  </a:lnTo>
                  <a:lnTo>
                    <a:pt x="356" y="192"/>
                  </a:lnTo>
                  <a:lnTo>
                    <a:pt x="348" y="190"/>
                  </a:lnTo>
                  <a:lnTo>
                    <a:pt x="344" y="190"/>
                  </a:lnTo>
                  <a:lnTo>
                    <a:pt x="338" y="190"/>
                  </a:lnTo>
                  <a:lnTo>
                    <a:pt x="330" y="188"/>
                  </a:lnTo>
                  <a:lnTo>
                    <a:pt x="322" y="188"/>
                  </a:lnTo>
                  <a:lnTo>
                    <a:pt x="318" y="188"/>
                  </a:lnTo>
                  <a:lnTo>
                    <a:pt x="314" y="188"/>
                  </a:lnTo>
                  <a:lnTo>
                    <a:pt x="310" y="188"/>
                  </a:lnTo>
                  <a:lnTo>
                    <a:pt x="310" y="188"/>
                  </a:lnTo>
                  <a:lnTo>
                    <a:pt x="310" y="186"/>
                  </a:lnTo>
                  <a:lnTo>
                    <a:pt x="308" y="186"/>
                  </a:lnTo>
                  <a:lnTo>
                    <a:pt x="306" y="184"/>
                  </a:lnTo>
                  <a:lnTo>
                    <a:pt x="304" y="182"/>
                  </a:lnTo>
                  <a:lnTo>
                    <a:pt x="300" y="180"/>
                  </a:lnTo>
                  <a:lnTo>
                    <a:pt x="300" y="180"/>
                  </a:lnTo>
                  <a:lnTo>
                    <a:pt x="298" y="178"/>
                  </a:lnTo>
                  <a:lnTo>
                    <a:pt x="294" y="172"/>
                  </a:lnTo>
                  <a:lnTo>
                    <a:pt x="292" y="170"/>
                  </a:lnTo>
                  <a:lnTo>
                    <a:pt x="292" y="168"/>
                  </a:lnTo>
                  <a:lnTo>
                    <a:pt x="290" y="168"/>
                  </a:lnTo>
                  <a:lnTo>
                    <a:pt x="290" y="166"/>
                  </a:lnTo>
                  <a:lnTo>
                    <a:pt x="288" y="166"/>
                  </a:lnTo>
                  <a:lnTo>
                    <a:pt x="286" y="166"/>
                  </a:lnTo>
                  <a:lnTo>
                    <a:pt x="286" y="164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6" y="160"/>
                  </a:lnTo>
                  <a:lnTo>
                    <a:pt x="272" y="158"/>
                  </a:lnTo>
                  <a:lnTo>
                    <a:pt x="270" y="158"/>
                  </a:lnTo>
                  <a:lnTo>
                    <a:pt x="266" y="156"/>
                  </a:lnTo>
                  <a:lnTo>
                    <a:pt x="262" y="154"/>
                  </a:lnTo>
                  <a:lnTo>
                    <a:pt x="262" y="154"/>
                  </a:lnTo>
                  <a:lnTo>
                    <a:pt x="258" y="152"/>
                  </a:lnTo>
                  <a:lnTo>
                    <a:pt x="256" y="150"/>
                  </a:lnTo>
                  <a:lnTo>
                    <a:pt x="254" y="150"/>
                  </a:lnTo>
                  <a:lnTo>
                    <a:pt x="252" y="150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0" y="148"/>
                  </a:lnTo>
                  <a:lnTo>
                    <a:pt x="238" y="148"/>
                  </a:lnTo>
                  <a:lnTo>
                    <a:pt x="234" y="148"/>
                  </a:lnTo>
                  <a:lnTo>
                    <a:pt x="232" y="146"/>
                  </a:lnTo>
                  <a:lnTo>
                    <a:pt x="230" y="146"/>
                  </a:lnTo>
                  <a:lnTo>
                    <a:pt x="228" y="146"/>
                  </a:lnTo>
                  <a:lnTo>
                    <a:pt x="226" y="146"/>
                  </a:lnTo>
                  <a:lnTo>
                    <a:pt x="226" y="146"/>
                  </a:lnTo>
                  <a:lnTo>
                    <a:pt x="224" y="146"/>
                  </a:lnTo>
                  <a:lnTo>
                    <a:pt x="222" y="146"/>
                  </a:lnTo>
                  <a:lnTo>
                    <a:pt x="220" y="146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4" y="144"/>
                  </a:lnTo>
                  <a:lnTo>
                    <a:pt x="212" y="142"/>
                  </a:lnTo>
                  <a:lnTo>
                    <a:pt x="212" y="140"/>
                  </a:lnTo>
                  <a:lnTo>
                    <a:pt x="212" y="140"/>
                  </a:lnTo>
                  <a:lnTo>
                    <a:pt x="210" y="138"/>
                  </a:lnTo>
                  <a:lnTo>
                    <a:pt x="210" y="138"/>
                  </a:lnTo>
                  <a:lnTo>
                    <a:pt x="210" y="136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28"/>
                  </a:lnTo>
                  <a:lnTo>
                    <a:pt x="210" y="128"/>
                  </a:lnTo>
                  <a:lnTo>
                    <a:pt x="208" y="126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8" y="122"/>
                  </a:lnTo>
                  <a:lnTo>
                    <a:pt x="208" y="120"/>
                  </a:lnTo>
                  <a:lnTo>
                    <a:pt x="208" y="120"/>
                  </a:lnTo>
                  <a:lnTo>
                    <a:pt x="208" y="118"/>
                  </a:lnTo>
                  <a:lnTo>
                    <a:pt x="206" y="118"/>
                  </a:lnTo>
                  <a:lnTo>
                    <a:pt x="204" y="116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200" y="112"/>
                  </a:lnTo>
                  <a:lnTo>
                    <a:pt x="200" y="112"/>
                  </a:lnTo>
                  <a:lnTo>
                    <a:pt x="198" y="110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4" y="106"/>
                  </a:lnTo>
                  <a:lnTo>
                    <a:pt x="194" y="104"/>
                  </a:lnTo>
                  <a:lnTo>
                    <a:pt x="192" y="104"/>
                  </a:lnTo>
                  <a:lnTo>
                    <a:pt x="192" y="102"/>
                  </a:lnTo>
                  <a:lnTo>
                    <a:pt x="190" y="102"/>
                  </a:lnTo>
                  <a:lnTo>
                    <a:pt x="190" y="102"/>
                  </a:lnTo>
                  <a:lnTo>
                    <a:pt x="188" y="100"/>
                  </a:lnTo>
                  <a:lnTo>
                    <a:pt x="188" y="100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4" y="96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0" y="96"/>
                  </a:lnTo>
                  <a:lnTo>
                    <a:pt x="170" y="94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64" y="92"/>
                  </a:lnTo>
                  <a:lnTo>
                    <a:pt x="162" y="92"/>
                  </a:lnTo>
                  <a:lnTo>
                    <a:pt x="162" y="90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88"/>
                  </a:lnTo>
                  <a:lnTo>
                    <a:pt x="154" y="86"/>
                  </a:lnTo>
                  <a:lnTo>
                    <a:pt x="154" y="86"/>
                  </a:lnTo>
                  <a:lnTo>
                    <a:pt x="152" y="86"/>
                  </a:lnTo>
                  <a:lnTo>
                    <a:pt x="152" y="86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2"/>
                  </a:lnTo>
                  <a:lnTo>
                    <a:pt x="150" y="82"/>
                  </a:lnTo>
                  <a:lnTo>
                    <a:pt x="148" y="82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46" y="78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34" y="76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88"/>
                  </a:lnTo>
                  <a:lnTo>
                    <a:pt x="124" y="88"/>
                  </a:lnTo>
                  <a:lnTo>
                    <a:pt x="122" y="88"/>
                  </a:lnTo>
                  <a:lnTo>
                    <a:pt x="122" y="90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2" y="94"/>
                  </a:lnTo>
                  <a:lnTo>
                    <a:pt x="122" y="96"/>
                  </a:lnTo>
                  <a:lnTo>
                    <a:pt x="124" y="100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8" y="108"/>
                  </a:lnTo>
                  <a:lnTo>
                    <a:pt x="128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2"/>
                  </a:lnTo>
                  <a:lnTo>
                    <a:pt x="124" y="112"/>
                  </a:lnTo>
                  <a:lnTo>
                    <a:pt x="122" y="114"/>
                  </a:lnTo>
                  <a:lnTo>
                    <a:pt x="122" y="114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6" y="114"/>
                  </a:lnTo>
                  <a:lnTo>
                    <a:pt x="116" y="114"/>
                  </a:lnTo>
                  <a:lnTo>
                    <a:pt x="114" y="114"/>
                  </a:lnTo>
                  <a:lnTo>
                    <a:pt x="112" y="114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8" y="114"/>
                  </a:lnTo>
                  <a:lnTo>
                    <a:pt x="104" y="114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98" y="112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92" y="110"/>
                  </a:lnTo>
                  <a:lnTo>
                    <a:pt x="92" y="110"/>
                  </a:lnTo>
                  <a:lnTo>
                    <a:pt x="92" y="112"/>
                  </a:lnTo>
                  <a:lnTo>
                    <a:pt x="94" y="114"/>
                  </a:lnTo>
                  <a:lnTo>
                    <a:pt x="92" y="120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2" y="130"/>
                  </a:lnTo>
                  <a:lnTo>
                    <a:pt x="92" y="134"/>
                  </a:lnTo>
                  <a:lnTo>
                    <a:pt x="92" y="136"/>
                  </a:lnTo>
                  <a:lnTo>
                    <a:pt x="92" y="138"/>
                  </a:lnTo>
                  <a:lnTo>
                    <a:pt x="92" y="138"/>
                  </a:lnTo>
                  <a:lnTo>
                    <a:pt x="92" y="138"/>
                  </a:lnTo>
                  <a:lnTo>
                    <a:pt x="94" y="140"/>
                  </a:lnTo>
                  <a:lnTo>
                    <a:pt x="96" y="140"/>
                  </a:lnTo>
                  <a:lnTo>
                    <a:pt x="98" y="140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8" y="144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4" y="144"/>
                  </a:lnTo>
                  <a:lnTo>
                    <a:pt x="92" y="144"/>
                  </a:lnTo>
                  <a:lnTo>
                    <a:pt x="90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86" y="142"/>
                  </a:lnTo>
                  <a:lnTo>
                    <a:pt x="84" y="142"/>
                  </a:lnTo>
                  <a:lnTo>
                    <a:pt x="84" y="142"/>
                  </a:lnTo>
                  <a:lnTo>
                    <a:pt x="80" y="144"/>
                  </a:lnTo>
                  <a:lnTo>
                    <a:pt x="76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72" y="146"/>
                  </a:lnTo>
                  <a:lnTo>
                    <a:pt x="70" y="146"/>
                  </a:lnTo>
                  <a:lnTo>
                    <a:pt x="68" y="146"/>
                  </a:lnTo>
                  <a:lnTo>
                    <a:pt x="66" y="148"/>
                  </a:lnTo>
                  <a:lnTo>
                    <a:pt x="64" y="148"/>
                  </a:lnTo>
                  <a:lnTo>
                    <a:pt x="62" y="150"/>
                  </a:lnTo>
                  <a:lnTo>
                    <a:pt x="62" y="152"/>
                  </a:lnTo>
                  <a:lnTo>
                    <a:pt x="62" y="152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6" y="152"/>
                  </a:lnTo>
                  <a:lnTo>
                    <a:pt x="68" y="152"/>
                  </a:lnTo>
                  <a:lnTo>
                    <a:pt x="70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0" y="154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72" y="158"/>
                  </a:lnTo>
                  <a:lnTo>
                    <a:pt x="72" y="160"/>
                  </a:lnTo>
                  <a:lnTo>
                    <a:pt x="72" y="162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4" y="166"/>
                  </a:lnTo>
                  <a:lnTo>
                    <a:pt x="76" y="168"/>
                  </a:lnTo>
                  <a:lnTo>
                    <a:pt x="76" y="168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2" y="176"/>
                  </a:lnTo>
                  <a:lnTo>
                    <a:pt x="82" y="178"/>
                  </a:lnTo>
                  <a:lnTo>
                    <a:pt x="82" y="178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86" y="182"/>
                  </a:lnTo>
                  <a:lnTo>
                    <a:pt x="84" y="182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2" y="184"/>
                  </a:lnTo>
                  <a:lnTo>
                    <a:pt x="82" y="186"/>
                  </a:lnTo>
                  <a:lnTo>
                    <a:pt x="84" y="186"/>
                  </a:lnTo>
                  <a:lnTo>
                    <a:pt x="82" y="186"/>
                  </a:lnTo>
                  <a:lnTo>
                    <a:pt x="80" y="188"/>
                  </a:lnTo>
                  <a:lnTo>
                    <a:pt x="78" y="188"/>
                  </a:lnTo>
                  <a:lnTo>
                    <a:pt x="78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80" y="194"/>
                  </a:lnTo>
                  <a:lnTo>
                    <a:pt x="82" y="196"/>
                  </a:lnTo>
                  <a:lnTo>
                    <a:pt x="82" y="196"/>
                  </a:lnTo>
                  <a:lnTo>
                    <a:pt x="82" y="198"/>
                  </a:lnTo>
                  <a:lnTo>
                    <a:pt x="82" y="198"/>
                  </a:lnTo>
                  <a:lnTo>
                    <a:pt x="82" y="198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78" y="200"/>
                  </a:lnTo>
                  <a:lnTo>
                    <a:pt x="78" y="202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72" y="204"/>
                  </a:lnTo>
                  <a:lnTo>
                    <a:pt x="72" y="204"/>
                  </a:lnTo>
                  <a:lnTo>
                    <a:pt x="70" y="206"/>
                  </a:lnTo>
                  <a:lnTo>
                    <a:pt x="64" y="208"/>
                  </a:lnTo>
                  <a:lnTo>
                    <a:pt x="62" y="210"/>
                  </a:lnTo>
                  <a:lnTo>
                    <a:pt x="60" y="212"/>
                  </a:lnTo>
                  <a:lnTo>
                    <a:pt x="60" y="212"/>
                  </a:lnTo>
                  <a:lnTo>
                    <a:pt x="60" y="212"/>
                  </a:lnTo>
                  <a:lnTo>
                    <a:pt x="60" y="214"/>
                  </a:lnTo>
                  <a:lnTo>
                    <a:pt x="58" y="218"/>
                  </a:lnTo>
                  <a:lnTo>
                    <a:pt x="56" y="218"/>
                  </a:lnTo>
                  <a:lnTo>
                    <a:pt x="54" y="218"/>
                  </a:lnTo>
                  <a:lnTo>
                    <a:pt x="52" y="218"/>
                  </a:lnTo>
                  <a:lnTo>
                    <a:pt x="50" y="218"/>
                  </a:lnTo>
                  <a:lnTo>
                    <a:pt x="46" y="218"/>
                  </a:lnTo>
                  <a:lnTo>
                    <a:pt x="44" y="218"/>
                  </a:lnTo>
                  <a:lnTo>
                    <a:pt x="42" y="218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38" y="222"/>
                  </a:lnTo>
                  <a:lnTo>
                    <a:pt x="38" y="222"/>
                  </a:lnTo>
                  <a:lnTo>
                    <a:pt x="38" y="222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38" y="228"/>
                  </a:lnTo>
                  <a:lnTo>
                    <a:pt x="38" y="228"/>
                  </a:lnTo>
                  <a:lnTo>
                    <a:pt x="36" y="230"/>
                  </a:lnTo>
                  <a:lnTo>
                    <a:pt x="36" y="230"/>
                  </a:lnTo>
                  <a:lnTo>
                    <a:pt x="34" y="228"/>
                  </a:lnTo>
                  <a:lnTo>
                    <a:pt x="34" y="228"/>
                  </a:lnTo>
                  <a:lnTo>
                    <a:pt x="34" y="230"/>
                  </a:lnTo>
                  <a:lnTo>
                    <a:pt x="32" y="230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2" y="226"/>
                  </a:lnTo>
                  <a:lnTo>
                    <a:pt x="20" y="228"/>
                  </a:lnTo>
                  <a:lnTo>
                    <a:pt x="18" y="228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8" y="234"/>
                  </a:lnTo>
                  <a:lnTo>
                    <a:pt x="6" y="234"/>
                  </a:lnTo>
                  <a:lnTo>
                    <a:pt x="4" y="234"/>
                  </a:lnTo>
                  <a:lnTo>
                    <a:pt x="4" y="236"/>
                  </a:lnTo>
                  <a:lnTo>
                    <a:pt x="4" y="236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4" y="240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4"/>
                  </a:lnTo>
                  <a:lnTo>
                    <a:pt x="2" y="244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2" y="248"/>
                  </a:lnTo>
                  <a:lnTo>
                    <a:pt x="2" y="248"/>
                  </a:lnTo>
                  <a:lnTo>
                    <a:pt x="4" y="250"/>
                  </a:lnTo>
                  <a:lnTo>
                    <a:pt x="4" y="252"/>
                  </a:lnTo>
                  <a:lnTo>
                    <a:pt x="6" y="252"/>
                  </a:lnTo>
                  <a:lnTo>
                    <a:pt x="6" y="254"/>
                  </a:lnTo>
                  <a:lnTo>
                    <a:pt x="6" y="254"/>
                  </a:lnTo>
                  <a:lnTo>
                    <a:pt x="4" y="254"/>
                  </a:lnTo>
                  <a:lnTo>
                    <a:pt x="4" y="254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6" y="258"/>
                  </a:lnTo>
                  <a:lnTo>
                    <a:pt x="6" y="260"/>
                  </a:lnTo>
                  <a:lnTo>
                    <a:pt x="8" y="260"/>
                  </a:lnTo>
                  <a:lnTo>
                    <a:pt x="10" y="260"/>
                  </a:lnTo>
                  <a:lnTo>
                    <a:pt x="10" y="260"/>
                  </a:lnTo>
                  <a:lnTo>
                    <a:pt x="10" y="260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4" y="258"/>
                  </a:lnTo>
                  <a:lnTo>
                    <a:pt x="18" y="260"/>
                  </a:lnTo>
                  <a:lnTo>
                    <a:pt x="22" y="262"/>
                  </a:lnTo>
                  <a:lnTo>
                    <a:pt x="22" y="262"/>
                  </a:lnTo>
                  <a:lnTo>
                    <a:pt x="22" y="264"/>
                  </a:lnTo>
                  <a:lnTo>
                    <a:pt x="22" y="266"/>
                  </a:lnTo>
                  <a:lnTo>
                    <a:pt x="22" y="268"/>
                  </a:lnTo>
                  <a:lnTo>
                    <a:pt x="24" y="268"/>
                  </a:lnTo>
                  <a:lnTo>
                    <a:pt x="24" y="270"/>
                  </a:lnTo>
                  <a:lnTo>
                    <a:pt x="26" y="272"/>
                  </a:lnTo>
                  <a:lnTo>
                    <a:pt x="26" y="274"/>
                  </a:lnTo>
                  <a:lnTo>
                    <a:pt x="26" y="274"/>
                  </a:lnTo>
                  <a:lnTo>
                    <a:pt x="28" y="274"/>
                  </a:lnTo>
                  <a:lnTo>
                    <a:pt x="28" y="276"/>
                  </a:lnTo>
                  <a:lnTo>
                    <a:pt x="28" y="278"/>
                  </a:lnTo>
                  <a:lnTo>
                    <a:pt x="28" y="278"/>
                  </a:lnTo>
                  <a:lnTo>
                    <a:pt x="28" y="280"/>
                  </a:lnTo>
                  <a:lnTo>
                    <a:pt x="30" y="280"/>
                  </a:lnTo>
                  <a:lnTo>
                    <a:pt x="32" y="282"/>
                  </a:lnTo>
                  <a:lnTo>
                    <a:pt x="32" y="282"/>
                  </a:lnTo>
                  <a:lnTo>
                    <a:pt x="30" y="284"/>
                  </a:lnTo>
                  <a:lnTo>
                    <a:pt x="30" y="284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4" y="284"/>
                  </a:lnTo>
                  <a:lnTo>
                    <a:pt x="22" y="286"/>
                  </a:lnTo>
                  <a:lnTo>
                    <a:pt x="22" y="286"/>
                  </a:lnTo>
                  <a:lnTo>
                    <a:pt x="24" y="288"/>
                  </a:lnTo>
                  <a:lnTo>
                    <a:pt x="24" y="288"/>
                  </a:lnTo>
                  <a:lnTo>
                    <a:pt x="24" y="288"/>
                  </a:lnTo>
                  <a:lnTo>
                    <a:pt x="26" y="288"/>
                  </a:lnTo>
                  <a:lnTo>
                    <a:pt x="26" y="288"/>
                  </a:lnTo>
                  <a:lnTo>
                    <a:pt x="28" y="288"/>
                  </a:lnTo>
                  <a:lnTo>
                    <a:pt x="30" y="291"/>
                  </a:lnTo>
                  <a:lnTo>
                    <a:pt x="30" y="291"/>
                  </a:lnTo>
                  <a:lnTo>
                    <a:pt x="30" y="291"/>
                  </a:lnTo>
                  <a:lnTo>
                    <a:pt x="32" y="288"/>
                  </a:lnTo>
                  <a:lnTo>
                    <a:pt x="34" y="291"/>
                  </a:lnTo>
                  <a:lnTo>
                    <a:pt x="36" y="291"/>
                  </a:lnTo>
                  <a:lnTo>
                    <a:pt x="38" y="291"/>
                  </a:lnTo>
                  <a:lnTo>
                    <a:pt x="38" y="295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2" y="295"/>
                  </a:lnTo>
                  <a:lnTo>
                    <a:pt x="44" y="295"/>
                  </a:lnTo>
                  <a:lnTo>
                    <a:pt x="46" y="297"/>
                  </a:lnTo>
                  <a:lnTo>
                    <a:pt x="46" y="297"/>
                  </a:lnTo>
                  <a:lnTo>
                    <a:pt x="48" y="299"/>
                  </a:lnTo>
                  <a:lnTo>
                    <a:pt x="48" y="299"/>
                  </a:lnTo>
                  <a:lnTo>
                    <a:pt x="48" y="301"/>
                  </a:lnTo>
                  <a:lnTo>
                    <a:pt x="50" y="305"/>
                  </a:lnTo>
                  <a:lnTo>
                    <a:pt x="48" y="305"/>
                  </a:lnTo>
                  <a:lnTo>
                    <a:pt x="48" y="307"/>
                  </a:lnTo>
                  <a:lnTo>
                    <a:pt x="48" y="307"/>
                  </a:lnTo>
                  <a:lnTo>
                    <a:pt x="50" y="307"/>
                  </a:lnTo>
                  <a:lnTo>
                    <a:pt x="50" y="309"/>
                  </a:lnTo>
                  <a:lnTo>
                    <a:pt x="52" y="309"/>
                  </a:lnTo>
                  <a:lnTo>
                    <a:pt x="52" y="309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6" y="311"/>
                  </a:lnTo>
                  <a:lnTo>
                    <a:pt x="58" y="311"/>
                  </a:lnTo>
                  <a:lnTo>
                    <a:pt x="58" y="309"/>
                  </a:lnTo>
                  <a:lnTo>
                    <a:pt x="60" y="313"/>
                  </a:lnTo>
                  <a:lnTo>
                    <a:pt x="60" y="313"/>
                  </a:lnTo>
                  <a:lnTo>
                    <a:pt x="62" y="313"/>
                  </a:lnTo>
                  <a:lnTo>
                    <a:pt x="62" y="315"/>
                  </a:lnTo>
                  <a:lnTo>
                    <a:pt x="64" y="315"/>
                  </a:lnTo>
                  <a:lnTo>
                    <a:pt x="68" y="317"/>
                  </a:lnTo>
                  <a:lnTo>
                    <a:pt x="72" y="317"/>
                  </a:lnTo>
                  <a:lnTo>
                    <a:pt x="74" y="317"/>
                  </a:lnTo>
                  <a:lnTo>
                    <a:pt x="74" y="317"/>
                  </a:lnTo>
                  <a:lnTo>
                    <a:pt x="76" y="317"/>
                  </a:lnTo>
                  <a:lnTo>
                    <a:pt x="78" y="317"/>
                  </a:lnTo>
                  <a:lnTo>
                    <a:pt x="78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21"/>
                  </a:lnTo>
                  <a:lnTo>
                    <a:pt x="84" y="321"/>
                  </a:lnTo>
                  <a:lnTo>
                    <a:pt x="84" y="323"/>
                  </a:lnTo>
                  <a:lnTo>
                    <a:pt x="86" y="327"/>
                  </a:lnTo>
                  <a:lnTo>
                    <a:pt x="88" y="331"/>
                  </a:lnTo>
                  <a:lnTo>
                    <a:pt x="90" y="333"/>
                  </a:lnTo>
                  <a:lnTo>
                    <a:pt x="90" y="333"/>
                  </a:lnTo>
                  <a:lnTo>
                    <a:pt x="94" y="335"/>
                  </a:lnTo>
                  <a:lnTo>
                    <a:pt x="96" y="335"/>
                  </a:lnTo>
                  <a:lnTo>
                    <a:pt x="98" y="335"/>
                  </a:lnTo>
                  <a:lnTo>
                    <a:pt x="100" y="337"/>
                  </a:lnTo>
                  <a:lnTo>
                    <a:pt x="100" y="337"/>
                  </a:lnTo>
                  <a:lnTo>
                    <a:pt x="102" y="339"/>
                  </a:lnTo>
                  <a:lnTo>
                    <a:pt x="102" y="339"/>
                  </a:lnTo>
                  <a:lnTo>
                    <a:pt x="102" y="339"/>
                  </a:lnTo>
                  <a:lnTo>
                    <a:pt x="102" y="341"/>
                  </a:lnTo>
                  <a:lnTo>
                    <a:pt x="98" y="343"/>
                  </a:lnTo>
                  <a:lnTo>
                    <a:pt x="98" y="343"/>
                  </a:lnTo>
                  <a:lnTo>
                    <a:pt x="98" y="343"/>
                  </a:lnTo>
                  <a:lnTo>
                    <a:pt x="100" y="347"/>
                  </a:lnTo>
                  <a:lnTo>
                    <a:pt x="100" y="347"/>
                  </a:lnTo>
                  <a:lnTo>
                    <a:pt x="102" y="351"/>
                  </a:lnTo>
                  <a:lnTo>
                    <a:pt x="102" y="353"/>
                  </a:lnTo>
                  <a:lnTo>
                    <a:pt x="104" y="355"/>
                  </a:lnTo>
                  <a:lnTo>
                    <a:pt x="104" y="355"/>
                  </a:lnTo>
                  <a:lnTo>
                    <a:pt x="104" y="355"/>
                  </a:lnTo>
                  <a:lnTo>
                    <a:pt x="106" y="357"/>
                  </a:lnTo>
                  <a:lnTo>
                    <a:pt x="106" y="357"/>
                  </a:lnTo>
                  <a:lnTo>
                    <a:pt x="108" y="357"/>
                  </a:lnTo>
                  <a:lnTo>
                    <a:pt x="108" y="359"/>
                  </a:lnTo>
                  <a:lnTo>
                    <a:pt x="108" y="359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10" y="363"/>
                  </a:lnTo>
                  <a:lnTo>
                    <a:pt x="110" y="365"/>
                  </a:lnTo>
                  <a:lnTo>
                    <a:pt x="110" y="365"/>
                  </a:lnTo>
                  <a:lnTo>
                    <a:pt x="112" y="367"/>
                  </a:lnTo>
                  <a:lnTo>
                    <a:pt x="112" y="367"/>
                  </a:lnTo>
                  <a:lnTo>
                    <a:pt x="112" y="369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0" y="371"/>
                  </a:lnTo>
                  <a:lnTo>
                    <a:pt x="110" y="373"/>
                  </a:lnTo>
                  <a:lnTo>
                    <a:pt x="110" y="373"/>
                  </a:lnTo>
                  <a:lnTo>
                    <a:pt x="108" y="373"/>
                  </a:lnTo>
                  <a:lnTo>
                    <a:pt x="106" y="373"/>
                  </a:lnTo>
                  <a:lnTo>
                    <a:pt x="106" y="371"/>
                  </a:lnTo>
                  <a:lnTo>
                    <a:pt x="104" y="371"/>
                  </a:lnTo>
                  <a:lnTo>
                    <a:pt x="104" y="369"/>
                  </a:lnTo>
                  <a:lnTo>
                    <a:pt x="104" y="369"/>
                  </a:lnTo>
                  <a:lnTo>
                    <a:pt x="102" y="369"/>
                  </a:lnTo>
                  <a:lnTo>
                    <a:pt x="102" y="369"/>
                  </a:lnTo>
                  <a:lnTo>
                    <a:pt x="100" y="369"/>
                  </a:lnTo>
                  <a:lnTo>
                    <a:pt x="100" y="371"/>
                  </a:lnTo>
                  <a:lnTo>
                    <a:pt x="100" y="371"/>
                  </a:lnTo>
                  <a:lnTo>
                    <a:pt x="100" y="371"/>
                  </a:lnTo>
                  <a:lnTo>
                    <a:pt x="100" y="373"/>
                  </a:lnTo>
                  <a:lnTo>
                    <a:pt x="102" y="375"/>
                  </a:lnTo>
                  <a:lnTo>
                    <a:pt x="102" y="375"/>
                  </a:lnTo>
                  <a:lnTo>
                    <a:pt x="102" y="375"/>
                  </a:lnTo>
                  <a:lnTo>
                    <a:pt x="106" y="379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6" y="383"/>
                  </a:lnTo>
                  <a:lnTo>
                    <a:pt x="106" y="385"/>
                  </a:lnTo>
                  <a:lnTo>
                    <a:pt x="108" y="385"/>
                  </a:lnTo>
                  <a:lnTo>
                    <a:pt x="108" y="387"/>
                  </a:lnTo>
                  <a:lnTo>
                    <a:pt x="108" y="387"/>
                  </a:lnTo>
                  <a:lnTo>
                    <a:pt x="108" y="389"/>
                  </a:lnTo>
                  <a:lnTo>
                    <a:pt x="108" y="389"/>
                  </a:lnTo>
                  <a:lnTo>
                    <a:pt x="110" y="391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4" y="389"/>
                  </a:lnTo>
                  <a:lnTo>
                    <a:pt x="114" y="391"/>
                  </a:lnTo>
                  <a:lnTo>
                    <a:pt x="116" y="393"/>
                  </a:lnTo>
                  <a:lnTo>
                    <a:pt x="118" y="395"/>
                  </a:lnTo>
                  <a:lnTo>
                    <a:pt x="120" y="397"/>
                  </a:lnTo>
                  <a:lnTo>
                    <a:pt x="120" y="397"/>
                  </a:lnTo>
                  <a:lnTo>
                    <a:pt x="122" y="397"/>
                  </a:lnTo>
                  <a:lnTo>
                    <a:pt x="122" y="399"/>
                  </a:lnTo>
                  <a:lnTo>
                    <a:pt x="124" y="399"/>
                  </a:lnTo>
                  <a:lnTo>
                    <a:pt x="126" y="399"/>
                  </a:lnTo>
                  <a:lnTo>
                    <a:pt x="128" y="399"/>
                  </a:lnTo>
                  <a:lnTo>
                    <a:pt x="128" y="399"/>
                  </a:lnTo>
                  <a:lnTo>
                    <a:pt x="128" y="399"/>
                  </a:lnTo>
                  <a:lnTo>
                    <a:pt x="132" y="401"/>
                  </a:lnTo>
                  <a:lnTo>
                    <a:pt x="132" y="401"/>
                  </a:lnTo>
                  <a:lnTo>
                    <a:pt x="132" y="401"/>
                  </a:lnTo>
                  <a:lnTo>
                    <a:pt x="134" y="403"/>
                  </a:lnTo>
                  <a:lnTo>
                    <a:pt x="134" y="405"/>
                  </a:lnTo>
                  <a:lnTo>
                    <a:pt x="134" y="405"/>
                  </a:lnTo>
                  <a:lnTo>
                    <a:pt x="134" y="405"/>
                  </a:lnTo>
                  <a:lnTo>
                    <a:pt x="138" y="407"/>
                  </a:lnTo>
                  <a:lnTo>
                    <a:pt x="140" y="407"/>
                  </a:lnTo>
                  <a:lnTo>
                    <a:pt x="140" y="407"/>
                  </a:lnTo>
                  <a:lnTo>
                    <a:pt x="142" y="407"/>
                  </a:lnTo>
                  <a:lnTo>
                    <a:pt x="142" y="409"/>
                  </a:lnTo>
                  <a:lnTo>
                    <a:pt x="144" y="411"/>
                  </a:lnTo>
                  <a:lnTo>
                    <a:pt x="146" y="411"/>
                  </a:lnTo>
                  <a:lnTo>
                    <a:pt x="148" y="413"/>
                  </a:lnTo>
                  <a:lnTo>
                    <a:pt x="148" y="413"/>
                  </a:lnTo>
                  <a:lnTo>
                    <a:pt x="150" y="415"/>
                  </a:lnTo>
                  <a:lnTo>
                    <a:pt x="150" y="415"/>
                  </a:lnTo>
                  <a:lnTo>
                    <a:pt x="152" y="413"/>
                  </a:lnTo>
                  <a:lnTo>
                    <a:pt x="152" y="409"/>
                  </a:lnTo>
                  <a:lnTo>
                    <a:pt x="156" y="409"/>
                  </a:lnTo>
                  <a:lnTo>
                    <a:pt x="160" y="409"/>
                  </a:lnTo>
                  <a:lnTo>
                    <a:pt x="162" y="409"/>
                  </a:lnTo>
                  <a:lnTo>
                    <a:pt x="164" y="411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66" y="415"/>
                  </a:lnTo>
                  <a:lnTo>
                    <a:pt x="170" y="417"/>
                  </a:lnTo>
                  <a:lnTo>
                    <a:pt x="174" y="419"/>
                  </a:lnTo>
                  <a:lnTo>
                    <a:pt x="176" y="421"/>
                  </a:lnTo>
                  <a:lnTo>
                    <a:pt x="180" y="423"/>
                  </a:lnTo>
                  <a:lnTo>
                    <a:pt x="182" y="423"/>
                  </a:lnTo>
                  <a:lnTo>
                    <a:pt x="184" y="423"/>
                  </a:lnTo>
                  <a:lnTo>
                    <a:pt x="186" y="425"/>
                  </a:lnTo>
                  <a:lnTo>
                    <a:pt x="188" y="427"/>
                  </a:lnTo>
                  <a:lnTo>
                    <a:pt x="190" y="429"/>
                  </a:lnTo>
                  <a:lnTo>
                    <a:pt x="190" y="429"/>
                  </a:lnTo>
                  <a:lnTo>
                    <a:pt x="192" y="429"/>
                  </a:lnTo>
                  <a:lnTo>
                    <a:pt x="194" y="429"/>
                  </a:lnTo>
                  <a:lnTo>
                    <a:pt x="196" y="429"/>
                  </a:lnTo>
                  <a:lnTo>
                    <a:pt x="198" y="429"/>
                  </a:lnTo>
                  <a:lnTo>
                    <a:pt x="198" y="431"/>
                  </a:lnTo>
                  <a:lnTo>
                    <a:pt x="200" y="433"/>
                  </a:lnTo>
                  <a:lnTo>
                    <a:pt x="200" y="435"/>
                  </a:lnTo>
                  <a:lnTo>
                    <a:pt x="202" y="435"/>
                  </a:lnTo>
                  <a:lnTo>
                    <a:pt x="204" y="437"/>
                  </a:lnTo>
                  <a:lnTo>
                    <a:pt x="204" y="437"/>
                  </a:lnTo>
                  <a:lnTo>
                    <a:pt x="208" y="439"/>
                  </a:lnTo>
                  <a:lnTo>
                    <a:pt x="208" y="439"/>
                  </a:lnTo>
                  <a:lnTo>
                    <a:pt x="208" y="441"/>
                  </a:lnTo>
                  <a:lnTo>
                    <a:pt x="210" y="441"/>
                  </a:lnTo>
                  <a:lnTo>
                    <a:pt x="210" y="441"/>
                  </a:lnTo>
                  <a:lnTo>
                    <a:pt x="212" y="441"/>
                  </a:lnTo>
                  <a:lnTo>
                    <a:pt x="214" y="441"/>
                  </a:lnTo>
                  <a:lnTo>
                    <a:pt x="214" y="441"/>
                  </a:lnTo>
                  <a:lnTo>
                    <a:pt x="216" y="441"/>
                  </a:lnTo>
                  <a:lnTo>
                    <a:pt x="216" y="441"/>
                  </a:lnTo>
                  <a:lnTo>
                    <a:pt x="216" y="443"/>
                  </a:lnTo>
                  <a:lnTo>
                    <a:pt x="216" y="445"/>
                  </a:lnTo>
                  <a:lnTo>
                    <a:pt x="216" y="445"/>
                  </a:lnTo>
                  <a:lnTo>
                    <a:pt x="218" y="445"/>
                  </a:lnTo>
                  <a:lnTo>
                    <a:pt x="220" y="447"/>
                  </a:lnTo>
                  <a:lnTo>
                    <a:pt x="224" y="447"/>
                  </a:lnTo>
                  <a:lnTo>
                    <a:pt x="226" y="447"/>
                  </a:lnTo>
                  <a:lnTo>
                    <a:pt x="228" y="449"/>
                  </a:lnTo>
                  <a:lnTo>
                    <a:pt x="230" y="451"/>
                  </a:lnTo>
                  <a:lnTo>
                    <a:pt x="230" y="453"/>
                  </a:lnTo>
                  <a:lnTo>
                    <a:pt x="230" y="453"/>
                  </a:lnTo>
                  <a:lnTo>
                    <a:pt x="232" y="453"/>
                  </a:lnTo>
                  <a:lnTo>
                    <a:pt x="232" y="451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4" y="451"/>
                  </a:lnTo>
                  <a:lnTo>
                    <a:pt x="236" y="451"/>
                  </a:lnTo>
                  <a:lnTo>
                    <a:pt x="236" y="453"/>
                  </a:lnTo>
                  <a:lnTo>
                    <a:pt x="238" y="453"/>
                  </a:lnTo>
                  <a:lnTo>
                    <a:pt x="238" y="451"/>
                  </a:lnTo>
                  <a:lnTo>
                    <a:pt x="238" y="449"/>
                  </a:lnTo>
                  <a:lnTo>
                    <a:pt x="240" y="449"/>
                  </a:lnTo>
                  <a:lnTo>
                    <a:pt x="240" y="449"/>
                  </a:lnTo>
                  <a:lnTo>
                    <a:pt x="240" y="449"/>
                  </a:lnTo>
                  <a:lnTo>
                    <a:pt x="242" y="451"/>
                  </a:lnTo>
                  <a:lnTo>
                    <a:pt x="244" y="451"/>
                  </a:lnTo>
                  <a:lnTo>
                    <a:pt x="244" y="451"/>
                  </a:lnTo>
                  <a:lnTo>
                    <a:pt x="246" y="453"/>
                  </a:lnTo>
                  <a:lnTo>
                    <a:pt x="248" y="453"/>
                  </a:lnTo>
                  <a:lnTo>
                    <a:pt x="250" y="455"/>
                  </a:lnTo>
                  <a:lnTo>
                    <a:pt x="254" y="455"/>
                  </a:lnTo>
                  <a:lnTo>
                    <a:pt x="254" y="455"/>
                  </a:lnTo>
                  <a:lnTo>
                    <a:pt x="256" y="455"/>
                  </a:lnTo>
                  <a:lnTo>
                    <a:pt x="256" y="455"/>
                  </a:lnTo>
                  <a:lnTo>
                    <a:pt x="258" y="453"/>
                  </a:lnTo>
                  <a:lnTo>
                    <a:pt x="260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4" y="451"/>
                  </a:lnTo>
                  <a:lnTo>
                    <a:pt x="266" y="451"/>
                  </a:lnTo>
                  <a:lnTo>
                    <a:pt x="268" y="451"/>
                  </a:lnTo>
                  <a:lnTo>
                    <a:pt x="268" y="451"/>
                  </a:lnTo>
                  <a:lnTo>
                    <a:pt x="268" y="451"/>
                  </a:lnTo>
                  <a:lnTo>
                    <a:pt x="270" y="449"/>
                  </a:lnTo>
                  <a:lnTo>
                    <a:pt x="270" y="449"/>
                  </a:lnTo>
                  <a:lnTo>
                    <a:pt x="272" y="451"/>
                  </a:lnTo>
                  <a:lnTo>
                    <a:pt x="272" y="451"/>
                  </a:lnTo>
                  <a:lnTo>
                    <a:pt x="274" y="453"/>
                  </a:lnTo>
                  <a:lnTo>
                    <a:pt x="274" y="453"/>
                  </a:lnTo>
                  <a:lnTo>
                    <a:pt x="274" y="455"/>
                  </a:lnTo>
                  <a:lnTo>
                    <a:pt x="274" y="459"/>
                  </a:lnTo>
                  <a:lnTo>
                    <a:pt x="274" y="461"/>
                  </a:lnTo>
                  <a:lnTo>
                    <a:pt x="276" y="463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8" y="459"/>
                  </a:lnTo>
                  <a:lnTo>
                    <a:pt x="278" y="459"/>
                  </a:lnTo>
                  <a:lnTo>
                    <a:pt x="280" y="457"/>
                  </a:lnTo>
                  <a:lnTo>
                    <a:pt x="280" y="455"/>
                  </a:lnTo>
                  <a:lnTo>
                    <a:pt x="282" y="451"/>
                  </a:lnTo>
                  <a:lnTo>
                    <a:pt x="284" y="449"/>
                  </a:lnTo>
                  <a:lnTo>
                    <a:pt x="284" y="449"/>
                  </a:lnTo>
                  <a:lnTo>
                    <a:pt x="286" y="449"/>
                  </a:lnTo>
                  <a:lnTo>
                    <a:pt x="286" y="447"/>
                  </a:lnTo>
                  <a:lnTo>
                    <a:pt x="288" y="447"/>
                  </a:lnTo>
                  <a:lnTo>
                    <a:pt x="288" y="445"/>
                  </a:lnTo>
                  <a:lnTo>
                    <a:pt x="290" y="445"/>
                  </a:lnTo>
                  <a:lnTo>
                    <a:pt x="292" y="445"/>
                  </a:lnTo>
                  <a:lnTo>
                    <a:pt x="294" y="447"/>
                  </a:lnTo>
                  <a:lnTo>
                    <a:pt x="296" y="447"/>
                  </a:lnTo>
                  <a:lnTo>
                    <a:pt x="296" y="447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8" y="449"/>
                  </a:lnTo>
                  <a:lnTo>
                    <a:pt x="300" y="449"/>
                  </a:lnTo>
                  <a:lnTo>
                    <a:pt x="302" y="449"/>
                  </a:lnTo>
                  <a:lnTo>
                    <a:pt x="304" y="451"/>
                  </a:lnTo>
                  <a:lnTo>
                    <a:pt x="306" y="451"/>
                  </a:lnTo>
                  <a:lnTo>
                    <a:pt x="306" y="451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10" y="449"/>
                  </a:lnTo>
                  <a:lnTo>
                    <a:pt x="310" y="449"/>
                  </a:lnTo>
                  <a:lnTo>
                    <a:pt x="310" y="449"/>
                  </a:lnTo>
                  <a:lnTo>
                    <a:pt x="312" y="451"/>
                  </a:lnTo>
                  <a:lnTo>
                    <a:pt x="314" y="451"/>
                  </a:lnTo>
                  <a:lnTo>
                    <a:pt x="316" y="451"/>
                  </a:lnTo>
                  <a:lnTo>
                    <a:pt x="316" y="453"/>
                  </a:lnTo>
                  <a:lnTo>
                    <a:pt x="316" y="455"/>
                  </a:lnTo>
                  <a:lnTo>
                    <a:pt x="316" y="455"/>
                  </a:lnTo>
                  <a:lnTo>
                    <a:pt x="318" y="455"/>
                  </a:lnTo>
                  <a:lnTo>
                    <a:pt x="320" y="455"/>
                  </a:lnTo>
                  <a:lnTo>
                    <a:pt x="322" y="455"/>
                  </a:lnTo>
                  <a:lnTo>
                    <a:pt x="322" y="455"/>
                  </a:lnTo>
                  <a:lnTo>
                    <a:pt x="324" y="455"/>
                  </a:lnTo>
                  <a:lnTo>
                    <a:pt x="324" y="455"/>
                  </a:lnTo>
                  <a:lnTo>
                    <a:pt x="326" y="455"/>
                  </a:lnTo>
                  <a:lnTo>
                    <a:pt x="326" y="453"/>
                  </a:lnTo>
                  <a:lnTo>
                    <a:pt x="326" y="455"/>
                  </a:lnTo>
                  <a:lnTo>
                    <a:pt x="328" y="455"/>
                  </a:lnTo>
                  <a:lnTo>
                    <a:pt x="328" y="455"/>
                  </a:lnTo>
                  <a:lnTo>
                    <a:pt x="330" y="453"/>
                  </a:lnTo>
                  <a:lnTo>
                    <a:pt x="330" y="453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49"/>
                  </a:lnTo>
                  <a:lnTo>
                    <a:pt x="332" y="449"/>
                  </a:lnTo>
                  <a:lnTo>
                    <a:pt x="332" y="449"/>
                  </a:lnTo>
                  <a:lnTo>
                    <a:pt x="334" y="447"/>
                  </a:lnTo>
                  <a:lnTo>
                    <a:pt x="336" y="445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38" y="441"/>
                  </a:lnTo>
                  <a:lnTo>
                    <a:pt x="338" y="439"/>
                  </a:lnTo>
                  <a:lnTo>
                    <a:pt x="340" y="439"/>
                  </a:lnTo>
                  <a:lnTo>
                    <a:pt x="344" y="439"/>
                  </a:lnTo>
                  <a:lnTo>
                    <a:pt x="346" y="437"/>
                  </a:lnTo>
                  <a:lnTo>
                    <a:pt x="348" y="437"/>
                  </a:lnTo>
                  <a:lnTo>
                    <a:pt x="348" y="435"/>
                  </a:lnTo>
                  <a:lnTo>
                    <a:pt x="350" y="435"/>
                  </a:lnTo>
                  <a:lnTo>
                    <a:pt x="348" y="433"/>
                  </a:lnTo>
                  <a:lnTo>
                    <a:pt x="350" y="433"/>
                  </a:lnTo>
                  <a:lnTo>
                    <a:pt x="352" y="433"/>
                  </a:lnTo>
                  <a:lnTo>
                    <a:pt x="352" y="431"/>
                  </a:lnTo>
                  <a:lnTo>
                    <a:pt x="354" y="429"/>
                  </a:lnTo>
                  <a:lnTo>
                    <a:pt x="356" y="427"/>
                  </a:lnTo>
                  <a:lnTo>
                    <a:pt x="358" y="427"/>
                  </a:lnTo>
                  <a:lnTo>
                    <a:pt x="358" y="429"/>
                  </a:lnTo>
                  <a:lnTo>
                    <a:pt x="360" y="429"/>
                  </a:lnTo>
                  <a:lnTo>
                    <a:pt x="360" y="431"/>
                  </a:lnTo>
                  <a:lnTo>
                    <a:pt x="362" y="431"/>
                  </a:lnTo>
                  <a:lnTo>
                    <a:pt x="364" y="431"/>
                  </a:lnTo>
                  <a:lnTo>
                    <a:pt x="366" y="431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70" y="433"/>
                  </a:lnTo>
                  <a:lnTo>
                    <a:pt x="370" y="433"/>
                  </a:lnTo>
                  <a:lnTo>
                    <a:pt x="370" y="431"/>
                  </a:lnTo>
                  <a:lnTo>
                    <a:pt x="370" y="431"/>
                  </a:lnTo>
                  <a:lnTo>
                    <a:pt x="370" y="431"/>
                  </a:lnTo>
                  <a:lnTo>
                    <a:pt x="370" y="429"/>
                  </a:lnTo>
                  <a:lnTo>
                    <a:pt x="374" y="427"/>
                  </a:lnTo>
                  <a:lnTo>
                    <a:pt x="376" y="427"/>
                  </a:lnTo>
                  <a:lnTo>
                    <a:pt x="378" y="425"/>
                  </a:lnTo>
                  <a:lnTo>
                    <a:pt x="378" y="425"/>
                  </a:lnTo>
                  <a:lnTo>
                    <a:pt x="380" y="427"/>
                  </a:lnTo>
                  <a:lnTo>
                    <a:pt x="380" y="429"/>
                  </a:lnTo>
                  <a:lnTo>
                    <a:pt x="382" y="429"/>
                  </a:lnTo>
                  <a:lnTo>
                    <a:pt x="382" y="429"/>
                  </a:lnTo>
                  <a:lnTo>
                    <a:pt x="384" y="429"/>
                  </a:lnTo>
                  <a:lnTo>
                    <a:pt x="384" y="429"/>
                  </a:lnTo>
                  <a:lnTo>
                    <a:pt x="382" y="431"/>
                  </a:lnTo>
                  <a:lnTo>
                    <a:pt x="382" y="431"/>
                  </a:lnTo>
                  <a:lnTo>
                    <a:pt x="380" y="431"/>
                  </a:lnTo>
                  <a:lnTo>
                    <a:pt x="382" y="433"/>
                  </a:lnTo>
                  <a:lnTo>
                    <a:pt x="382" y="435"/>
                  </a:lnTo>
                  <a:lnTo>
                    <a:pt x="382" y="435"/>
                  </a:lnTo>
                  <a:lnTo>
                    <a:pt x="384" y="433"/>
                  </a:lnTo>
                  <a:lnTo>
                    <a:pt x="386" y="433"/>
                  </a:lnTo>
                  <a:lnTo>
                    <a:pt x="386" y="433"/>
                  </a:lnTo>
                  <a:lnTo>
                    <a:pt x="386" y="433"/>
                  </a:lnTo>
                  <a:lnTo>
                    <a:pt x="388" y="437"/>
                  </a:lnTo>
                  <a:lnTo>
                    <a:pt x="388" y="437"/>
                  </a:lnTo>
                  <a:lnTo>
                    <a:pt x="386" y="441"/>
                  </a:lnTo>
                  <a:lnTo>
                    <a:pt x="386" y="441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5"/>
                  </a:lnTo>
                  <a:lnTo>
                    <a:pt x="386" y="445"/>
                  </a:lnTo>
                  <a:lnTo>
                    <a:pt x="388" y="445"/>
                  </a:lnTo>
                  <a:lnTo>
                    <a:pt x="388" y="443"/>
                  </a:lnTo>
                  <a:lnTo>
                    <a:pt x="390" y="443"/>
                  </a:lnTo>
                  <a:lnTo>
                    <a:pt x="390" y="443"/>
                  </a:lnTo>
                  <a:lnTo>
                    <a:pt x="394" y="445"/>
                  </a:lnTo>
                  <a:lnTo>
                    <a:pt x="394" y="445"/>
                  </a:lnTo>
                  <a:lnTo>
                    <a:pt x="396" y="445"/>
                  </a:lnTo>
                  <a:lnTo>
                    <a:pt x="398" y="445"/>
                  </a:lnTo>
                  <a:lnTo>
                    <a:pt x="398" y="445"/>
                  </a:lnTo>
                  <a:lnTo>
                    <a:pt x="402" y="447"/>
                  </a:lnTo>
                  <a:lnTo>
                    <a:pt x="402" y="447"/>
                  </a:lnTo>
                  <a:lnTo>
                    <a:pt x="402" y="447"/>
                  </a:lnTo>
                  <a:lnTo>
                    <a:pt x="404" y="445"/>
                  </a:lnTo>
                  <a:lnTo>
                    <a:pt x="404" y="443"/>
                  </a:lnTo>
                  <a:lnTo>
                    <a:pt x="404" y="443"/>
                  </a:lnTo>
                  <a:lnTo>
                    <a:pt x="404" y="441"/>
                  </a:lnTo>
                  <a:lnTo>
                    <a:pt x="406" y="441"/>
                  </a:lnTo>
                  <a:lnTo>
                    <a:pt x="406" y="443"/>
                  </a:lnTo>
                  <a:lnTo>
                    <a:pt x="406" y="443"/>
                  </a:lnTo>
                  <a:lnTo>
                    <a:pt x="408" y="443"/>
                  </a:lnTo>
                  <a:lnTo>
                    <a:pt x="408" y="445"/>
                  </a:lnTo>
                  <a:lnTo>
                    <a:pt x="408" y="445"/>
                  </a:lnTo>
                  <a:lnTo>
                    <a:pt x="410" y="445"/>
                  </a:lnTo>
                  <a:lnTo>
                    <a:pt x="410" y="445"/>
                  </a:lnTo>
                  <a:lnTo>
                    <a:pt x="410" y="445"/>
                  </a:lnTo>
                  <a:lnTo>
                    <a:pt x="412" y="447"/>
                  </a:lnTo>
                  <a:lnTo>
                    <a:pt x="414" y="447"/>
                  </a:lnTo>
                  <a:lnTo>
                    <a:pt x="414" y="449"/>
                  </a:lnTo>
                  <a:lnTo>
                    <a:pt x="414" y="451"/>
                  </a:lnTo>
                  <a:lnTo>
                    <a:pt x="416" y="451"/>
                  </a:lnTo>
                  <a:lnTo>
                    <a:pt x="418" y="457"/>
                  </a:lnTo>
                  <a:lnTo>
                    <a:pt x="418" y="459"/>
                  </a:lnTo>
                  <a:lnTo>
                    <a:pt x="420" y="459"/>
                  </a:lnTo>
                  <a:lnTo>
                    <a:pt x="420" y="459"/>
                  </a:lnTo>
                  <a:lnTo>
                    <a:pt x="420" y="459"/>
                  </a:lnTo>
                  <a:lnTo>
                    <a:pt x="420" y="457"/>
                  </a:lnTo>
                  <a:lnTo>
                    <a:pt x="422" y="457"/>
                  </a:lnTo>
                  <a:lnTo>
                    <a:pt x="422" y="457"/>
                  </a:lnTo>
                  <a:lnTo>
                    <a:pt x="424" y="459"/>
                  </a:lnTo>
                  <a:lnTo>
                    <a:pt x="424" y="459"/>
                  </a:lnTo>
                  <a:lnTo>
                    <a:pt x="426" y="461"/>
                  </a:lnTo>
                  <a:lnTo>
                    <a:pt x="426" y="465"/>
                  </a:lnTo>
                  <a:lnTo>
                    <a:pt x="426" y="465"/>
                  </a:lnTo>
                  <a:lnTo>
                    <a:pt x="428" y="469"/>
                  </a:lnTo>
                  <a:lnTo>
                    <a:pt x="428" y="471"/>
                  </a:lnTo>
                  <a:lnTo>
                    <a:pt x="428" y="473"/>
                  </a:lnTo>
                  <a:lnTo>
                    <a:pt x="428" y="475"/>
                  </a:lnTo>
                  <a:lnTo>
                    <a:pt x="430" y="477"/>
                  </a:lnTo>
                  <a:lnTo>
                    <a:pt x="430" y="479"/>
                  </a:lnTo>
                  <a:lnTo>
                    <a:pt x="430" y="481"/>
                  </a:lnTo>
                  <a:lnTo>
                    <a:pt x="430" y="483"/>
                  </a:lnTo>
                  <a:lnTo>
                    <a:pt x="430" y="485"/>
                  </a:lnTo>
                  <a:lnTo>
                    <a:pt x="428" y="485"/>
                  </a:lnTo>
                  <a:lnTo>
                    <a:pt x="428" y="485"/>
                  </a:lnTo>
                  <a:lnTo>
                    <a:pt x="430" y="487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28" y="491"/>
                  </a:lnTo>
                  <a:lnTo>
                    <a:pt x="428" y="493"/>
                  </a:lnTo>
                  <a:lnTo>
                    <a:pt x="426" y="495"/>
                  </a:lnTo>
                  <a:lnTo>
                    <a:pt x="426" y="495"/>
                  </a:lnTo>
                  <a:lnTo>
                    <a:pt x="424" y="495"/>
                  </a:lnTo>
                  <a:lnTo>
                    <a:pt x="424" y="495"/>
                  </a:lnTo>
                  <a:lnTo>
                    <a:pt x="424" y="497"/>
                  </a:lnTo>
                  <a:lnTo>
                    <a:pt x="422" y="499"/>
                  </a:lnTo>
                  <a:lnTo>
                    <a:pt x="422" y="499"/>
                  </a:lnTo>
                  <a:lnTo>
                    <a:pt x="422" y="501"/>
                  </a:lnTo>
                  <a:lnTo>
                    <a:pt x="422" y="501"/>
                  </a:lnTo>
                  <a:lnTo>
                    <a:pt x="420" y="501"/>
                  </a:lnTo>
                  <a:lnTo>
                    <a:pt x="420" y="501"/>
                  </a:lnTo>
                  <a:lnTo>
                    <a:pt x="418" y="505"/>
                  </a:lnTo>
                  <a:lnTo>
                    <a:pt x="418" y="505"/>
                  </a:lnTo>
                  <a:lnTo>
                    <a:pt x="420" y="507"/>
                  </a:lnTo>
                  <a:lnTo>
                    <a:pt x="420" y="507"/>
                  </a:lnTo>
                  <a:lnTo>
                    <a:pt x="418" y="507"/>
                  </a:lnTo>
                  <a:lnTo>
                    <a:pt x="418" y="509"/>
                  </a:lnTo>
                  <a:lnTo>
                    <a:pt x="416" y="511"/>
                  </a:lnTo>
                  <a:lnTo>
                    <a:pt x="418" y="513"/>
                  </a:lnTo>
                  <a:lnTo>
                    <a:pt x="418" y="515"/>
                  </a:lnTo>
                  <a:lnTo>
                    <a:pt x="418" y="515"/>
                  </a:lnTo>
                  <a:lnTo>
                    <a:pt x="420" y="515"/>
                  </a:lnTo>
                  <a:lnTo>
                    <a:pt x="420" y="517"/>
                  </a:lnTo>
                  <a:lnTo>
                    <a:pt x="420" y="519"/>
                  </a:lnTo>
                  <a:lnTo>
                    <a:pt x="420" y="521"/>
                  </a:lnTo>
                  <a:lnTo>
                    <a:pt x="420" y="523"/>
                  </a:lnTo>
                  <a:lnTo>
                    <a:pt x="420" y="525"/>
                  </a:lnTo>
                  <a:lnTo>
                    <a:pt x="420" y="525"/>
                  </a:lnTo>
                  <a:lnTo>
                    <a:pt x="422" y="525"/>
                  </a:lnTo>
                  <a:lnTo>
                    <a:pt x="422" y="523"/>
                  </a:lnTo>
                  <a:lnTo>
                    <a:pt x="424" y="523"/>
                  </a:lnTo>
                  <a:lnTo>
                    <a:pt x="426" y="521"/>
                  </a:lnTo>
                  <a:lnTo>
                    <a:pt x="428" y="521"/>
                  </a:lnTo>
                  <a:lnTo>
                    <a:pt x="432" y="521"/>
                  </a:lnTo>
                  <a:lnTo>
                    <a:pt x="434" y="521"/>
                  </a:lnTo>
                  <a:lnTo>
                    <a:pt x="434" y="521"/>
                  </a:lnTo>
                  <a:lnTo>
                    <a:pt x="434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6" y="523"/>
                  </a:lnTo>
                  <a:lnTo>
                    <a:pt x="436" y="525"/>
                  </a:lnTo>
                  <a:lnTo>
                    <a:pt x="436" y="525"/>
                  </a:lnTo>
                  <a:lnTo>
                    <a:pt x="438" y="527"/>
                  </a:lnTo>
                  <a:lnTo>
                    <a:pt x="438" y="527"/>
                  </a:lnTo>
                  <a:lnTo>
                    <a:pt x="440" y="529"/>
                  </a:lnTo>
                  <a:lnTo>
                    <a:pt x="440" y="531"/>
                  </a:lnTo>
                  <a:lnTo>
                    <a:pt x="440" y="531"/>
                  </a:lnTo>
                  <a:lnTo>
                    <a:pt x="440" y="533"/>
                  </a:lnTo>
                  <a:lnTo>
                    <a:pt x="442" y="533"/>
                  </a:lnTo>
                  <a:lnTo>
                    <a:pt x="442" y="535"/>
                  </a:lnTo>
                  <a:lnTo>
                    <a:pt x="442" y="537"/>
                  </a:lnTo>
                  <a:lnTo>
                    <a:pt x="444" y="539"/>
                  </a:lnTo>
                  <a:lnTo>
                    <a:pt x="448" y="539"/>
                  </a:lnTo>
                  <a:lnTo>
                    <a:pt x="448" y="539"/>
                  </a:lnTo>
                  <a:lnTo>
                    <a:pt x="450" y="539"/>
                  </a:lnTo>
                  <a:lnTo>
                    <a:pt x="450" y="539"/>
                  </a:lnTo>
                  <a:lnTo>
                    <a:pt x="452" y="541"/>
                  </a:lnTo>
                  <a:lnTo>
                    <a:pt x="452" y="541"/>
                  </a:lnTo>
                  <a:lnTo>
                    <a:pt x="452" y="541"/>
                  </a:lnTo>
                  <a:lnTo>
                    <a:pt x="450" y="543"/>
                  </a:lnTo>
                  <a:lnTo>
                    <a:pt x="450" y="545"/>
                  </a:lnTo>
                  <a:lnTo>
                    <a:pt x="450" y="547"/>
                  </a:lnTo>
                  <a:lnTo>
                    <a:pt x="450" y="549"/>
                  </a:lnTo>
                  <a:lnTo>
                    <a:pt x="450" y="551"/>
                  </a:lnTo>
                  <a:lnTo>
                    <a:pt x="448" y="553"/>
                  </a:lnTo>
                  <a:lnTo>
                    <a:pt x="448" y="555"/>
                  </a:lnTo>
                  <a:lnTo>
                    <a:pt x="448" y="555"/>
                  </a:lnTo>
                  <a:lnTo>
                    <a:pt x="450" y="555"/>
                  </a:lnTo>
                  <a:lnTo>
                    <a:pt x="450" y="557"/>
                  </a:lnTo>
                  <a:lnTo>
                    <a:pt x="450" y="557"/>
                  </a:lnTo>
                  <a:lnTo>
                    <a:pt x="452" y="557"/>
                  </a:lnTo>
                  <a:lnTo>
                    <a:pt x="456" y="557"/>
                  </a:lnTo>
                  <a:lnTo>
                    <a:pt x="460" y="557"/>
                  </a:lnTo>
                  <a:lnTo>
                    <a:pt x="460" y="557"/>
                  </a:lnTo>
                  <a:lnTo>
                    <a:pt x="462" y="559"/>
                  </a:lnTo>
                  <a:lnTo>
                    <a:pt x="462" y="559"/>
                  </a:lnTo>
                  <a:lnTo>
                    <a:pt x="462" y="561"/>
                  </a:lnTo>
                  <a:lnTo>
                    <a:pt x="462" y="563"/>
                  </a:lnTo>
                  <a:lnTo>
                    <a:pt x="462" y="563"/>
                  </a:lnTo>
                  <a:lnTo>
                    <a:pt x="464" y="563"/>
                  </a:lnTo>
                  <a:lnTo>
                    <a:pt x="464" y="565"/>
                  </a:lnTo>
                  <a:lnTo>
                    <a:pt x="464" y="565"/>
                  </a:lnTo>
                  <a:lnTo>
                    <a:pt x="464" y="567"/>
                  </a:lnTo>
                  <a:lnTo>
                    <a:pt x="464" y="567"/>
                  </a:lnTo>
                  <a:lnTo>
                    <a:pt x="466" y="567"/>
                  </a:lnTo>
                  <a:lnTo>
                    <a:pt x="466" y="567"/>
                  </a:lnTo>
                  <a:lnTo>
                    <a:pt x="468" y="567"/>
                  </a:lnTo>
                  <a:lnTo>
                    <a:pt x="470" y="567"/>
                  </a:lnTo>
                  <a:lnTo>
                    <a:pt x="472" y="567"/>
                  </a:lnTo>
                  <a:lnTo>
                    <a:pt x="472" y="567"/>
                  </a:lnTo>
                  <a:lnTo>
                    <a:pt x="474" y="567"/>
                  </a:lnTo>
                  <a:lnTo>
                    <a:pt x="476" y="565"/>
                  </a:lnTo>
                  <a:lnTo>
                    <a:pt x="478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5"/>
                  </a:lnTo>
                  <a:lnTo>
                    <a:pt x="480" y="565"/>
                  </a:lnTo>
                  <a:lnTo>
                    <a:pt x="482" y="567"/>
                  </a:lnTo>
                  <a:lnTo>
                    <a:pt x="482" y="569"/>
                  </a:lnTo>
                  <a:lnTo>
                    <a:pt x="482" y="569"/>
                  </a:lnTo>
                  <a:lnTo>
                    <a:pt x="482" y="569"/>
                  </a:lnTo>
                  <a:lnTo>
                    <a:pt x="482" y="571"/>
                  </a:lnTo>
                  <a:lnTo>
                    <a:pt x="482" y="573"/>
                  </a:lnTo>
                  <a:lnTo>
                    <a:pt x="484" y="573"/>
                  </a:lnTo>
                  <a:lnTo>
                    <a:pt x="484" y="573"/>
                  </a:lnTo>
                  <a:lnTo>
                    <a:pt x="486" y="571"/>
                  </a:lnTo>
                  <a:lnTo>
                    <a:pt x="488" y="571"/>
                  </a:lnTo>
                  <a:lnTo>
                    <a:pt x="488" y="573"/>
                  </a:lnTo>
                  <a:lnTo>
                    <a:pt x="488" y="573"/>
                  </a:lnTo>
                  <a:lnTo>
                    <a:pt x="490" y="573"/>
                  </a:lnTo>
                  <a:lnTo>
                    <a:pt x="490" y="573"/>
                  </a:lnTo>
                  <a:lnTo>
                    <a:pt x="490" y="573"/>
                  </a:lnTo>
                  <a:lnTo>
                    <a:pt x="493" y="573"/>
                  </a:lnTo>
                  <a:lnTo>
                    <a:pt x="493" y="573"/>
                  </a:lnTo>
                  <a:lnTo>
                    <a:pt x="493" y="571"/>
                  </a:lnTo>
                  <a:lnTo>
                    <a:pt x="490" y="571"/>
                  </a:lnTo>
                  <a:lnTo>
                    <a:pt x="490" y="571"/>
                  </a:lnTo>
                  <a:lnTo>
                    <a:pt x="490" y="569"/>
                  </a:lnTo>
                  <a:lnTo>
                    <a:pt x="490" y="567"/>
                  </a:lnTo>
                  <a:lnTo>
                    <a:pt x="490" y="565"/>
                  </a:lnTo>
                  <a:lnTo>
                    <a:pt x="490" y="563"/>
                  </a:lnTo>
                  <a:lnTo>
                    <a:pt x="490" y="561"/>
                  </a:lnTo>
                  <a:lnTo>
                    <a:pt x="488" y="561"/>
                  </a:lnTo>
                  <a:lnTo>
                    <a:pt x="486" y="559"/>
                  </a:lnTo>
                  <a:lnTo>
                    <a:pt x="486" y="557"/>
                  </a:lnTo>
                  <a:lnTo>
                    <a:pt x="486" y="557"/>
                  </a:lnTo>
                  <a:lnTo>
                    <a:pt x="486" y="555"/>
                  </a:lnTo>
                  <a:lnTo>
                    <a:pt x="486" y="555"/>
                  </a:lnTo>
                  <a:lnTo>
                    <a:pt x="484" y="553"/>
                  </a:lnTo>
                  <a:lnTo>
                    <a:pt x="486" y="553"/>
                  </a:lnTo>
                  <a:lnTo>
                    <a:pt x="486" y="553"/>
                  </a:lnTo>
                  <a:lnTo>
                    <a:pt x="486" y="551"/>
                  </a:lnTo>
                  <a:lnTo>
                    <a:pt x="486" y="549"/>
                  </a:lnTo>
                  <a:lnTo>
                    <a:pt x="488" y="549"/>
                  </a:lnTo>
                  <a:lnTo>
                    <a:pt x="488" y="549"/>
                  </a:lnTo>
                  <a:lnTo>
                    <a:pt x="488" y="549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93" y="551"/>
                  </a:lnTo>
                  <a:lnTo>
                    <a:pt x="495" y="551"/>
                  </a:lnTo>
                  <a:lnTo>
                    <a:pt x="495" y="551"/>
                  </a:lnTo>
                  <a:lnTo>
                    <a:pt x="495" y="551"/>
                  </a:lnTo>
                  <a:lnTo>
                    <a:pt x="497" y="549"/>
                  </a:lnTo>
                  <a:lnTo>
                    <a:pt x="497" y="549"/>
                  </a:lnTo>
                  <a:lnTo>
                    <a:pt x="497" y="547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501" y="545"/>
                  </a:lnTo>
                  <a:lnTo>
                    <a:pt x="503" y="547"/>
                  </a:lnTo>
                  <a:lnTo>
                    <a:pt x="505" y="547"/>
                  </a:lnTo>
                  <a:lnTo>
                    <a:pt x="505" y="549"/>
                  </a:lnTo>
                  <a:lnTo>
                    <a:pt x="507" y="549"/>
                  </a:lnTo>
                  <a:lnTo>
                    <a:pt x="507" y="551"/>
                  </a:lnTo>
                  <a:lnTo>
                    <a:pt x="509" y="551"/>
                  </a:lnTo>
                  <a:lnTo>
                    <a:pt x="509" y="549"/>
                  </a:lnTo>
                  <a:lnTo>
                    <a:pt x="509" y="549"/>
                  </a:lnTo>
                  <a:lnTo>
                    <a:pt x="509" y="547"/>
                  </a:lnTo>
                  <a:lnTo>
                    <a:pt x="511" y="547"/>
                  </a:lnTo>
                  <a:lnTo>
                    <a:pt x="511" y="545"/>
                  </a:lnTo>
                  <a:lnTo>
                    <a:pt x="511" y="545"/>
                  </a:lnTo>
                  <a:lnTo>
                    <a:pt x="513" y="545"/>
                  </a:lnTo>
                  <a:lnTo>
                    <a:pt x="513" y="545"/>
                  </a:lnTo>
                  <a:lnTo>
                    <a:pt x="515" y="547"/>
                  </a:lnTo>
                  <a:lnTo>
                    <a:pt x="515" y="547"/>
                  </a:lnTo>
                  <a:lnTo>
                    <a:pt x="515" y="547"/>
                  </a:lnTo>
                  <a:lnTo>
                    <a:pt x="517" y="545"/>
                  </a:lnTo>
                  <a:lnTo>
                    <a:pt x="517" y="545"/>
                  </a:lnTo>
                  <a:lnTo>
                    <a:pt x="517" y="545"/>
                  </a:lnTo>
                  <a:lnTo>
                    <a:pt x="521" y="549"/>
                  </a:lnTo>
                  <a:lnTo>
                    <a:pt x="523" y="549"/>
                  </a:lnTo>
                  <a:lnTo>
                    <a:pt x="523" y="549"/>
                  </a:lnTo>
                  <a:lnTo>
                    <a:pt x="523" y="547"/>
                  </a:lnTo>
                  <a:lnTo>
                    <a:pt x="523" y="547"/>
                  </a:lnTo>
                  <a:lnTo>
                    <a:pt x="523" y="545"/>
                  </a:lnTo>
                  <a:lnTo>
                    <a:pt x="525" y="543"/>
                  </a:lnTo>
                  <a:lnTo>
                    <a:pt x="525" y="543"/>
                  </a:lnTo>
                  <a:lnTo>
                    <a:pt x="527" y="545"/>
                  </a:lnTo>
                  <a:lnTo>
                    <a:pt x="527" y="545"/>
                  </a:lnTo>
                  <a:lnTo>
                    <a:pt x="529" y="545"/>
                  </a:lnTo>
                  <a:lnTo>
                    <a:pt x="531" y="543"/>
                  </a:lnTo>
                  <a:lnTo>
                    <a:pt x="531" y="543"/>
                  </a:lnTo>
                  <a:lnTo>
                    <a:pt x="533" y="543"/>
                  </a:lnTo>
                  <a:lnTo>
                    <a:pt x="533" y="543"/>
                  </a:lnTo>
                  <a:lnTo>
                    <a:pt x="533" y="543"/>
                  </a:lnTo>
                  <a:lnTo>
                    <a:pt x="535" y="541"/>
                  </a:lnTo>
                  <a:lnTo>
                    <a:pt x="535" y="541"/>
                  </a:lnTo>
                  <a:lnTo>
                    <a:pt x="535" y="539"/>
                  </a:lnTo>
                  <a:lnTo>
                    <a:pt x="535" y="537"/>
                  </a:lnTo>
                  <a:lnTo>
                    <a:pt x="535" y="537"/>
                  </a:lnTo>
                  <a:lnTo>
                    <a:pt x="537" y="537"/>
                  </a:lnTo>
                  <a:lnTo>
                    <a:pt x="539" y="535"/>
                  </a:lnTo>
                  <a:lnTo>
                    <a:pt x="541" y="535"/>
                  </a:lnTo>
                  <a:lnTo>
                    <a:pt x="541" y="535"/>
                  </a:lnTo>
                  <a:lnTo>
                    <a:pt x="541" y="535"/>
                  </a:lnTo>
                  <a:lnTo>
                    <a:pt x="543" y="537"/>
                  </a:lnTo>
                  <a:lnTo>
                    <a:pt x="545" y="537"/>
                  </a:lnTo>
                  <a:lnTo>
                    <a:pt x="545" y="539"/>
                  </a:lnTo>
                  <a:lnTo>
                    <a:pt x="545" y="539"/>
                  </a:lnTo>
                  <a:lnTo>
                    <a:pt x="547" y="539"/>
                  </a:lnTo>
                  <a:lnTo>
                    <a:pt x="549" y="541"/>
                  </a:lnTo>
                  <a:lnTo>
                    <a:pt x="551" y="541"/>
                  </a:lnTo>
                  <a:lnTo>
                    <a:pt x="551" y="541"/>
                  </a:lnTo>
                  <a:lnTo>
                    <a:pt x="553" y="541"/>
                  </a:lnTo>
                  <a:lnTo>
                    <a:pt x="553" y="541"/>
                  </a:lnTo>
                  <a:lnTo>
                    <a:pt x="553" y="541"/>
                  </a:lnTo>
                  <a:lnTo>
                    <a:pt x="555" y="541"/>
                  </a:lnTo>
                  <a:lnTo>
                    <a:pt x="555" y="541"/>
                  </a:lnTo>
                  <a:lnTo>
                    <a:pt x="557" y="543"/>
                  </a:lnTo>
                  <a:lnTo>
                    <a:pt x="557" y="543"/>
                  </a:lnTo>
                  <a:lnTo>
                    <a:pt x="559" y="543"/>
                  </a:lnTo>
                  <a:lnTo>
                    <a:pt x="561" y="543"/>
                  </a:lnTo>
                  <a:lnTo>
                    <a:pt x="561" y="543"/>
                  </a:lnTo>
                  <a:lnTo>
                    <a:pt x="563" y="543"/>
                  </a:lnTo>
                  <a:lnTo>
                    <a:pt x="565" y="545"/>
                  </a:lnTo>
                  <a:lnTo>
                    <a:pt x="565" y="545"/>
                  </a:lnTo>
                  <a:lnTo>
                    <a:pt x="565" y="547"/>
                  </a:lnTo>
                  <a:lnTo>
                    <a:pt x="563" y="547"/>
                  </a:lnTo>
                  <a:lnTo>
                    <a:pt x="563" y="547"/>
                  </a:lnTo>
                  <a:lnTo>
                    <a:pt x="563" y="549"/>
                  </a:lnTo>
                  <a:lnTo>
                    <a:pt x="563" y="551"/>
                  </a:lnTo>
                  <a:lnTo>
                    <a:pt x="563" y="553"/>
                  </a:lnTo>
                  <a:lnTo>
                    <a:pt x="563" y="553"/>
                  </a:lnTo>
                  <a:lnTo>
                    <a:pt x="565" y="553"/>
                  </a:lnTo>
                  <a:lnTo>
                    <a:pt x="565" y="553"/>
                  </a:lnTo>
                  <a:lnTo>
                    <a:pt x="565" y="555"/>
                  </a:lnTo>
                  <a:lnTo>
                    <a:pt x="565" y="557"/>
                  </a:lnTo>
                  <a:lnTo>
                    <a:pt x="565" y="559"/>
                  </a:lnTo>
                  <a:lnTo>
                    <a:pt x="567" y="559"/>
                  </a:lnTo>
                  <a:lnTo>
                    <a:pt x="567" y="559"/>
                  </a:lnTo>
                  <a:lnTo>
                    <a:pt x="567" y="559"/>
                  </a:lnTo>
                  <a:lnTo>
                    <a:pt x="569" y="559"/>
                  </a:lnTo>
                  <a:lnTo>
                    <a:pt x="571" y="559"/>
                  </a:lnTo>
                  <a:lnTo>
                    <a:pt x="571" y="559"/>
                  </a:lnTo>
                  <a:lnTo>
                    <a:pt x="571" y="561"/>
                  </a:lnTo>
                  <a:lnTo>
                    <a:pt x="571" y="561"/>
                  </a:lnTo>
                  <a:lnTo>
                    <a:pt x="573" y="561"/>
                  </a:lnTo>
                  <a:lnTo>
                    <a:pt x="575" y="563"/>
                  </a:lnTo>
                  <a:lnTo>
                    <a:pt x="575" y="563"/>
                  </a:lnTo>
                  <a:lnTo>
                    <a:pt x="577" y="565"/>
                  </a:lnTo>
                  <a:lnTo>
                    <a:pt x="579" y="565"/>
                  </a:lnTo>
                  <a:lnTo>
                    <a:pt x="579" y="565"/>
                  </a:lnTo>
                  <a:lnTo>
                    <a:pt x="581" y="565"/>
                  </a:lnTo>
                  <a:lnTo>
                    <a:pt x="583" y="565"/>
                  </a:lnTo>
                  <a:lnTo>
                    <a:pt x="585" y="565"/>
                  </a:lnTo>
                  <a:lnTo>
                    <a:pt x="587" y="567"/>
                  </a:lnTo>
                  <a:lnTo>
                    <a:pt x="587" y="567"/>
                  </a:lnTo>
                  <a:lnTo>
                    <a:pt x="589" y="567"/>
                  </a:lnTo>
                  <a:lnTo>
                    <a:pt x="589" y="565"/>
                  </a:lnTo>
                  <a:lnTo>
                    <a:pt x="591" y="567"/>
                  </a:lnTo>
                  <a:lnTo>
                    <a:pt x="593" y="565"/>
                  </a:lnTo>
                  <a:lnTo>
                    <a:pt x="593" y="563"/>
                  </a:lnTo>
                  <a:lnTo>
                    <a:pt x="593" y="563"/>
                  </a:lnTo>
                  <a:lnTo>
                    <a:pt x="593" y="563"/>
                  </a:lnTo>
                  <a:lnTo>
                    <a:pt x="595" y="565"/>
                  </a:lnTo>
                  <a:lnTo>
                    <a:pt x="595" y="565"/>
                  </a:lnTo>
                  <a:lnTo>
                    <a:pt x="595" y="565"/>
                  </a:lnTo>
                  <a:lnTo>
                    <a:pt x="595" y="563"/>
                  </a:lnTo>
                  <a:lnTo>
                    <a:pt x="595" y="561"/>
                  </a:lnTo>
                  <a:lnTo>
                    <a:pt x="595" y="559"/>
                  </a:lnTo>
                  <a:lnTo>
                    <a:pt x="595" y="559"/>
                  </a:lnTo>
                  <a:lnTo>
                    <a:pt x="597" y="561"/>
                  </a:lnTo>
                  <a:lnTo>
                    <a:pt x="597" y="561"/>
                  </a:lnTo>
                  <a:lnTo>
                    <a:pt x="597" y="563"/>
                  </a:lnTo>
                  <a:lnTo>
                    <a:pt x="597" y="563"/>
                  </a:lnTo>
                  <a:lnTo>
                    <a:pt x="599" y="565"/>
                  </a:lnTo>
                  <a:lnTo>
                    <a:pt x="599" y="565"/>
                  </a:lnTo>
                  <a:lnTo>
                    <a:pt x="601" y="565"/>
                  </a:lnTo>
                  <a:lnTo>
                    <a:pt x="601" y="565"/>
                  </a:lnTo>
                  <a:lnTo>
                    <a:pt x="603" y="565"/>
                  </a:lnTo>
                  <a:lnTo>
                    <a:pt x="605" y="565"/>
                  </a:lnTo>
                  <a:lnTo>
                    <a:pt x="605" y="567"/>
                  </a:lnTo>
                  <a:lnTo>
                    <a:pt x="605" y="567"/>
                  </a:lnTo>
                  <a:lnTo>
                    <a:pt x="605" y="569"/>
                  </a:lnTo>
                  <a:lnTo>
                    <a:pt x="605" y="569"/>
                  </a:lnTo>
                  <a:lnTo>
                    <a:pt x="607" y="569"/>
                  </a:lnTo>
                  <a:lnTo>
                    <a:pt x="609" y="567"/>
                  </a:lnTo>
                  <a:lnTo>
                    <a:pt x="611" y="567"/>
                  </a:lnTo>
                  <a:lnTo>
                    <a:pt x="611" y="567"/>
                  </a:lnTo>
                  <a:lnTo>
                    <a:pt x="611" y="563"/>
                  </a:lnTo>
                  <a:lnTo>
                    <a:pt x="611" y="563"/>
                  </a:lnTo>
                  <a:lnTo>
                    <a:pt x="611" y="565"/>
                  </a:lnTo>
                  <a:lnTo>
                    <a:pt x="613" y="567"/>
                  </a:lnTo>
                  <a:lnTo>
                    <a:pt x="615" y="567"/>
                  </a:lnTo>
                  <a:lnTo>
                    <a:pt x="615" y="567"/>
                  </a:lnTo>
                  <a:lnTo>
                    <a:pt x="617" y="567"/>
                  </a:lnTo>
                  <a:lnTo>
                    <a:pt x="617" y="567"/>
                  </a:lnTo>
                  <a:lnTo>
                    <a:pt x="617" y="569"/>
                  </a:lnTo>
                  <a:lnTo>
                    <a:pt x="615" y="571"/>
                  </a:lnTo>
                  <a:lnTo>
                    <a:pt x="615" y="571"/>
                  </a:lnTo>
                  <a:lnTo>
                    <a:pt x="615" y="573"/>
                  </a:lnTo>
                  <a:lnTo>
                    <a:pt x="615" y="575"/>
                  </a:lnTo>
                  <a:lnTo>
                    <a:pt x="615" y="577"/>
                  </a:lnTo>
                  <a:lnTo>
                    <a:pt x="615" y="579"/>
                  </a:lnTo>
                  <a:lnTo>
                    <a:pt x="617" y="579"/>
                  </a:lnTo>
                  <a:lnTo>
                    <a:pt x="617" y="579"/>
                  </a:lnTo>
                  <a:lnTo>
                    <a:pt x="617" y="581"/>
                  </a:lnTo>
                  <a:lnTo>
                    <a:pt x="617" y="583"/>
                  </a:lnTo>
                  <a:lnTo>
                    <a:pt x="619" y="585"/>
                  </a:lnTo>
                  <a:lnTo>
                    <a:pt x="621" y="585"/>
                  </a:lnTo>
                  <a:lnTo>
                    <a:pt x="621" y="585"/>
                  </a:lnTo>
                  <a:lnTo>
                    <a:pt x="621" y="587"/>
                  </a:lnTo>
                  <a:lnTo>
                    <a:pt x="621" y="587"/>
                  </a:lnTo>
                  <a:lnTo>
                    <a:pt x="619" y="587"/>
                  </a:lnTo>
                  <a:lnTo>
                    <a:pt x="619" y="587"/>
                  </a:lnTo>
                  <a:lnTo>
                    <a:pt x="621" y="589"/>
                  </a:lnTo>
                  <a:lnTo>
                    <a:pt x="623" y="589"/>
                  </a:lnTo>
                  <a:lnTo>
                    <a:pt x="627" y="589"/>
                  </a:lnTo>
                  <a:lnTo>
                    <a:pt x="629" y="587"/>
                  </a:lnTo>
                  <a:lnTo>
                    <a:pt x="629" y="587"/>
                  </a:lnTo>
                  <a:lnTo>
                    <a:pt x="629" y="585"/>
                  </a:lnTo>
                  <a:lnTo>
                    <a:pt x="629" y="585"/>
                  </a:lnTo>
                  <a:lnTo>
                    <a:pt x="625" y="581"/>
                  </a:lnTo>
                  <a:lnTo>
                    <a:pt x="625" y="581"/>
                  </a:lnTo>
                  <a:lnTo>
                    <a:pt x="627" y="581"/>
                  </a:lnTo>
                  <a:lnTo>
                    <a:pt x="627" y="579"/>
                  </a:lnTo>
                  <a:lnTo>
                    <a:pt x="627" y="579"/>
                  </a:lnTo>
                  <a:lnTo>
                    <a:pt x="623" y="579"/>
                  </a:lnTo>
                  <a:lnTo>
                    <a:pt x="623" y="577"/>
                  </a:lnTo>
                  <a:lnTo>
                    <a:pt x="623" y="575"/>
                  </a:lnTo>
                  <a:lnTo>
                    <a:pt x="625" y="573"/>
                  </a:lnTo>
                  <a:lnTo>
                    <a:pt x="625" y="573"/>
                  </a:lnTo>
                  <a:lnTo>
                    <a:pt x="625" y="571"/>
                  </a:lnTo>
                  <a:lnTo>
                    <a:pt x="625" y="571"/>
                  </a:lnTo>
                  <a:lnTo>
                    <a:pt x="625" y="571"/>
                  </a:lnTo>
                  <a:lnTo>
                    <a:pt x="627" y="571"/>
                  </a:lnTo>
                  <a:lnTo>
                    <a:pt x="627" y="573"/>
                  </a:lnTo>
                  <a:lnTo>
                    <a:pt x="629" y="573"/>
                  </a:lnTo>
                  <a:lnTo>
                    <a:pt x="629" y="571"/>
                  </a:lnTo>
                  <a:lnTo>
                    <a:pt x="631" y="569"/>
                  </a:lnTo>
                  <a:lnTo>
                    <a:pt x="633" y="569"/>
                  </a:lnTo>
                  <a:lnTo>
                    <a:pt x="635" y="569"/>
                  </a:lnTo>
                  <a:lnTo>
                    <a:pt x="635" y="567"/>
                  </a:lnTo>
                  <a:lnTo>
                    <a:pt x="635" y="567"/>
                  </a:lnTo>
                  <a:lnTo>
                    <a:pt x="635" y="567"/>
                  </a:lnTo>
                  <a:lnTo>
                    <a:pt x="637" y="567"/>
                  </a:lnTo>
                  <a:lnTo>
                    <a:pt x="637" y="567"/>
                  </a:lnTo>
                  <a:lnTo>
                    <a:pt x="639" y="567"/>
                  </a:lnTo>
                  <a:lnTo>
                    <a:pt x="641" y="567"/>
                  </a:lnTo>
                  <a:lnTo>
                    <a:pt x="643" y="567"/>
                  </a:lnTo>
                  <a:lnTo>
                    <a:pt x="645" y="565"/>
                  </a:lnTo>
                  <a:lnTo>
                    <a:pt x="645" y="565"/>
                  </a:lnTo>
                  <a:lnTo>
                    <a:pt x="645" y="563"/>
                  </a:lnTo>
                  <a:lnTo>
                    <a:pt x="647" y="563"/>
                  </a:lnTo>
                  <a:lnTo>
                    <a:pt x="647" y="563"/>
                  </a:lnTo>
                  <a:lnTo>
                    <a:pt x="647" y="563"/>
                  </a:lnTo>
                  <a:lnTo>
                    <a:pt x="647" y="561"/>
                  </a:lnTo>
                  <a:lnTo>
                    <a:pt x="649" y="561"/>
                  </a:lnTo>
                  <a:lnTo>
                    <a:pt x="651" y="561"/>
                  </a:lnTo>
                  <a:lnTo>
                    <a:pt x="651" y="563"/>
                  </a:lnTo>
                  <a:lnTo>
                    <a:pt x="653" y="563"/>
                  </a:lnTo>
                  <a:lnTo>
                    <a:pt x="655" y="563"/>
                  </a:lnTo>
                  <a:lnTo>
                    <a:pt x="655" y="561"/>
                  </a:lnTo>
                  <a:lnTo>
                    <a:pt x="655" y="559"/>
                  </a:lnTo>
                  <a:lnTo>
                    <a:pt x="653" y="559"/>
                  </a:lnTo>
                  <a:lnTo>
                    <a:pt x="655" y="559"/>
                  </a:lnTo>
                  <a:lnTo>
                    <a:pt x="655" y="559"/>
                  </a:lnTo>
                  <a:lnTo>
                    <a:pt x="655" y="559"/>
                  </a:lnTo>
                  <a:lnTo>
                    <a:pt x="655" y="561"/>
                  </a:lnTo>
                  <a:lnTo>
                    <a:pt x="657" y="561"/>
                  </a:lnTo>
                  <a:lnTo>
                    <a:pt x="657" y="563"/>
                  </a:lnTo>
                  <a:lnTo>
                    <a:pt x="659" y="561"/>
                  </a:lnTo>
                  <a:lnTo>
                    <a:pt x="659" y="561"/>
                  </a:lnTo>
                  <a:lnTo>
                    <a:pt x="659" y="559"/>
                  </a:lnTo>
                  <a:lnTo>
                    <a:pt x="661" y="559"/>
                  </a:lnTo>
                  <a:lnTo>
                    <a:pt x="663" y="561"/>
                  </a:lnTo>
                  <a:lnTo>
                    <a:pt x="663" y="559"/>
                  </a:lnTo>
                  <a:lnTo>
                    <a:pt x="663" y="559"/>
                  </a:lnTo>
                  <a:lnTo>
                    <a:pt x="663" y="557"/>
                  </a:lnTo>
                  <a:lnTo>
                    <a:pt x="665" y="555"/>
                  </a:lnTo>
                  <a:lnTo>
                    <a:pt x="665" y="557"/>
                  </a:lnTo>
                  <a:lnTo>
                    <a:pt x="667" y="557"/>
                  </a:lnTo>
                  <a:lnTo>
                    <a:pt x="669" y="555"/>
                  </a:lnTo>
                  <a:lnTo>
                    <a:pt x="669" y="555"/>
                  </a:lnTo>
                  <a:lnTo>
                    <a:pt x="669" y="555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3"/>
                  </a:lnTo>
                  <a:lnTo>
                    <a:pt x="671" y="553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3"/>
                  </a:lnTo>
                  <a:lnTo>
                    <a:pt x="671" y="551"/>
                  </a:lnTo>
                  <a:lnTo>
                    <a:pt x="671" y="551"/>
                  </a:lnTo>
                  <a:lnTo>
                    <a:pt x="671" y="547"/>
                  </a:lnTo>
                  <a:lnTo>
                    <a:pt x="669" y="545"/>
                  </a:lnTo>
                  <a:lnTo>
                    <a:pt x="669" y="545"/>
                  </a:lnTo>
                  <a:lnTo>
                    <a:pt x="669" y="545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7" y="541"/>
                  </a:lnTo>
                  <a:lnTo>
                    <a:pt x="667" y="541"/>
                  </a:lnTo>
                  <a:lnTo>
                    <a:pt x="667" y="541"/>
                  </a:lnTo>
                  <a:lnTo>
                    <a:pt x="667" y="539"/>
                  </a:lnTo>
                  <a:lnTo>
                    <a:pt x="669" y="539"/>
                  </a:lnTo>
                  <a:lnTo>
                    <a:pt x="669" y="539"/>
                  </a:lnTo>
                  <a:lnTo>
                    <a:pt x="669" y="539"/>
                  </a:lnTo>
                  <a:lnTo>
                    <a:pt x="669" y="541"/>
                  </a:lnTo>
                  <a:lnTo>
                    <a:pt x="671" y="541"/>
                  </a:lnTo>
                  <a:lnTo>
                    <a:pt x="671" y="543"/>
                  </a:lnTo>
                  <a:lnTo>
                    <a:pt x="671" y="543"/>
                  </a:lnTo>
                  <a:lnTo>
                    <a:pt x="673" y="545"/>
                  </a:lnTo>
                  <a:lnTo>
                    <a:pt x="675" y="547"/>
                  </a:lnTo>
                  <a:lnTo>
                    <a:pt x="677" y="549"/>
                  </a:lnTo>
                  <a:lnTo>
                    <a:pt x="677" y="549"/>
                  </a:lnTo>
                  <a:lnTo>
                    <a:pt x="677" y="549"/>
                  </a:lnTo>
                  <a:lnTo>
                    <a:pt x="679" y="549"/>
                  </a:lnTo>
                  <a:lnTo>
                    <a:pt x="679" y="549"/>
                  </a:lnTo>
                  <a:lnTo>
                    <a:pt x="679" y="549"/>
                  </a:lnTo>
                  <a:lnTo>
                    <a:pt x="681" y="549"/>
                  </a:lnTo>
                  <a:lnTo>
                    <a:pt x="681" y="549"/>
                  </a:lnTo>
                  <a:lnTo>
                    <a:pt x="681" y="549"/>
                  </a:lnTo>
                  <a:lnTo>
                    <a:pt x="683" y="547"/>
                  </a:lnTo>
                  <a:lnTo>
                    <a:pt x="683" y="547"/>
                  </a:lnTo>
                  <a:lnTo>
                    <a:pt x="685" y="549"/>
                  </a:lnTo>
                  <a:lnTo>
                    <a:pt x="687" y="549"/>
                  </a:lnTo>
                  <a:lnTo>
                    <a:pt x="685" y="547"/>
                  </a:lnTo>
                  <a:lnTo>
                    <a:pt x="687" y="547"/>
                  </a:lnTo>
                  <a:lnTo>
                    <a:pt x="687" y="545"/>
                  </a:lnTo>
                  <a:lnTo>
                    <a:pt x="687" y="545"/>
                  </a:lnTo>
                  <a:lnTo>
                    <a:pt x="687" y="545"/>
                  </a:lnTo>
                  <a:lnTo>
                    <a:pt x="689" y="547"/>
                  </a:lnTo>
                  <a:lnTo>
                    <a:pt x="691" y="547"/>
                  </a:lnTo>
                  <a:lnTo>
                    <a:pt x="691" y="547"/>
                  </a:lnTo>
                  <a:lnTo>
                    <a:pt x="691" y="547"/>
                  </a:lnTo>
                  <a:lnTo>
                    <a:pt x="693" y="545"/>
                  </a:lnTo>
                  <a:lnTo>
                    <a:pt x="693" y="545"/>
                  </a:lnTo>
                  <a:lnTo>
                    <a:pt x="695" y="543"/>
                  </a:lnTo>
                  <a:lnTo>
                    <a:pt x="697" y="545"/>
                  </a:lnTo>
                  <a:lnTo>
                    <a:pt x="699" y="545"/>
                  </a:lnTo>
                  <a:lnTo>
                    <a:pt x="701" y="545"/>
                  </a:lnTo>
                  <a:lnTo>
                    <a:pt x="701" y="545"/>
                  </a:lnTo>
                  <a:lnTo>
                    <a:pt x="701" y="543"/>
                  </a:lnTo>
                  <a:lnTo>
                    <a:pt x="701" y="543"/>
                  </a:lnTo>
                  <a:lnTo>
                    <a:pt x="703" y="543"/>
                  </a:lnTo>
                  <a:lnTo>
                    <a:pt x="705" y="543"/>
                  </a:lnTo>
                  <a:lnTo>
                    <a:pt x="709" y="543"/>
                  </a:lnTo>
                  <a:lnTo>
                    <a:pt x="709" y="543"/>
                  </a:lnTo>
                  <a:lnTo>
                    <a:pt x="711" y="541"/>
                  </a:lnTo>
                  <a:lnTo>
                    <a:pt x="711" y="541"/>
                  </a:lnTo>
                  <a:lnTo>
                    <a:pt x="711" y="541"/>
                  </a:lnTo>
                  <a:lnTo>
                    <a:pt x="713" y="541"/>
                  </a:lnTo>
                  <a:lnTo>
                    <a:pt x="715" y="541"/>
                  </a:lnTo>
                  <a:lnTo>
                    <a:pt x="715" y="541"/>
                  </a:lnTo>
                  <a:lnTo>
                    <a:pt x="715" y="537"/>
                  </a:lnTo>
                  <a:lnTo>
                    <a:pt x="715" y="537"/>
                  </a:lnTo>
                  <a:lnTo>
                    <a:pt x="717" y="537"/>
                  </a:lnTo>
                  <a:lnTo>
                    <a:pt x="717" y="535"/>
                  </a:lnTo>
                  <a:lnTo>
                    <a:pt x="717" y="535"/>
                  </a:lnTo>
                  <a:lnTo>
                    <a:pt x="715" y="535"/>
                  </a:lnTo>
                  <a:lnTo>
                    <a:pt x="717" y="533"/>
                  </a:lnTo>
                  <a:lnTo>
                    <a:pt x="717" y="533"/>
                  </a:lnTo>
                  <a:lnTo>
                    <a:pt x="719" y="533"/>
                  </a:lnTo>
                  <a:lnTo>
                    <a:pt x="719" y="529"/>
                  </a:lnTo>
                  <a:lnTo>
                    <a:pt x="721" y="529"/>
                  </a:lnTo>
                  <a:lnTo>
                    <a:pt x="721" y="531"/>
                  </a:lnTo>
                  <a:lnTo>
                    <a:pt x="723" y="529"/>
                  </a:lnTo>
                  <a:lnTo>
                    <a:pt x="723" y="529"/>
                  </a:lnTo>
                  <a:lnTo>
                    <a:pt x="725" y="527"/>
                  </a:lnTo>
                  <a:lnTo>
                    <a:pt x="725" y="527"/>
                  </a:lnTo>
                  <a:lnTo>
                    <a:pt x="725" y="529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27" y="527"/>
                  </a:lnTo>
                  <a:lnTo>
                    <a:pt x="727" y="527"/>
                  </a:lnTo>
                  <a:lnTo>
                    <a:pt x="727" y="527"/>
                  </a:lnTo>
                  <a:lnTo>
                    <a:pt x="727" y="525"/>
                  </a:lnTo>
                  <a:lnTo>
                    <a:pt x="729" y="525"/>
                  </a:lnTo>
                  <a:lnTo>
                    <a:pt x="729" y="525"/>
                  </a:lnTo>
                  <a:lnTo>
                    <a:pt x="729" y="523"/>
                  </a:lnTo>
                  <a:lnTo>
                    <a:pt x="731" y="523"/>
                  </a:lnTo>
                  <a:lnTo>
                    <a:pt x="733" y="523"/>
                  </a:lnTo>
                  <a:lnTo>
                    <a:pt x="733" y="521"/>
                  </a:lnTo>
                  <a:lnTo>
                    <a:pt x="735" y="519"/>
                  </a:lnTo>
                  <a:lnTo>
                    <a:pt x="735" y="517"/>
                  </a:lnTo>
                  <a:lnTo>
                    <a:pt x="733" y="515"/>
                  </a:lnTo>
                  <a:lnTo>
                    <a:pt x="731" y="515"/>
                  </a:lnTo>
                  <a:lnTo>
                    <a:pt x="731" y="515"/>
                  </a:lnTo>
                  <a:lnTo>
                    <a:pt x="731" y="515"/>
                  </a:lnTo>
                  <a:lnTo>
                    <a:pt x="731" y="513"/>
                  </a:lnTo>
                  <a:lnTo>
                    <a:pt x="731" y="515"/>
                  </a:lnTo>
                  <a:lnTo>
                    <a:pt x="733" y="513"/>
                  </a:lnTo>
                  <a:lnTo>
                    <a:pt x="733" y="513"/>
                  </a:lnTo>
                  <a:lnTo>
                    <a:pt x="733" y="511"/>
                  </a:lnTo>
                  <a:lnTo>
                    <a:pt x="735" y="511"/>
                  </a:lnTo>
                  <a:lnTo>
                    <a:pt x="737" y="513"/>
                  </a:lnTo>
                  <a:lnTo>
                    <a:pt x="739" y="511"/>
                  </a:lnTo>
                  <a:lnTo>
                    <a:pt x="741" y="513"/>
                  </a:lnTo>
                  <a:lnTo>
                    <a:pt x="743" y="511"/>
                  </a:lnTo>
                  <a:lnTo>
                    <a:pt x="743" y="509"/>
                  </a:lnTo>
                  <a:lnTo>
                    <a:pt x="743" y="509"/>
                  </a:lnTo>
                  <a:lnTo>
                    <a:pt x="741" y="509"/>
                  </a:lnTo>
                  <a:lnTo>
                    <a:pt x="741" y="507"/>
                  </a:lnTo>
                  <a:lnTo>
                    <a:pt x="743" y="507"/>
                  </a:lnTo>
                  <a:lnTo>
                    <a:pt x="745" y="507"/>
                  </a:lnTo>
                  <a:lnTo>
                    <a:pt x="745" y="505"/>
                  </a:lnTo>
                  <a:lnTo>
                    <a:pt x="745" y="505"/>
                  </a:lnTo>
                  <a:lnTo>
                    <a:pt x="745" y="503"/>
                  </a:lnTo>
                  <a:lnTo>
                    <a:pt x="745" y="501"/>
                  </a:lnTo>
                  <a:lnTo>
                    <a:pt x="745" y="501"/>
                  </a:lnTo>
                  <a:lnTo>
                    <a:pt x="749" y="501"/>
                  </a:lnTo>
                  <a:lnTo>
                    <a:pt x="749" y="501"/>
                  </a:lnTo>
                  <a:lnTo>
                    <a:pt x="749" y="499"/>
                  </a:lnTo>
                  <a:lnTo>
                    <a:pt x="747" y="499"/>
                  </a:lnTo>
                  <a:lnTo>
                    <a:pt x="747" y="497"/>
                  </a:lnTo>
                  <a:lnTo>
                    <a:pt x="747" y="497"/>
                  </a:lnTo>
                  <a:lnTo>
                    <a:pt x="749" y="497"/>
                  </a:lnTo>
                  <a:lnTo>
                    <a:pt x="751" y="497"/>
                  </a:lnTo>
                  <a:lnTo>
                    <a:pt x="751" y="497"/>
                  </a:lnTo>
                  <a:lnTo>
                    <a:pt x="753" y="497"/>
                  </a:lnTo>
                  <a:lnTo>
                    <a:pt x="755" y="499"/>
                  </a:lnTo>
                  <a:lnTo>
                    <a:pt x="755" y="497"/>
                  </a:lnTo>
                  <a:lnTo>
                    <a:pt x="755" y="497"/>
                  </a:lnTo>
                  <a:lnTo>
                    <a:pt x="753" y="495"/>
                  </a:lnTo>
                  <a:lnTo>
                    <a:pt x="753" y="493"/>
                  </a:lnTo>
                  <a:lnTo>
                    <a:pt x="753" y="489"/>
                  </a:lnTo>
                  <a:lnTo>
                    <a:pt x="753" y="489"/>
                  </a:lnTo>
                  <a:lnTo>
                    <a:pt x="753" y="487"/>
                  </a:lnTo>
                  <a:lnTo>
                    <a:pt x="751" y="487"/>
                  </a:lnTo>
                  <a:lnTo>
                    <a:pt x="749" y="487"/>
                  </a:lnTo>
                  <a:lnTo>
                    <a:pt x="747" y="487"/>
                  </a:lnTo>
                  <a:lnTo>
                    <a:pt x="747" y="487"/>
                  </a:lnTo>
                  <a:lnTo>
                    <a:pt x="745" y="485"/>
                  </a:lnTo>
                  <a:lnTo>
                    <a:pt x="745" y="485"/>
                  </a:lnTo>
                  <a:lnTo>
                    <a:pt x="747" y="485"/>
                  </a:lnTo>
                  <a:lnTo>
                    <a:pt x="749" y="485"/>
                  </a:lnTo>
                  <a:lnTo>
                    <a:pt x="749" y="485"/>
                  </a:lnTo>
                  <a:lnTo>
                    <a:pt x="751" y="485"/>
                  </a:lnTo>
                  <a:lnTo>
                    <a:pt x="753" y="483"/>
                  </a:lnTo>
                  <a:lnTo>
                    <a:pt x="753" y="481"/>
                  </a:lnTo>
                  <a:lnTo>
                    <a:pt x="755" y="481"/>
                  </a:lnTo>
                  <a:lnTo>
                    <a:pt x="755" y="481"/>
                  </a:lnTo>
                  <a:lnTo>
                    <a:pt x="753" y="479"/>
                  </a:lnTo>
                  <a:lnTo>
                    <a:pt x="753" y="479"/>
                  </a:lnTo>
                  <a:lnTo>
                    <a:pt x="753" y="477"/>
                  </a:lnTo>
                  <a:lnTo>
                    <a:pt x="751" y="475"/>
                  </a:lnTo>
                  <a:lnTo>
                    <a:pt x="749" y="475"/>
                  </a:lnTo>
                  <a:lnTo>
                    <a:pt x="749" y="475"/>
                  </a:lnTo>
                  <a:lnTo>
                    <a:pt x="749" y="473"/>
                  </a:lnTo>
                  <a:lnTo>
                    <a:pt x="749" y="473"/>
                  </a:lnTo>
                  <a:lnTo>
                    <a:pt x="749" y="473"/>
                  </a:lnTo>
                  <a:lnTo>
                    <a:pt x="751" y="473"/>
                  </a:lnTo>
                  <a:lnTo>
                    <a:pt x="751" y="473"/>
                  </a:lnTo>
                  <a:lnTo>
                    <a:pt x="751" y="471"/>
                  </a:lnTo>
                  <a:lnTo>
                    <a:pt x="751" y="471"/>
                  </a:lnTo>
                  <a:lnTo>
                    <a:pt x="751" y="473"/>
                  </a:lnTo>
                  <a:lnTo>
                    <a:pt x="753" y="473"/>
                  </a:lnTo>
                  <a:lnTo>
                    <a:pt x="753" y="475"/>
                  </a:lnTo>
                  <a:lnTo>
                    <a:pt x="753" y="475"/>
                  </a:lnTo>
                  <a:lnTo>
                    <a:pt x="753" y="475"/>
                  </a:lnTo>
                  <a:lnTo>
                    <a:pt x="755" y="477"/>
                  </a:lnTo>
                  <a:lnTo>
                    <a:pt x="755" y="475"/>
                  </a:lnTo>
                  <a:lnTo>
                    <a:pt x="757" y="475"/>
                  </a:lnTo>
                  <a:lnTo>
                    <a:pt x="757" y="473"/>
                  </a:lnTo>
                  <a:lnTo>
                    <a:pt x="757" y="471"/>
                  </a:lnTo>
                  <a:lnTo>
                    <a:pt x="757" y="467"/>
                  </a:lnTo>
                  <a:lnTo>
                    <a:pt x="759" y="467"/>
                  </a:lnTo>
                  <a:lnTo>
                    <a:pt x="759" y="465"/>
                  </a:lnTo>
                  <a:lnTo>
                    <a:pt x="761" y="463"/>
                  </a:lnTo>
                  <a:lnTo>
                    <a:pt x="761" y="461"/>
                  </a:lnTo>
                  <a:lnTo>
                    <a:pt x="761" y="461"/>
                  </a:lnTo>
                  <a:lnTo>
                    <a:pt x="761" y="459"/>
                  </a:lnTo>
                  <a:lnTo>
                    <a:pt x="761" y="457"/>
                  </a:lnTo>
                  <a:lnTo>
                    <a:pt x="761" y="457"/>
                  </a:lnTo>
                  <a:lnTo>
                    <a:pt x="761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1"/>
                  </a:lnTo>
                  <a:lnTo>
                    <a:pt x="761" y="451"/>
                  </a:lnTo>
                  <a:lnTo>
                    <a:pt x="761" y="451"/>
                  </a:lnTo>
                  <a:lnTo>
                    <a:pt x="763" y="451"/>
                  </a:lnTo>
                  <a:lnTo>
                    <a:pt x="763" y="451"/>
                  </a:lnTo>
                  <a:lnTo>
                    <a:pt x="765" y="449"/>
                  </a:lnTo>
                  <a:lnTo>
                    <a:pt x="765" y="445"/>
                  </a:lnTo>
                  <a:lnTo>
                    <a:pt x="765" y="445"/>
                  </a:lnTo>
                  <a:lnTo>
                    <a:pt x="767" y="445"/>
                  </a:lnTo>
                  <a:lnTo>
                    <a:pt x="767" y="447"/>
                  </a:lnTo>
                  <a:lnTo>
                    <a:pt x="769" y="447"/>
                  </a:lnTo>
                  <a:lnTo>
                    <a:pt x="771" y="445"/>
                  </a:lnTo>
                  <a:lnTo>
                    <a:pt x="773" y="445"/>
                  </a:lnTo>
                  <a:lnTo>
                    <a:pt x="771" y="445"/>
                  </a:lnTo>
                  <a:lnTo>
                    <a:pt x="771" y="441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71" y="437"/>
                  </a:lnTo>
                  <a:lnTo>
                    <a:pt x="771" y="437"/>
                  </a:lnTo>
                  <a:lnTo>
                    <a:pt x="771" y="435"/>
                  </a:lnTo>
                  <a:lnTo>
                    <a:pt x="769" y="435"/>
                  </a:lnTo>
                  <a:lnTo>
                    <a:pt x="769" y="435"/>
                  </a:lnTo>
                  <a:lnTo>
                    <a:pt x="771" y="435"/>
                  </a:lnTo>
                  <a:lnTo>
                    <a:pt x="769" y="433"/>
                  </a:lnTo>
                  <a:lnTo>
                    <a:pt x="767" y="431"/>
                  </a:lnTo>
                  <a:lnTo>
                    <a:pt x="765" y="431"/>
                  </a:lnTo>
                  <a:lnTo>
                    <a:pt x="767" y="429"/>
                  </a:lnTo>
                  <a:lnTo>
                    <a:pt x="767" y="429"/>
                  </a:lnTo>
                  <a:lnTo>
                    <a:pt x="769" y="429"/>
                  </a:lnTo>
                  <a:lnTo>
                    <a:pt x="769" y="429"/>
                  </a:lnTo>
                  <a:lnTo>
                    <a:pt x="771" y="429"/>
                  </a:lnTo>
                  <a:lnTo>
                    <a:pt x="773" y="431"/>
                  </a:lnTo>
                  <a:lnTo>
                    <a:pt x="773" y="431"/>
                  </a:lnTo>
                  <a:lnTo>
                    <a:pt x="771" y="425"/>
                  </a:lnTo>
                  <a:lnTo>
                    <a:pt x="771" y="423"/>
                  </a:lnTo>
                  <a:lnTo>
                    <a:pt x="769" y="421"/>
                  </a:lnTo>
                  <a:lnTo>
                    <a:pt x="769" y="423"/>
                  </a:lnTo>
                  <a:lnTo>
                    <a:pt x="767" y="425"/>
                  </a:lnTo>
                  <a:lnTo>
                    <a:pt x="765" y="425"/>
                  </a:lnTo>
                  <a:lnTo>
                    <a:pt x="765" y="423"/>
                  </a:lnTo>
                  <a:lnTo>
                    <a:pt x="767" y="423"/>
                  </a:lnTo>
                  <a:lnTo>
                    <a:pt x="769" y="419"/>
                  </a:lnTo>
                  <a:lnTo>
                    <a:pt x="771" y="417"/>
                  </a:lnTo>
                  <a:lnTo>
                    <a:pt x="771" y="417"/>
                  </a:lnTo>
                  <a:lnTo>
                    <a:pt x="769" y="417"/>
                  </a:lnTo>
                  <a:lnTo>
                    <a:pt x="767" y="417"/>
                  </a:lnTo>
                  <a:lnTo>
                    <a:pt x="765" y="415"/>
                  </a:lnTo>
                  <a:lnTo>
                    <a:pt x="759" y="411"/>
                  </a:lnTo>
                  <a:lnTo>
                    <a:pt x="759" y="411"/>
                  </a:lnTo>
                  <a:lnTo>
                    <a:pt x="757" y="409"/>
                  </a:lnTo>
                  <a:lnTo>
                    <a:pt x="755" y="409"/>
                  </a:lnTo>
                  <a:lnTo>
                    <a:pt x="753" y="413"/>
                  </a:lnTo>
                  <a:lnTo>
                    <a:pt x="749" y="413"/>
                  </a:lnTo>
                  <a:lnTo>
                    <a:pt x="745" y="409"/>
                  </a:lnTo>
                  <a:lnTo>
                    <a:pt x="743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5" y="409"/>
                  </a:lnTo>
                  <a:lnTo>
                    <a:pt x="747" y="409"/>
                  </a:lnTo>
                  <a:lnTo>
                    <a:pt x="749" y="409"/>
                  </a:lnTo>
                  <a:lnTo>
                    <a:pt x="751" y="409"/>
                  </a:lnTo>
                  <a:lnTo>
                    <a:pt x="751" y="407"/>
                  </a:lnTo>
                  <a:lnTo>
                    <a:pt x="751" y="405"/>
                  </a:lnTo>
                  <a:lnTo>
                    <a:pt x="755" y="403"/>
                  </a:lnTo>
                  <a:lnTo>
                    <a:pt x="757" y="401"/>
                  </a:lnTo>
                  <a:lnTo>
                    <a:pt x="757" y="401"/>
                  </a:lnTo>
                  <a:lnTo>
                    <a:pt x="761" y="399"/>
                  </a:lnTo>
                  <a:lnTo>
                    <a:pt x="761" y="399"/>
                  </a:lnTo>
                  <a:lnTo>
                    <a:pt x="763" y="399"/>
                  </a:lnTo>
                  <a:lnTo>
                    <a:pt x="761" y="397"/>
                  </a:lnTo>
                  <a:lnTo>
                    <a:pt x="761" y="395"/>
                  </a:lnTo>
                  <a:lnTo>
                    <a:pt x="757" y="391"/>
                  </a:lnTo>
                  <a:lnTo>
                    <a:pt x="751" y="389"/>
                  </a:lnTo>
                  <a:lnTo>
                    <a:pt x="749" y="387"/>
                  </a:lnTo>
                  <a:lnTo>
                    <a:pt x="745" y="385"/>
                  </a:lnTo>
                  <a:lnTo>
                    <a:pt x="743" y="385"/>
                  </a:lnTo>
                  <a:lnTo>
                    <a:pt x="741" y="383"/>
                  </a:lnTo>
                  <a:lnTo>
                    <a:pt x="741" y="381"/>
                  </a:lnTo>
                  <a:lnTo>
                    <a:pt x="739" y="381"/>
                  </a:lnTo>
                  <a:lnTo>
                    <a:pt x="735" y="379"/>
                  </a:lnTo>
                  <a:lnTo>
                    <a:pt x="733" y="381"/>
                  </a:lnTo>
                  <a:lnTo>
                    <a:pt x="731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31" y="381"/>
                  </a:lnTo>
                  <a:lnTo>
                    <a:pt x="735" y="377"/>
                  </a:lnTo>
                  <a:lnTo>
                    <a:pt x="737" y="379"/>
                  </a:lnTo>
                  <a:lnTo>
                    <a:pt x="741" y="379"/>
                  </a:lnTo>
                  <a:lnTo>
                    <a:pt x="743" y="383"/>
                  </a:lnTo>
                  <a:lnTo>
                    <a:pt x="747" y="383"/>
                  </a:lnTo>
                  <a:lnTo>
                    <a:pt x="749" y="383"/>
                  </a:lnTo>
                  <a:lnTo>
                    <a:pt x="749" y="383"/>
                  </a:lnTo>
                  <a:lnTo>
                    <a:pt x="755" y="385"/>
                  </a:lnTo>
                  <a:lnTo>
                    <a:pt x="757" y="385"/>
                  </a:lnTo>
                  <a:lnTo>
                    <a:pt x="759" y="385"/>
                  </a:lnTo>
                  <a:lnTo>
                    <a:pt x="757" y="383"/>
                  </a:lnTo>
                  <a:lnTo>
                    <a:pt x="757" y="381"/>
                  </a:lnTo>
                  <a:lnTo>
                    <a:pt x="755" y="379"/>
                  </a:lnTo>
                  <a:lnTo>
                    <a:pt x="753" y="379"/>
                  </a:lnTo>
                  <a:lnTo>
                    <a:pt x="751" y="377"/>
                  </a:lnTo>
                  <a:lnTo>
                    <a:pt x="749" y="377"/>
                  </a:lnTo>
                  <a:lnTo>
                    <a:pt x="749" y="377"/>
                  </a:lnTo>
                  <a:lnTo>
                    <a:pt x="747" y="373"/>
                  </a:lnTo>
                  <a:lnTo>
                    <a:pt x="745" y="373"/>
                  </a:lnTo>
                  <a:lnTo>
                    <a:pt x="745" y="371"/>
                  </a:lnTo>
                  <a:lnTo>
                    <a:pt x="739" y="369"/>
                  </a:lnTo>
                  <a:lnTo>
                    <a:pt x="737" y="369"/>
                  </a:lnTo>
                  <a:lnTo>
                    <a:pt x="737" y="367"/>
                  </a:lnTo>
                  <a:lnTo>
                    <a:pt x="737" y="365"/>
                  </a:lnTo>
                  <a:lnTo>
                    <a:pt x="735" y="361"/>
                  </a:lnTo>
                  <a:lnTo>
                    <a:pt x="731" y="357"/>
                  </a:lnTo>
                  <a:lnTo>
                    <a:pt x="729" y="353"/>
                  </a:lnTo>
                  <a:lnTo>
                    <a:pt x="725" y="351"/>
                  </a:lnTo>
                  <a:lnTo>
                    <a:pt x="725" y="349"/>
                  </a:lnTo>
                  <a:lnTo>
                    <a:pt x="723" y="347"/>
                  </a:lnTo>
                  <a:lnTo>
                    <a:pt x="719" y="341"/>
                  </a:lnTo>
                  <a:lnTo>
                    <a:pt x="719" y="339"/>
                  </a:lnTo>
                  <a:lnTo>
                    <a:pt x="717" y="339"/>
                  </a:lnTo>
                  <a:lnTo>
                    <a:pt x="713" y="337"/>
                  </a:lnTo>
                  <a:lnTo>
                    <a:pt x="709" y="335"/>
                  </a:lnTo>
                  <a:lnTo>
                    <a:pt x="707" y="333"/>
                  </a:lnTo>
                  <a:lnTo>
                    <a:pt x="703" y="331"/>
                  </a:lnTo>
                  <a:lnTo>
                    <a:pt x="701" y="331"/>
                  </a:lnTo>
                  <a:lnTo>
                    <a:pt x="699" y="331"/>
                  </a:lnTo>
                  <a:lnTo>
                    <a:pt x="699" y="329"/>
                  </a:lnTo>
                  <a:lnTo>
                    <a:pt x="697" y="325"/>
                  </a:lnTo>
                  <a:lnTo>
                    <a:pt x="699" y="325"/>
                  </a:lnTo>
                  <a:lnTo>
                    <a:pt x="699" y="321"/>
                  </a:lnTo>
                  <a:lnTo>
                    <a:pt x="701" y="319"/>
                  </a:lnTo>
                  <a:lnTo>
                    <a:pt x="701" y="317"/>
                  </a:lnTo>
                  <a:lnTo>
                    <a:pt x="701" y="315"/>
                  </a:lnTo>
                  <a:lnTo>
                    <a:pt x="703" y="315"/>
                  </a:lnTo>
                  <a:lnTo>
                    <a:pt x="703" y="315"/>
                  </a:lnTo>
                  <a:lnTo>
                    <a:pt x="703" y="313"/>
                  </a:lnTo>
                  <a:lnTo>
                    <a:pt x="705" y="313"/>
                  </a:lnTo>
                  <a:lnTo>
                    <a:pt x="705" y="311"/>
                  </a:lnTo>
                  <a:lnTo>
                    <a:pt x="705" y="311"/>
                  </a:lnTo>
                  <a:lnTo>
                    <a:pt x="707" y="309"/>
                  </a:lnTo>
                  <a:lnTo>
                    <a:pt x="707" y="309"/>
                  </a:lnTo>
                  <a:lnTo>
                    <a:pt x="707" y="307"/>
                  </a:lnTo>
                  <a:lnTo>
                    <a:pt x="705" y="307"/>
                  </a:lnTo>
                  <a:lnTo>
                    <a:pt x="703" y="305"/>
                  </a:lnTo>
                  <a:lnTo>
                    <a:pt x="703" y="305"/>
                  </a:lnTo>
                  <a:lnTo>
                    <a:pt x="705" y="305"/>
                  </a:lnTo>
                  <a:lnTo>
                    <a:pt x="705" y="303"/>
                  </a:lnTo>
                  <a:lnTo>
                    <a:pt x="707" y="303"/>
                  </a:lnTo>
                  <a:lnTo>
                    <a:pt x="707" y="305"/>
                  </a:lnTo>
                  <a:lnTo>
                    <a:pt x="707" y="305"/>
                  </a:lnTo>
                  <a:lnTo>
                    <a:pt x="707" y="307"/>
                  </a:lnTo>
                  <a:lnTo>
                    <a:pt x="709" y="307"/>
                  </a:lnTo>
                  <a:lnTo>
                    <a:pt x="709" y="305"/>
                  </a:lnTo>
                  <a:lnTo>
                    <a:pt x="711" y="305"/>
                  </a:lnTo>
                  <a:lnTo>
                    <a:pt x="711" y="305"/>
                  </a:lnTo>
                  <a:lnTo>
                    <a:pt x="711" y="301"/>
                  </a:lnTo>
                  <a:lnTo>
                    <a:pt x="711" y="301"/>
                  </a:lnTo>
                  <a:lnTo>
                    <a:pt x="711" y="299"/>
                  </a:lnTo>
                  <a:lnTo>
                    <a:pt x="713" y="301"/>
                  </a:lnTo>
                  <a:lnTo>
                    <a:pt x="713" y="299"/>
                  </a:lnTo>
                  <a:lnTo>
                    <a:pt x="713" y="299"/>
                  </a:lnTo>
                  <a:lnTo>
                    <a:pt x="713" y="299"/>
                  </a:lnTo>
                  <a:lnTo>
                    <a:pt x="711" y="297"/>
                  </a:lnTo>
                  <a:lnTo>
                    <a:pt x="711" y="297"/>
                  </a:lnTo>
                  <a:lnTo>
                    <a:pt x="711" y="297"/>
                  </a:lnTo>
                  <a:lnTo>
                    <a:pt x="713" y="297"/>
                  </a:lnTo>
                  <a:lnTo>
                    <a:pt x="715" y="297"/>
                  </a:lnTo>
                  <a:lnTo>
                    <a:pt x="715" y="295"/>
                  </a:lnTo>
                  <a:lnTo>
                    <a:pt x="719" y="295"/>
                  </a:lnTo>
                  <a:lnTo>
                    <a:pt x="721" y="293"/>
                  </a:lnTo>
                  <a:lnTo>
                    <a:pt x="725" y="291"/>
                  </a:lnTo>
                  <a:lnTo>
                    <a:pt x="727" y="291"/>
                  </a:lnTo>
                  <a:lnTo>
                    <a:pt x="729" y="291"/>
                  </a:lnTo>
                  <a:lnTo>
                    <a:pt x="729" y="291"/>
                  </a:lnTo>
                  <a:lnTo>
                    <a:pt x="729" y="291"/>
                  </a:lnTo>
                  <a:lnTo>
                    <a:pt x="731" y="293"/>
                  </a:lnTo>
                  <a:lnTo>
                    <a:pt x="731" y="293"/>
                  </a:lnTo>
                  <a:lnTo>
                    <a:pt x="731" y="293"/>
                  </a:lnTo>
                  <a:lnTo>
                    <a:pt x="733" y="291"/>
                  </a:lnTo>
                  <a:lnTo>
                    <a:pt x="733" y="291"/>
                  </a:lnTo>
                  <a:lnTo>
                    <a:pt x="733" y="288"/>
                  </a:lnTo>
                  <a:lnTo>
                    <a:pt x="733" y="288"/>
                  </a:lnTo>
                  <a:lnTo>
                    <a:pt x="731" y="288"/>
                  </a:lnTo>
                  <a:lnTo>
                    <a:pt x="733" y="286"/>
                  </a:lnTo>
                  <a:lnTo>
                    <a:pt x="733" y="286"/>
                  </a:lnTo>
                  <a:lnTo>
                    <a:pt x="731" y="282"/>
                  </a:lnTo>
                  <a:lnTo>
                    <a:pt x="733" y="282"/>
                  </a:lnTo>
                  <a:lnTo>
                    <a:pt x="731" y="280"/>
                  </a:lnTo>
                  <a:lnTo>
                    <a:pt x="729" y="282"/>
                  </a:lnTo>
                  <a:lnTo>
                    <a:pt x="727" y="282"/>
                  </a:lnTo>
                  <a:lnTo>
                    <a:pt x="725" y="280"/>
                  </a:lnTo>
                  <a:lnTo>
                    <a:pt x="723" y="280"/>
                  </a:lnTo>
                  <a:lnTo>
                    <a:pt x="723" y="280"/>
                  </a:lnTo>
                  <a:lnTo>
                    <a:pt x="723" y="280"/>
                  </a:lnTo>
                  <a:lnTo>
                    <a:pt x="721" y="280"/>
                  </a:lnTo>
                  <a:lnTo>
                    <a:pt x="719" y="280"/>
                  </a:lnTo>
                  <a:lnTo>
                    <a:pt x="717" y="280"/>
                  </a:lnTo>
                  <a:lnTo>
                    <a:pt x="715" y="280"/>
                  </a:lnTo>
                  <a:lnTo>
                    <a:pt x="713" y="278"/>
                  </a:lnTo>
                  <a:lnTo>
                    <a:pt x="709" y="278"/>
                  </a:lnTo>
                  <a:lnTo>
                    <a:pt x="707" y="276"/>
                  </a:lnTo>
                  <a:lnTo>
                    <a:pt x="701" y="274"/>
                  </a:lnTo>
                  <a:lnTo>
                    <a:pt x="697" y="276"/>
                  </a:lnTo>
                  <a:lnTo>
                    <a:pt x="695" y="276"/>
                  </a:lnTo>
                  <a:lnTo>
                    <a:pt x="695" y="276"/>
                  </a:lnTo>
                  <a:lnTo>
                    <a:pt x="695" y="276"/>
                  </a:lnTo>
                  <a:lnTo>
                    <a:pt x="697" y="278"/>
                  </a:lnTo>
                  <a:lnTo>
                    <a:pt x="695" y="280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3" y="284"/>
                  </a:lnTo>
                  <a:lnTo>
                    <a:pt x="691" y="286"/>
                  </a:lnTo>
                  <a:lnTo>
                    <a:pt x="687" y="286"/>
                  </a:lnTo>
                  <a:lnTo>
                    <a:pt x="685" y="286"/>
                  </a:lnTo>
                  <a:lnTo>
                    <a:pt x="681" y="286"/>
                  </a:lnTo>
                  <a:lnTo>
                    <a:pt x="679" y="284"/>
                  </a:lnTo>
                  <a:lnTo>
                    <a:pt x="679" y="282"/>
                  </a:lnTo>
                  <a:lnTo>
                    <a:pt x="677" y="280"/>
                  </a:lnTo>
                  <a:lnTo>
                    <a:pt x="677" y="278"/>
                  </a:lnTo>
                  <a:lnTo>
                    <a:pt x="677" y="276"/>
                  </a:lnTo>
                  <a:lnTo>
                    <a:pt x="677" y="276"/>
                  </a:lnTo>
                  <a:lnTo>
                    <a:pt x="677" y="276"/>
                  </a:lnTo>
                  <a:lnTo>
                    <a:pt x="677" y="274"/>
                  </a:lnTo>
                  <a:lnTo>
                    <a:pt x="677" y="274"/>
                  </a:lnTo>
                  <a:lnTo>
                    <a:pt x="675" y="272"/>
                  </a:lnTo>
                  <a:lnTo>
                    <a:pt x="673" y="270"/>
                  </a:lnTo>
                  <a:lnTo>
                    <a:pt x="671" y="268"/>
                  </a:lnTo>
                  <a:lnTo>
                    <a:pt x="669" y="268"/>
                  </a:lnTo>
                  <a:lnTo>
                    <a:pt x="667" y="268"/>
                  </a:lnTo>
                  <a:lnTo>
                    <a:pt x="659" y="268"/>
                  </a:lnTo>
                  <a:lnTo>
                    <a:pt x="653" y="264"/>
                  </a:lnTo>
                  <a:lnTo>
                    <a:pt x="651" y="262"/>
                  </a:lnTo>
                  <a:lnTo>
                    <a:pt x="649" y="260"/>
                  </a:lnTo>
                  <a:lnTo>
                    <a:pt x="647" y="258"/>
                  </a:lnTo>
                  <a:lnTo>
                    <a:pt x="647" y="256"/>
                  </a:lnTo>
                  <a:lnTo>
                    <a:pt x="647" y="250"/>
                  </a:lnTo>
                  <a:lnTo>
                    <a:pt x="649" y="250"/>
                  </a:lnTo>
                  <a:lnTo>
                    <a:pt x="651" y="248"/>
                  </a:lnTo>
                  <a:lnTo>
                    <a:pt x="653" y="250"/>
                  </a:lnTo>
                  <a:lnTo>
                    <a:pt x="655" y="252"/>
                  </a:lnTo>
                  <a:lnTo>
                    <a:pt x="659" y="250"/>
                  </a:lnTo>
                  <a:lnTo>
                    <a:pt x="659" y="250"/>
                  </a:lnTo>
                  <a:lnTo>
                    <a:pt x="661" y="250"/>
                  </a:lnTo>
                  <a:lnTo>
                    <a:pt x="663" y="250"/>
                  </a:lnTo>
                  <a:lnTo>
                    <a:pt x="665" y="250"/>
                  </a:lnTo>
                  <a:lnTo>
                    <a:pt x="665" y="250"/>
                  </a:lnTo>
                  <a:lnTo>
                    <a:pt x="665" y="248"/>
                  </a:lnTo>
                  <a:lnTo>
                    <a:pt x="667" y="246"/>
                  </a:lnTo>
                  <a:lnTo>
                    <a:pt x="667" y="242"/>
                  </a:lnTo>
                  <a:lnTo>
                    <a:pt x="667" y="240"/>
                  </a:lnTo>
                  <a:lnTo>
                    <a:pt x="667" y="240"/>
                  </a:lnTo>
                  <a:lnTo>
                    <a:pt x="669" y="236"/>
                  </a:lnTo>
                  <a:lnTo>
                    <a:pt x="671" y="234"/>
                  </a:lnTo>
                  <a:lnTo>
                    <a:pt x="677" y="232"/>
                  </a:lnTo>
                  <a:lnTo>
                    <a:pt x="679" y="232"/>
                  </a:lnTo>
                  <a:lnTo>
                    <a:pt x="679" y="226"/>
                  </a:lnTo>
                  <a:lnTo>
                    <a:pt x="681" y="224"/>
                  </a:lnTo>
                  <a:lnTo>
                    <a:pt x="681" y="224"/>
                  </a:lnTo>
                  <a:lnTo>
                    <a:pt x="681" y="222"/>
                  </a:lnTo>
                  <a:lnTo>
                    <a:pt x="683" y="222"/>
                  </a:lnTo>
                  <a:lnTo>
                    <a:pt x="683" y="220"/>
                  </a:lnTo>
                  <a:lnTo>
                    <a:pt x="689" y="220"/>
                  </a:lnTo>
                  <a:lnTo>
                    <a:pt x="689" y="222"/>
                  </a:lnTo>
                  <a:lnTo>
                    <a:pt x="691" y="222"/>
                  </a:lnTo>
                  <a:lnTo>
                    <a:pt x="691" y="220"/>
                  </a:lnTo>
                  <a:lnTo>
                    <a:pt x="691" y="220"/>
                  </a:lnTo>
                  <a:lnTo>
                    <a:pt x="691" y="218"/>
                  </a:lnTo>
                  <a:lnTo>
                    <a:pt x="693" y="222"/>
                  </a:lnTo>
                  <a:lnTo>
                    <a:pt x="699" y="224"/>
                  </a:lnTo>
                  <a:lnTo>
                    <a:pt x="701" y="226"/>
                  </a:lnTo>
                  <a:lnTo>
                    <a:pt x="701" y="226"/>
                  </a:lnTo>
                  <a:lnTo>
                    <a:pt x="703" y="228"/>
                  </a:lnTo>
                  <a:lnTo>
                    <a:pt x="703" y="230"/>
                  </a:lnTo>
                  <a:lnTo>
                    <a:pt x="703" y="230"/>
                  </a:lnTo>
                  <a:lnTo>
                    <a:pt x="701" y="234"/>
                  </a:lnTo>
                  <a:lnTo>
                    <a:pt x="701" y="236"/>
                  </a:lnTo>
                  <a:lnTo>
                    <a:pt x="699" y="236"/>
                  </a:lnTo>
                  <a:lnTo>
                    <a:pt x="697" y="238"/>
                  </a:lnTo>
                  <a:lnTo>
                    <a:pt x="697" y="238"/>
                  </a:lnTo>
                  <a:lnTo>
                    <a:pt x="697" y="240"/>
                  </a:lnTo>
                  <a:lnTo>
                    <a:pt x="699" y="242"/>
                  </a:lnTo>
                  <a:lnTo>
                    <a:pt x="697" y="242"/>
                  </a:lnTo>
                  <a:lnTo>
                    <a:pt x="697" y="242"/>
                  </a:lnTo>
                  <a:lnTo>
                    <a:pt x="695" y="242"/>
                  </a:lnTo>
                  <a:lnTo>
                    <a:pt x="695" y="244"/>
                  </a:lnTo>
                  <a:lnTo>
                    <a:pt x="697" y="244"/>
                  </a:lnTo>
                  <a:lnTo>
                    <a:pt x="697" y="246"/>
                  </a:lnTo>
                  <a:lnTo>
                    <a:pt x="699" y="246"/>
                  </a:lnTo>
                  <a:lnTo>
                    <a:pt x="701" y="246"/>
                  </a:lnTo>
                  <a:lnTo>
                    <a:pt x="705" y="246"/>
                  </a:lnTo>
                  <a:lnTo>
                    <a:pt x="705" y="246"/>
                  </a:lnTo>
                  <a:lnTo>
                    <a:pt x="705" y="246"/>
                  </a:lnTo>
                  <a:lnTo>
                    <a:pt x="703" y="248"/>
                  </a:lnTo>
                  <a:lnTo>
                    <a:pt x="703" y="248"/>
                  </a:lnTo>
                  <a:lnTo>
                    <a:pt x="705" y="250"/>
                  </a:lnTo>
                  <a:lnTo>
                    <a:pt x="701" y="254"/>
                  </a:lnTo>
                  <a:lnTo>
                    <a:pt x="699" y="254"/>
                  </a:lnTo>
                  <a:lnTo>
                    <a:pt x="699" y="254"/>
                  </a:lnTo>
                  <a:lnTo>
                    <a:pt x="699" y="256"/>
                  </a:lnTo>
                  <a:lnTo>
                    <a:pt x="701" y="258"/>
                  </a:lnTo>
                  <a:lnTo>
                    <a:pt x="701" y="258"/>
                  </a:lnTo>
                  <a:lnTo>
                    <a:pt x="701" y="256"/>
                  </a:lnTo>
                  <a:lnTo>
                    <a:pt x="703" y="256"/>
                  </a:lnTo>
                  <a:lnTo>
                    <a:pt x="705" y="256"/>
                  </a:lnTo>
                  <a:lnTo>
                    <a:pt x="707" y="254"/>
                  </a:lnTo>
                  <a:lnTo>
                    <a:pt x="707" y="254"/>
                  </a:lnTo>
                  <a:lnTo>
                    <a:pt x="705" y="254"/>
                  </a:lnTo>
                  <a:lnTo>
                    <a:pt x="705" y="252"/>
                  </a:lnTo>
                  <a:lnTo>
                    <a:pt x="707" y="252"/>
                  </a:lnTo>
                  <a:lnTo>
                    <a:pt x="707" y="252"/>
                  </a:lnTo>
                  <a:lnTo>
                    <a:pt x="709" y="252"/>
                  </a:lnTo>
                  <a:lnTo>
                    <a:pt x="709" y="252"/>
                  </a:lnTo>
                  <a:lnTo>
                    <a:pt x="709" y="252"/>
                  </a:lnTo>
                  <a:lnTo>
                    <a:pt x="711" y="250"/>
                  </a:lnTo>
                  <a:lnTo>
                    <a:pt x="711" y="250"/>
                  </a:lnTo>
                  <a:lnTo>
                    <a:pt x="711" y="248"/>
                  </a:lnTo>
                  <a:lnTo>
                    <a:pt x="713" y="246"/>
                  </a:lnTo>
                  <a:lnTo>
                    <a:pt x="717" y="242"/>
                  </a:lnTo>
                  <a:lnTo>
                    <a:pt x="719" y="242"/>
                  </a:lnTo>
                  <a:lnTo>
                    <a:pt x="721" y="240"/>
                  </a:lnTo>
                  <a:lnTo>
                    <a:pt x="723" y="240"/>
                  </a:lnTo>
                  <a:lnTo>
                    <a:pt x="723" y="240"/>
                  </a:lnTo>
                  <a:lnTo>
                    <a:pt x="725" y="238"/>
                  </a:lnTo>
                  <a:lnTo>
                    <a:pt x="727" y="238"/>
                  </a:lnTo>
                  <a:lnTo>
                    <a:pt x="727" y="238"/>
                  </a:lnTo>
                  <a:lnTo>
                    <a:pt x="727" y="238"/>
                  </a:lnTo>
                  <a:lnTo>
                    <a:pt x="727" y="236"/>
                  </a:lnTo>
                  <a:lnTo>
                    <a:pt x="729" y="238"/>
                  </a:lnTo>
                  <a:lnTo>
                    <a:pt x="735" y="238"/>
                  </a:lnTo>
                  <a:lnTo>
                    <a:pt x="737" y="236"/>
                  </a:lnTo>
                  <a:lnTo>
                    <a:pt x="737" y="236"/>
                  </a:lnTo>
                  <a:lnTo>
                    <a:pt x="737" y="236"/>
                  </a:lnTo>
                  <a:lnTo>
                    <a:pt x="737" y="234"/>
                  </a:lnTo>
                  <a:lnTo>
                    <a:pt x="737" y="232"/>
                  </a:lnTo>
                  <a:lnTo>
                    <a:pt x="739" y="230"/>
                  </a:lnTo>
                  <a:lnTo>
                    <a:pt x="739" y="230"/>
                  </a:lnTo>
                  <a:lnTo>
                    <a:pt x="741" y="228"/>
                  </a:lnTo>
                  <a:lnTo>
                    <a:pt x="741" y="228"/>
                  </a:lnTo>
                  <a:lnTo>
                    <a:pt x="743" y="228"/>
                  </a:lnTo>
                  <a:lnTo>
                    <a:pt x="743" y="228"/>
                  </a:lnTo>
                  <a:lnTo>
                    <a:pt x="743" y="226"/>
                  </a:lnTo>
                  <a:lnTo>
                    <a:pt x="743" y="226"/>
                  </a:lnTo>
                  <a:lnTo>
                    <a:pt x="743" y="226"/>
                  </a:lnTo>
                  <a:lnTo>
                    <a:pt x="745" y="224"/>
                  </a:lnTo>
                  <a:lnTo>
                    <a:pt x="747" y="224"/>
                  </a:lnTo>
                  <a:lnTo>
                    <a:pt x="747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0"/>
                  </a:lnTo>
                  <a:lnTo>
                    <a:pt x="749" y="220"/>
                  </a:lnTo>
                  <a:lnTo>
                    <a:pt x="751" y="220"/>
                  </a:lnTo>
                  <a:lnTo>
                    <a:pt x="753" y="220"/>
                  </a:lnTo>
                  <a:lnTo>
                    <a:pt x="753" y="218"/>
                  </a:lnTo>
                  <a:lnTo>
                    <a:pt x="753" y="218"/>
                  </a:lnTo>
                  <a:lnTo>
                    <a:pt x="753" y="218"/>
                  </a:lnTo>
                  <a:lnTo>
                    <a:pt x="755" y="216"/>
                  </a:lnTo>
                  <a:lnTo>
                    <a:pt x="755" y="214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0"/>
                  </a:lnTo>
                  <a:lnTo>
                    <a:pt x="755" y="208"/>
                  </a:lnTo>
                  <a:lnTo>
                    <a:pt x="755" y="208"/>
                  </a:lnTo>
                  <a:lnTo>
                    <a:pt x="755" y="206"/>
                  </a:lnTo>
                  <a:lnTo>
                    <a:pt x="755" y="206"/>
                  </a:lnTo>
                  <a:lnTo>
                    <a:pt x="757" y="206"/>
                  </a:lnTo>
                  <a:lnTo>
                    <a:pt x="757" y="206"/>
                  </a:lnTo>
                  <a:lnTo>
                    <a:pt x="757" y="206"/>
                  </a:lnTo>
                  <a:lnTo>
                    <a:pt x="757" y="204"/>
                  </a:lnTo>
                  <a:lnTo>
                    <a:pt x="759" y="206"/>
                  </a:lnTo>
                  <a:lnTo>
                    <a:pt x="759" y="206"/>
                  </a:lnTo>
                  <a:lnTo>
                    <a:pt x="761" y="206"/>
                  </a:lnTo>
                  <a:lnTo>
                    <a:pt x="761" y="208"/>
                  </a:lnTo>
                  <a:lnTo>
                    <a:pt x="763" y="208"/>
                  </a:lnTo>
                  <a:lnTo>
                    <a:pt x="763" y="208"/>
                  </a:lnTo>
                  <a:lnTo>
                    <a:pt x="765" y="210"/>
                  </a:lnTo>
                  <a:lnTo>
                    <a:pt x="765" y="210"/>
                  </a:lnTo>
                  <a:lnTo>
                    <a:pt x="769" y="210"/>
                  </a:lnTo>
                  <a:lnTo>
                    <a:pt x="769" y="210"/>
                  </a:lnTo>
                  <a:lnTo>
                    <a:pt x="771" y="210"/>
                  </a:lnTo>
                  <a:lnTo>
                    <a:pt x="773" y="210"/>
                  </a:lnTo>
                  <a:lnTo>
                    <a:pt x="775" y="210"/>
                  </a:lnTo>
                  <a:lnTo>
                    <a:pt x="777" y="210"/>
                  </a:lnTo>
                  <a:lnTo>
                    <a:pt x="777" y="212"/>
                  </a:lnTo>
                  <a:lnTo>
                    <a:pt x="779" y="212"/>
                  </a:lnTo>
                  <a:lnTo>
                    <a:pt x="779" y="212"/>
                  </a:lnTo>
                  <a:lnTo>
                    <a:pt x="779" y="210"/>
                  </a:lnTo>
                  <a:lnTo>
                    <a:pt x="779" y="210"/>
                  </a:lnTo>
                  <a:lnTo>
                    <a:pt x="779" y="208"/>
                  </a:lnTo>
                  <a:lnTo>
                    <a:pt x="779" y="208"/>
                  </a:lnTo>
                  <a:lnTo>
                    <a:pt x="779" y="208"/>
                  </a:lnTo>
                  <a:lnTo>
                    <a:pt x="777" y="206"/>
                  </a:lnTo>
                  <a:lnTo>
                    <a:pt x="775" y="206"/>
                  </a:lnTo>
                  <a:lnTo>
                    <a:pt x="775" y="204"/>
                  </a:lnTo>
                  <a:lnTo>
                    <a:pt x="773" y="204"/>
                  </a:lnTo>
                  <a:lnTo>
                    <a:pt x="773" y="202"/>
                  </a:lnTo>
                  <a:lnTo>
                    <a:pt x="773" y="202"/>
                  </a:lnTo>
                  <a:lnTo>
                    <a:pt x="773" y="202"/>
                  </a:lnTo>
                  <a:lnTo>
                    <a:pt x="773" y="200"/>
                  </a:lnTo>
                  <a:lnTo>
                    <a:pt x="775" y="200"/>
                  </a:lnTo>
                  <a:lnTo>
                    <a:pt x="777" y="200"/>
                  </a:lnTo>
                  <a:lnTo>
                    <a:pt x="781" y="200"/>
                  </a:lnTo>
                  <a:lnTo>
                    <a:pt x="783" y="200"/>
                  </a:lnTo>
                  <a:lnTo>
                    <a:pt x="783" y="200"/>
                  </a:lnTo>
                  <a:lnTo>
                    <a:pt x="785" y="200"/>
                  </a:lnTo>
                  <a:lnTo>
                    <a:pt x="785" y="200"/>
                  </a:lnTo>
                  <a:lnTo>
                    <a:pt x="785" y="198"/>
                  </a:lnTo>
                  <a:lnTo>
                    <a:pt x="787" y="198"/>
                  </a:lnTo>
                  <a:lnTo>
                    <a:pt x="787" y="198"/>
                  </a:lnTo>
                  <a:lnTo>
                    <a:pt x="787" y="196"/>
                  </a:lnTo>
                  <a:lnTo>
                    <a:pt x="787" y="196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9" y="194"/>
                  </a:lnTo>
                  <a:lnTo>
                    <a:pt x="789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2"/>
                  </a:lnTo>
                  <a:lnTo>
                    <a:pt x="791" y="190"/>
                  </a:lnTo>
                  <a:lnTo>
                    <a:pt x="791" y="188"/>
                  </a:lnTo>
                  <a:lnTo>
                    <a:pt x="789" y="188"/>
                  </a:lnTo>
                  <a:lnTo>
                    <a:pt x="789" y="186"/>
                  </a:lnTo>
                  <a:lnTo>
                    <a:pt x="789" y="184"/>
                  </a:lnTo>
                  <a:lnTo>
                    <a:pt x="789" y="184"/>
                  </a:lnTo>
                  <a:lnTo>
                    <a:pt x="791" y="184"/>
                  </a:lnTo>
                  <a:lnTo>
                    <a:pt x="791" y="184"/>
                  </a:lnTo>
                  <a:lnTo>
                    <a:pt x="791" y="184"/>
                  </a:lnTo>
                  <a:lnTo>
                    <a:pt x="793" y="184"/>
                  </a:lnTo>
                  <a:lnTo>
                    <a:pt x="793" y="184"/>
                  </a:lnTo>
                  <a:lnTo>
                    <a:pt x="793" y="186"/>
                  </a:lnTo>
                  <a:lnTo>
                    <a:pt x="795" y="186"/>
                  </a:lnTo>
                  <a:lnTo>
                    <a:pt x="795" y="186"/>
                  </a:lnTo>
                  <a:lnTo>
                    <a:pt x="797" y="188"/>
                  </a:lnTo>
                  <a:lnTo>
                    <a:pt x="799" y="190"/>
                  </a:lnTo>
                  <a:lnTo>
                    <a:pt x="799" y="190"/>
                  </a:lnTo>
                  <a:lnTo>
                    <a:pt x="801" y="190"/>
                  </a:lnTo>
                  <a:lnTo>
                    <a:pt x="803" y="192"/>
                  </a:lnTo>
                  <a:lnTo>
                    <a:pt x="803" y="192"/>
                  </a:lnTo>
                  <a:lnTo>
                    <a:pt x="803" y="192"/>
                  </a:lnTo>
                  <a:lnTo>
                    <a:pt x="803" y="190"/>
                  </a:lnTo>
                  <a:lnTo>
                    <a:pt x="801" y="190"/>
                  </a:lnTo>
                  <a:lnTo>
                    <a:pt x="801" y="190"/>
                  </a:lnTo>
                  <a:lnTo>
                    <a:pt x="799" y="188"/>
                  </a:lnTo>
                  <a:lnTo>
                    <a:pt x="799" y="188"/>
                  </a:lnTo>
                  <a:lnTo>
                    <a:pt x="799" y="188"/>
                  </a:lnTo>
                  <a:lnTo>
                    <a:pt x="801" y="188"/>
                  </a:lnTo>
                  <a:lnTo>
                    <a:pt x="801" y="188"/>
                  </a:lnTo>
                  <a:lnTo>
                    <a:pt x="803" y="186"/>
                  </a:lnTo>
                  <a:lnTo>
                    <a:pt x="803" y="186"/>
                  </a:lnTo>
                  <a:lnTo>
                    <a:pt x="805" y="186"/>
                  </a:lnTo>
                  <a:lnTo>
                    <a:pt x="805" y="186"/>
                  </a:lnTo>
                  <a:lnTo>
                    <a:pt x="807" y="186"/>
                  </a:lnTo>
                  <a:lnTo>
                    <a:pt x="807" y="186"/>
                  </a:lnTo>
                  <a:lnTo>
                    <a:pt x="807" y="184"/>
                  </a:lnTo>
                  <a:lnTo>
                    <a:pt x="807" y="184"/>
                  </a:lnTo>
                  <a:lnTo>
                    <a:pt x="807" y="182"/>
                  </a:lnTo>
                  <a:lnTo>
                    <a:pt x="807" y="182"/>
                  </a:lnTo>
                  <a:lnTo>
                    <a:pt x="807" y="182"/>
                  </a:lnTo>
                  <a:lnTo>
                    <a:pt x="805" y="180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805" y="176"/>
                  </a:lnTo>
                  <a:lnTo>
                    <a:pt x="805" y="176"/>
                  </a:lnTo>
                  <a:lnTo>
                    <a:pt x="803" y="176"/>
                  </a:lnTo>
                  <a:lnTo>
                    <a:pt x="803" y="176"/>
                  </a:lnTo>
                  <a:lnTo>
                    <a:pt x="803" y="174"/>
                  </a:lnTo>
                  <a:lnTo>
                    <a:pt x="801" y="172"/>
                  </a:lnTo>
                  <a:lnTo>
                    <a:pt x="801" y="172"/>
                  </a:lnTo>
                  <a:lnTo>
                    <a:pt x="799" y="166"/>
                  </a:lnTo>
                  <a:lnTo>
                    <a:pt x="799" y="166"/>
                  </a:lnTo>
                  <a:lnTo>
                    <a:pt x="793" y="158"/>
                  </a:lnTo>
                  <a:lnTo>
                    <a:pt x="791" y="156"/>
                  </a:lnTo>
                  <a:lnTo>
                    <a:pt x="789" y="156"/>
                  </a:lnTo>
                  <a:lnTo>
                    <a:pt x="787" y="154"/>
                  </a:lnTo>
                  <a:lnTo>
                    <a:pt x="787" y="152"/>
                  </a:lnTo>
                  <a:lnTo>
                    <a:pt x="787" y="152"/>
                  </a:lnTo>
                  <a:lnTo>
                    <a:pt x="787" y="152"/>
                  </a:lnTo>
                  <a:lnTo>
                    <a:pt x="787" y="150"/>
                  </a:lnTo>
                  <a:lnTo>
                    <a:pt x="789" y="150"/>
                  </a:lnTo>
                  <a:lnTo>
                    <a:pt x="789" y="150"/>
                  </a:lnTo>
                  <a:lnTo>
                    <a:pt x="791" y="150"/>
                  </a:lnTo>
                  <a:lnTo>
                    <a:pt x="793" y="148"/>
                  </a:lnTo>
                  <a:lnTo>
                    <a:pt x="793" y="146"/>
                  </a:lnTo>
                  <a:lnTo>
                    <a:pt x="793" y="146"/>
                  </a:lnTo>
                  <a:lnTo>
                    <a:pt x="793" y="144"/>
                  </a:lnTo>
                  <a:lnTo>
                    <a:pt x="793" y="144"/>
                  </a:lnTo>
                  <a:lnTo>
                    <a:pt x="793" y="142"/>
                  </a:lnTo>
                  <a:lnTo>
                    <a:pt x="793" y="142"/>
                  </a:lnTo>
                  <a:lnTo>
                    <a:pt x="795" y="144"/>
                  </a:lnTo>
                  <a:lnTo>
                    <a:pt x="797" y="144"/>
                  </a:lnTo>
                  <a:lnTo>
                    <a:pt x="799" y="144"/>
                  </a:lnTo>
                  <a:lnTo>
                    <a:pt x="799" y="144"/>
                  </a:lnTo>
                  <a:lnTo>
                    <a:pt x="803" y="146"/>
                  </a:lnTo>
                  <a:lnTo>
                    <a:pt x="805" y="146"/>
                  </a:lnTo>
                  <a:lnTo>
                    <a:pt x="807" y="146"/>
                  </a:lnTo>
                  <a:lnTo>
                    <a:pt x="809" y="146"/>
                  </a:lnTo>
                  <a:lnTo>
                    <a:pt x="811" y="146"/>
                  </a:lnTo>
                  <a:lnTo>
                    <a:pt x="811" y="148"/>
                  </a:lnTo>
                  <a:lnTo>
                    <a:pt x="813" y="148"/>
                  </a:lnTo>
                  <a:lnTo>
                    <a:pt x="813" y="146"/>
                  </a:lnTo>
                  <a:lnTo>
                    <a:pt x="813" y="146"/>
                  </a:lnTo>
                  <a:lnTo>
                    <a:pt x="813" y="14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D8455D0-D4AD-4584-9370-73881997E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" y="2390"/>
              <a:ext cx="821" cy="679"/>
            </a:xfrm>
            <a:custGeom>
              <a:avLst/>
              <a:gdLst>
                <a:gd name="T0" fmla="*/ 819 w 821"/>
                <a:gd name="T1" fmla="*/ 667 h 679"/>
                <a:gd name="T2" fmla="*/ 809 w 821"/>
                <a:gd name="T3" fmla="*/ 667 h 679"/>
                <a:gd name="T4" fmla="*/ 781 w 821"/>
                <a:gd name="T5" fmla="*/ 669 h 679"/>
                <a:gd name="T6" fmla="*/ 805 w 821"/>
                <a:gd name="T7" fmla="*/ 675 h 679"/>
                <a:gd name="T8" fmla="*/ 767 w 821"/>
                <a:gd name="T9" fmla="*/ 665 h 679"/>
                <a:gd name="T10" fmla="*/ 745 w 821"/>
                <a:gd name="T11" fmla="*/ 651 h 679"/>
                <a:gd name="T12" fmla="*/ 719 w 821"/>
                <a:gd name="T13" fmla="*/ 645 h 679"/>
                <a:gd name="T14" fmla="*/ 711 w 821"/>
                <a:gd name="T15" fmla="*/ 635 h 679"/>
                <a:gd name="T16" fmla="*/ 707 w 821"/>
                <a:gd name="T17" fmla="*/ 633 h 679"/>
                <a:gd name="T18" fmla="*/ 751 w 821"/>
                <a:gd name="T19" fmla="*/ 625 h 679"/>
                <a:gd name="T20" fmla="*/ 761 w 821"/>
                <a:gd name="T21" fmla="*/ 645 h 679"/>
                <a:gd name="T22" fmla="*/ 755 w 821"/>
                <a:gd name="T23" fmla="*/ 643 h 679"/>
                <a:gd name="T24" fmla="*/ 745 w 821"/>
                <a:gd name="T25" fmla="*/ 657 h 679"/>
                <a:gd name="T26" fmla="*/ 683 w 821"/>
                <a:gd name="T27" fmla="*/ 611 h 679"/>
                <a:gd name="T28" fmla="*/ 673 w 821"/>
                <a:gd name="T29" fmla="*/ 605 h 679"/>
                <a:gd name="T30" fmla="*/ 663 w 821"/>
                <a:gd name="T31" fmla="*/ 585 h 679"/>
                <a:gd name="T32" fmla="*/ 667 w 821"/>
                <a:gd name="T33" fmla="*/ 573 h 679"/>
                <a:gd name="T34" fmla="*/ 653 w 821"/>
                <a:gd name="T35" fmla="*/ 573 h 679"/>
                <a:gd name="T36" fmla="*/ 645 w 821"/>
                <a:gd name="T37" fmla="*/ 547 h 679"/>
                <a:gd name="T38" fmla="*/ 651 w 821"/>
                <a:gd name="T39" fmla="*/ 545 h 679"/>
                <a:gd name="T40" fmla="*/ 635 w 821"/>
                <a:gd name="T41" fmla="*/ 495 h 679"/>
                <a:gd name="T42" fmla="*/ 643 w 821"/>
                <a:gd name="T43" fmla="*/ 483 h 679"/>
                <a:gd name="T44" fmla="*/ 629 w 821"/>
                <a:gd name="T45" fmla="*/ 478 h 679"/>
                <a:gd name="T46" fmla="*/ 633 w 821"/>
                <a:gd name="T47" fmla="*/ 468 h 679"/>
                <a:gd name="T48" fmla="*/ 629 w 821"/>
                <a:gd name="T49" fmla="*/ 450 h 679"/>
                <a:gd name="T50" fmla="*/ 621 w 821"/>
                <a:gd name="T51" fmla="*/ 452 h 679"/>
                <a:gd name="T52" fmla="*/ 747 w 821"/>
                <a:gd name="T53" fmla="*/ 645 h 679"/>
                <a:gd name="T54" fmla="*/ 729 w 821"/>
                <a:gd name="T55" fmla="*/ 613 h 679"/>
                <a:gd name="T56" fmla="*/ 691 w 821"/>
                <a:gd name="T57" fmla="*/ 587 h 679"/>
                <a:gd name="T58" fmla="*/ 681 w 821"/>
                <a:gd name="T59" fmla="*/ 539 h 679"/>
                <a:gd name="T60" fmla="*/ 677 w 821"/>
                <a:gd name="T61" fmla="*/ 499 h 679"/>
                <a:gd name="T62" fmla="*/ 661 w 821"/>
                <a:gd name="T63" fmla="*/ 466 h 679"/>
                <a:gd name="T64" fmla="*/ 645 w 821"/>
                <a:gd name="T65" fmla="*/ 430 h 679"/>
                <a:gd name="T66" fmla="*/ 637 w 821"/>
                <a:gd name="T67" fmla="*/ 394 h 679"/>
                <a:gd name="T68" fmla="*/ 627 w 821"/>
                <a:gd name="T69" fmla="*/ 344 h 679"/>
                <a:gd name="T70" fmla="*/ 631 w 821"/>
                <a:gd name="T71" fmla="*/ 308 h 679"/>
                <a:gd name="T72" fmla="*/ 619 w 821"/>
                <a:gd name="T73" fmla="*/ 264 h 679"/>
                <a:gd name="T74" fmla="*/ 615 w 821"/>
                <a:gd name="T75" fmla="*/ 230 h 679"/>
                <a:gd name="T76" fmla="*/ 621 w 821"/>
                <a:gd name="T77" fmla="*/ 174 h 679"/>
                <a:gd name="T78" fmla="*/ 619 w 821"/>
                <a:gd name="T79" fmla="*/ 132 h 679"/>
                <a:gd name="T80" fmla="*/ 621 w 821"/>
                <a:gd name="T81" fmla="*/ 82 h 679"/>
                <a:gd name="T82" fmla="*/ 605 w 821"/>
                <a:gd name="T83" fmla="*/ 40 h 679"/>
                <a:gd name="T84" fmla="*/ 585 w 821"/>
                <a:gd name="T85" fmla="*/ 4 h 679"/>
                <a:gd name="T86" fmla="*/ 587 w 821"/>
                <a:gd name="T87" fmla="*/ 96 h 679"/>
                <a:gd name="T88" fmla="*/ 589 w 821"/>
                <a:gd name="T89" fmla="*/ 174 h 679"/>
                <a:gd name="T90" fmla="*/ 601 w 821"/>
                <a:gd name="T91" fmla="*/ 278 h 679"/>
                <a:gd name="T92" fmla="*/ 597 w 821"/>
                <a:gd name="T93" fmla="*/ 354 h 679"/>
                <a:gd name="T94" fmla="*/ 619 w 821"/>
                <a:gd name="T95" fmla="*/ 432 h 679"/>
                <a:gd name="T96" fmla="*/ 637 w 821"/>
                <a:gd name="T97" fmla="*/ 442 h 679"/>
                <a:gd name="T98" fmla="*/ 655 w 821"/>
                <a:gd name="T99" fmla="*/ 497 h 679"/>
                <a:gd name="T100" fmla="*/ 647 w 821"/>
                <a:gd name="T101" fmla="*/ 509 h 679"/>
                <a:gd name="T102" fmla="*/ 633 w 821"/>
                <a:gd name="T103" fmla="*/ 511 h 679"/>
                <a:gd name="T104" fmla="*/ 645 w 821"/>
                <a:gd name="T105" fmla="*/ 523 h 679"/>
                <a:gd name="T106" fmla="*/ 661 w 821"/>
                <a:gd name="T107" fmla="*/ 539 h 679"/>
                <a:gd name="T108" fmla="*/ 667 w 821"/>
                <a:gd name="T109" fmla="*/ 569 h 679"/>
                <a:gd name="T110" fmla="*/ 677 w 821"/>
                <a:gd name="T111" fmla="*/ 579 h 679"/>
                <a:gd name="T112" fmla="*/ 671 w 821"/>
                <a:gd name="T113" fmla="*/ 585 h 679"/>
                <a:gd name="T114" fmla="*/ 701 w 821"/>
                <a:gd name="T115" fmla="*/ 613 h 679"/>
                <a:gd name="T116" fmla="*/ 715 w 821"/>
                <a:gd name="T117" fmla="*/ 617 h 679"/>
                <a:gd name="T118" fmla="*/ 697 w 821"/>
                <a:gd name="T119" fmla="*/ 623 h 679"/>
                <a:gd name="T120" fmla="*/ 721 w 821"/>
                <a:gd name="T121" fmla="*/ 623 h 679"/>
                <a:gd name="T122" fmla="*/ 739 w 821"/>
                <a:gd name="T123" fmla="*/ 62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" h="679">
                  <a:moveTo>
                    <a:pt x="813" y="677"/>
                  </a:moveTo>
                  <a:lnTo>
                    <a:pt x="809" y="677"/>
                  </a:lnTo>
                  <a:lnTo>
                    <a:pt x="809" y="677"/>
                  </a:lnTo>
                  <a:lnTo>
                    <a:pt x="809" y="679"/>
                  </a:lnTo>
                  <a:lnTo>
                    <a:pt x="809" y="679"/>
                  </a:lnTo>
                  <a:lnTo>
                    <a:pt x="809" y="679"/>
                  </a:lnTo>
                  <a:lnTo>
                    <a:pt x="811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7"/>
                  </a:lnTo>
                  <a:lnTo>
                    <a:pt x="813" y="677"/>
                  </a:lnTo>
                  <a:close/>
                  <a:moveTo>
                    <a:pt x="815" y="675"/>
                  </a:moveTo>
                  <a:lnTo>
                    <a:pt x="813" y="675"/>
                  </a:lnTo>
                  <a:lnTo>
                    <a:pt x="813" y="673"/>
                  </a:lnTo>
                  <a:lnTo>
                    <a:pt x="813" y="673"/>
                  </a:lnTo>
                  <a:lnTo>
                    <a:pt x="813" y="675"/>
                  </a:lnTo>
                  <a:lnTo>
                    <a:pt x="811" y="675"/>
                  </a:lnTo>
                  <a:lnTo>
                    <a:pt x="811" y="675"/>
                  </a:lnTo>
                  <a:lnTo>
                    <a:pt x="811" y="675"/>
                  </a:lnTo>
                  <a:lnTo>
                    <a:pt x="811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5"/>
                  </a:lnTo>
                  <a:close/>
                  <a:moveTo>
                    <a:pt x="821" y="667"/>
                  </a:moveTo>
                  <a:lnTo>
                    <a:pt x="821" y="667"/>
                  </a:lnTo>
                  <a:lnTo>
                    <a:pt x="819" y="667"/>
                  </a:lnTo>
                  <a:lnTo>
                    <a:pt x="819" y="667"/>
                  </a:lnTo>
                  <a:lnTo>
                    <a:pt x="819" y="667"/>
                  </a:lnTo>
                  <a:lnTo>
                    <a:pt x="819" y="669"/>
                  </a:lnTo>
                  <a:lnTo>
                    <a:pt x="821" y="669"/>
                  </a:lnTo>
                  <a:lnTo>
                    <a:pt x="821" y="669"/>
                  </a:lnTo>
                  <a:lnTo>
                    <a:pt x="821" y="667"/>
                  </a:lnTo>
                  <a:lnTo>
                    <a:pt x="821" y="667"/>
                  </a:lnTo>
                  <a:lnTo>
                    <a:pt x="821" y="667"/>
                  </a:lnTo>
                  <a:close/>
                  <a:moveTo>
                    <a:pt x="809" y="669"/>
                  </a:moveTo>
                  <a:lnTo>
                    <a:pt x="811" y="669"/>
                  </a:lnTo>
                  <a:lnTo>
                    <a:pt x="811" y="669"/>
                  </a:lnTo>
                  <a:lnTo>
                    <a:pt x="813" y="667"/>
                  </a:lnTo>
                  <a:lnTo>
                    <a:pt x="813" y="667"/>
                  </a:lnTo>
                  <a:lnTo>
                    <a:pt x="813" y="667"/>
                  </a:lnTo>
                  <a:lnTo>
                    <a:pt x="813" y="665"/>
                  </a:lnTo>
                  <a:lnTo>
                    <a:pt x="811" y="665"/>
                  </a:lnTo>
                  <a:lnTo>
                    <a:pt x="809" y="663"/>
                  </a:lnTo>
                  <a:lnTo>
                    <a:pt x="807" y="663"/>
                  </a:lnTo>
                  <a:lnTo>
                    <a:pt x="801" y="663"/>
                  </a:lnTo>
                  <a:lnTo>
                    <a:pt x="797" y="663"/>
                  </a:lnTo>
                  <a:lnTo>
                    <a:pt x="795" y="663"/>
                  </a:lnTo>
                  <a:lnTo>
                    <a:pt x="797" y="665"/>
                  </a:lnTo>
                  <a:lnTo>
                    <a:pt x="799" y="667"/>
                  </a:lnTo>
                  <a:lnTo>
                    <a:pt x="801" y="667"/>
                  </a:lnTo>
                  <a:lnTo>
                    <a:pt x="801" y="667"/>
                  </a:lnTo>
                  <a:lnTo>
                    <a:pt x="805" y="669"/>
                  </a:lnTo>
                  <a:lnTo>
                    <a:pt x="805" y="669"/>
                  </a:lnTo>
                  <a:lnTo>
                    <a:pt x="805" y="667"/>
                  </a:lnTo>
                  <a:lnTo>
                    <a:pt x="807" y="667"/>
                  </a:lnTo>
                  <a:lnTo>
                    <a:pt x="807" y="667"/>
                  </a:lnTo>
                  <a:lnTo>
                    <a:pt x="807" y="667"/>
                  </a:lnTo>
                  <a:lnTo>
                    <a:pt x="809" y="667"/>
                  </a:lnTo>
                  <a:lnTo>
                    <a:pt x="809" y="667"/>
                  </a:lnTo>
                  <a:lnTo>
                    <a:pt x="809" y="667"/>
                  </a:lnTo>
                  <a:lnTo>
                    <a:pt x="809" y="669"/>
                  </a:lnTo>
                  <a:close/>
                  <a:moveTo>
                    <a:pt x="803" y="673"/>
                  </a:moveTo>
                  <a:lnTo>
                    <a:pt x="803" y="671"/>
                  </a:lnTo>
                  <a:lnTo>
                    <a:pt x="801" y="671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7" y="667"/>
                  </a:lnTo>
                  <a:lnTo>
                    <a:pt x="797" y="667"/>
                  </a:lnTo>
                  <a:lnTo>
                    <a:pt x="793" y="667"/>
                  </a:lnTo>
                  <a:lnTo>
                    <a:pt x="793" y="667"/>
                  </a:lnTo>
                  <a:lnTo>
                    <a:pt x="793" y="665"/>
                  </a:lnTo>
                  <a:lnTo>
                    <a:pt x="795" y="665"/>
                  </a:lnTo>
                  <a:lnTo>
                    <a:pt x="793" y="663"/>
                  </a:lnTo>
                  <a:lnTo>
                    <a:pt x="791" y="663"/>
                  </a:lnTo>
                  <a:lnTo>
                    <a:pt x="787" y="665"/>
                  </a:lnTo>
                  <a:lnTo>
                    <a:pt x="777" y="663"/>
                  </a:lnTo>
                  <a:lnTo>
                    <a:pt x="773" y="661"/>
                  </a:lnTo>
                  <a:lnTo>
                    <a:pt x="775" y="665"/>
                  </a:lnTo>
                  <a:lnTo>
                    <a:pt x="775" y="665"/>
                  </a:lnTo>
                  <a:lnTo>
                    <a:pt x="775" y="667"/>
                  </a:lnTo>
                  <a:lnTo>
                    <a:pt x="775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9" y="667"/>
                  </a:lnTo>
                  <a:lnTo>
                    <a:pt x="779" y="667"/>
                  </a:lnTo>
                  <a:lnTo>
                    <a:pt x="781" y="669"/>
                  </a:lnTo>
                  <a:lnTo>
                    <a:pt x="781" y="669"/>
                  </a:lnTo>
                  <a:lnTo>
                    <a:pt x="781" y="669"/>
                  </a:lnTo>
                  <a:lnTo>
                    <a:pt x="783" y="671"/>
                  </a:lnTo>
                  <a:lnTo>
                    <a:pt x="785" y="671"/>
                  </a:lnTo>
                  <a:lnTo>
                    <a:pt x="785" y="671"/>
                  </a:lnTo>
                  <a:lnTo>
                    <a:pt x="787" y="671"/>
                  </a:lnTo>
                  <a:lnTo>
                    <a:pt x="789" y="671"/>
                  </a:lnTo>
                  <a:lnTo>
                    <a:pt x="785" y="671"/>
                  </a:lnTo>
                  <a:lnTo>
                    <a:pt x="785" y="669"/>
                  </a:lnTo>
                  <a:lnTo>
                    <a:pt x="785" y="669"/>
                  </a:lnTo>
                  <a:lnTo>
                    <a:pt x="785" y="667"/>
                  </a:lnTo>
                  <a:lnTo>
                    <a:pt x="785" y="667"/>
                  </a:lnTo>
                  <a:lnTo>
                    <a:pt x="787" y="667"/>
                  </a:lnTo>
                  <a:lnTo>
                    <a:pt x="789" y="667"/>
                  </a:lnTo>
                  <a:lnTo>
                    <a:pt x="789" y="669"/>
                  </a:lnTo>
                  <a:lnTo>
                    <a:pt x="789" y="667"/>
                  </a:lnTo>
                  <a:lnTo>
                    <a:pt x="791" y="667"/>
                  </a:lnTo>
                  <a:lnTo>
                    <a:pt x="791" y="669"/>
                  </a:lnTo>
                  <a:lnTo>
                    <a:pt x="791" y="669"/>
                  </a:lnTo>
                  <a:lnTo>
                    <a:pt x="791" y="671"/>
                  </a:lnTo>
                  <a:lnTo>
                    <a:pt x="791" y="671"/>
                  </a:lnTo>
                  <a:lnTo>
                    <a:pt x="793" y="671"/>
                  </a:lnTo>
                  <a:lnTo>
                    <a:pt x="793" y="671"/>
                  </a:lnTo>
                  <a:lnTo>
                    <a:pt x="795" y="671"/>
                  </a:lnTo>
                  <a:lnTo>
                    <a:pt x="795" y="671"/>
                  </a:lnTo>
                  <a:lnTo>
                    <a:pt x="797" y="673"/>
                  </a:lnTo>
                  <a:lnTo>
                    <a:pt x="799" y="673"/>
                  </a:lnTo>
                  <a:lnTo>
                    <a:pt x="801" y="673"/>
                  </a:lnTo>
                  <a:lnTo>
                    <a:pt x="801" y="673"/>
                  </a:lnTo>
                  <a:lnTo>
                    <a:pt x="803" y="675"/>
                  </a:lnTo>
                  <a:lnTo>
                    <a:pt x="805" y="675"/>
                  </a:lnTo>
                  <a:lnTo>
                    <a:pt x="805" y="675"/>
                  </a:lnTo>
                  <a:lnTo>
                    <a:pt x="805" y="673"/>
                  </a:lnTo>
                  <a:lnTo>
                    <a:pt x="803" y="673"/>
                  </a:lnTo>
                  <a:close/>
                  <a:moveTo>
                    <a:pt x="767" y="663"/>
                  </a:moveTo>
                  <a:lnTo>
                    <a:pt x="765" y="663"/>
                  </a:lnTo>
                  <a:lnTo>
                    <a:pt x="765" y="663"/>
                  </a:lnTo>
                  <a:lnTo>
                    <a:pt x="763" y="663"/>
                  </a:lnTo>
                  <a:lnTo>
                    <a:pt x="763" y="663"/>
                  </a:lnTo>
                  <a:lnTo>
                    <a:pt x="761" y="663"/>
                  </a:lnTo>
                  <a:lnTo>
                    <a:pt x="761" y="663"/>
                  </a:lnTo>
                  <a:lnTo>
                    <a:pt x="759" y="661"/>
                  </a:lnTo>
                  <a:lnTo>
                    <a:pt x="757" y="661"/>
                  </a:lnTo>
                  <a:lnTo>
                    <a:pt x="757" y="661"/>
                  </a:lnTo>
                  <a:lnTo>
                    <a:pt x="753" y="661"/>
                  </a:lnTo>
                  <a:lnTo>
                    <a:pt x="753" y="661"/>
                  </a:lnTo>
                  <a:lnTo>
                    <a:pt x="753" y="661"/>
                  </a:lnTo>
                  <a:lnTo>
                    <a:pt x="753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1"/>
                  </a:lnTo>
                  <a:lnTo>
                    <a:pt x="757" y="663"/>
                  </a:lnTo>
                  <a:lnTo>
                    <a:pt x="757" y="663"/>
                  </a:lnTo>
                  <a:lnTo>
                    <a:pt x="761" y="663"/>
                  </a:lnTo>
                  <a:lnTo>
                    <a:pt x="761" y="663"/>
                  </a:lnTo>
                  <a:lnTo>
                    <a:pt x="761" y="665"/>
                  </a:lnTo>
                  <a:lnTo>
                    <a:pt x="761" y="665"/>
                  </a:lnTo>
                  <a:lnTo>
                    <a:pt x="763" y="665"/>
                  </a:lnTo>
                  <a:lnTo>
                    <a:pt x="765" y="665"/>
                  </a:lnTo>
                  <a:lnTo>
                    <a:pt x="765" y="665"/>
                  </a:lnTo>
                  <a:lnTo>
                    <a:pt x="765" y="665"/>
                  </a:lnTo>
                  <a:lnTo>
                    <a:pt x="767" y="665"/>
                  </a:lnTo>
                  <a:lnTo>
                    <a:pt x="767" y="665"/>
                  </a:lnTo>
                  <a:lnTo>
                    <a:pt x="767" y="667"/>
                  </a:lnTo>
                  <a:lnTo>
                    <a:pt x="767" y="667"/>
                  </a:lnTo>
                  <a:lnTo>
                    <a:pt x="769" y="667"/>
                  </a:lnTo>
                  <a:lnTo>
                    <a:pt x="769" y="667"/>
                  </a:lnTo>
                  <a:lnTo>
                    <a:pt x="771" y="665"/>
                  </a:lnTo>
                  <a:lnTo>
                    <a:pt x="771" y="665"/>
                  </a:lnTo>
                  <a:lnTo>
                    <a:pt x="767" y="663"/>
                  </a:lnTo>
                  <a:close/>
                  <a:moveTo>
                    <a:pt x="745" y="651"/>
                  </a:moveTo>
                  <a:lnTo>
                    <a:pt x="747" y="651"/>
                  </a:lnTo>
                  <a:lnTo>
                    <a:pt x="749" y="653"/>
                  </a:lnTo>
                  <a:lnTo>
                    <a:pt x="753" y="653"/>
                  </a:lnTo>
                  <a:lnTo>
                    <a:pt x="753" y="653"/>
                  </a:lnTo>
                  <a:lnTo>
                    <a:pt x="753" y="653"/>
                  </a:lnTo>
                  <a:lnTo>
                    <a:pt x="753" y="651"/>
                  </a:lnTo>
                  <a:lnTo>
                    <a:pt x="753" y="651"/>
                  </a:lnTo>
                  <a:lnTo>
                    <a:pt x="753" y="649"/>
                  </a:lnTo>
                  <a:lnTo>
                    <a:pt x="751" y="649"/>
                  </a:lnTo>
                  <a:lnTo>
                    <a:pt x="749" y="649"/>
                  </a:lnTo>
                  <a:lnTo>
                    <a:pt x="747" y="647"/>
                  </a:lnTo>
                  <a:lnTo>
                    <a:pt x="743" y="647"/>
                  </a:lnTo>
                  <a:lnTo>
                    <a:pt x="741" y="645"/>
                  </a:lnTo>
                  <a:lnTo>
                    <a:pt x="737" y="645"/>
                  </a:lnTo>
                  <a:lnTo>
                    <a:pt x="737" y="645"/>
                  </a:lnTo>
                  <a:lnTo>
                    <a:pt x="735" y="645"/>
                  </a:lnTo>
                  <a:lnTo>
                    <a:pt x="735" y="647"/>
                  </a:lnTo>
                  <a:lnTo>
                    <a:pt x="737" y="649"/>
                  </a:lnTo>
                  <a:lnTo>
                    <a:pt x="741" y="651"/>
                  </a:lnTo>
                  <a:lnTo>
                    <a:pt x="741" y="653"/>
                  </a:lnTo>
                  <a:lnTo>
                    <a:pt x="743" y="651"/>
                  </a:lnTo>
                  <a:lnTo>
                    <a:pt x="743" y="651"/>
                  </a:lnTo>
                  <a:lnTo>
                    <a:pt x="745" y="651"/>
                  </a:lnTo>
                  <a:lnTo>
                    <a:pt x="745" y="651"/>
                  </a:lnTo>
                  <a:close/>
                  <a:moveTo>
                    <a:pt x="733" y="643"/>
                  </a:moveTo>
                  <a:lnTo>
                    <a:pt x="731" y="643"/>
                  </a:lnTo>
                  <a:lnTo>
                    <a:pt x="731" y="641"/>
                  </a:lnTo>
                  <a:lnTo>
                    <a:pt x="729" y="641"/>
                  </a:lnTo>
                  <a:lnTo>
                    <a:pt x="727" y="639"/>
                  </a:lnTo>
                  <a:lnTo>
                    <a:pt x="725" y="639"/>
                  </a:lnTo>
                  <a:lnTo>
                    <a:pt x="723" y="639"/>
                  </a:lnTo>
                  <a:lnTo>
                    <a:pt x="723" y="639"/>
                  </a:lnTo>
                  <a:lnTo>
                    <a:pt x="723" y="639"/>
                  </a:lnTo>
                  <a:lnTo>
                    <a:pt x="721" y="639"/>
                  </a:lnTo>
                  <a:lnTo>
                    <a:pt x="721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7" y="637"/>
                  </a:lnTo>
                  <a:lnTo>
                    <a:pt x="719" y="637"/>
                  </a:lnTo>
                  <a:lnTo>
                    <a:pt x="719" y="639"/>
                  </a:lnTo>
                  <a:lnTo>
                    <a:pt x="715" y="637"/>
                  </a:lnTo>
                  <a:lnTo>
                    <a:pt x="713" y="637"/>
                  </a:lnTo>
                  <a:lnTo>
                    <a:pt x="711" y="637"/>
                  </a:lnTo>
                  <a:lnTo>
                    <a:pt x="709" y="639"/>
                  </a:lnTo>
                  <a:lnTo>
                    <a:pt x="713" y="639"/>
                  </a:lnTo>
                  <a:lnTo>
                    <a:pt x="713" y="641"/>
                  </a:lnTo>
                  <a:lnTo>
                    <a:pt x="715" y="643"/>
                  </a:lnTo>
                  <a:lnTo>
                    <a:pt x="717" y="643"/>
                  </a:lnTo>
                  <a:lnTo>
                    <a:pt x="717" y="643"/>
                  </a:lnTo>
                  <a:lnTo>
                    <a:pt x="717" y="643"/>
                  </a:lnTo>
                  <a:lnTo>
                    <a:pt x="719" y="643"/>
                  </a:lnTo>
                  <a:lnTo>
                    <a:pt x="719" y="645"/>
                  </a:lnTo>
                  <a:lnTo>
                    <a:pt x="719" y="645"/>
                  </a:lnTo>
                  <a:lnTo>
                    <a:pt x="721" y="645"/>
                  </a:lnTo>
                  <a:lnTo>
                    <a:pt x="721" y="647"/>
                  </a:lnTo>
                  <a:lnTo>
                    <a:pt x="723" y="647"/>
                  </a:lnTo>
                  <a:lnTo>
                    <a:pt x="723" y="647"/>
                  </a:lnTo>
                  <a:lnTo>
                    <a:pt x="723" y="647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5" y="645"/>
                  </a:lnTo>
                  <a:lnTo>
                    <a:pt x="725" y="645"/>
                  </a:lnTo>
                  <a:lnTo>
                    <a:pt x="727" y="645"/>
                  </a:lnTo>
                  <a:lnTo>
                    <a:pt x="727" y="647"/>
                  </a:lnTo>
                  <a:lnTo>
                    <a:pt x="727" y="647"/>
                  </a:lnTo>
                  <a:lnTo>
                    <a:pt x="725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9" y="649"/>
                  </a:lnTo>
                  <a:lnTo>
                    <a:pt x="729" y="649"/>
                  </a:lnTo>
                  <a:lnTo>
                    <a:pt x="731" y="649"/>
                  </a:lnTo>
                  <a:lnTo>
                    <a:pt x="731" y="647"/>
                  </a:lnTo>
                  <a:lnTo>
                    <a:pt x="733" y="647"/>
                  </a:lnTo>
                  <a:lnTo>
                    <a:pt x="733" y="647"/>
                  </a:lnTo>
                  <a:lnTo>
                    <a:pt x="733" y="645"/>
                  </a:lnTo>
                  <a:lnTo>
                    <a:pt x="733" y="645"/>
                  </a:lnTo>
                  <a:lnTo>
                    <a:pt x="733" y="643"/>
                  </a:lnTo>
                  <a:close/>
                  <a:moveTo>
                    <a:pt x="709" y="635"/>
                  </a:moveTo>
                  <a:lnTo>
                    <a:pt x="711" y="635"/>
                  </a:lnTo>
                  <a:lnTo>
                    <a:pt x="711" y="635"/>
                  </a:lnTo>
                  <a:lnTo>
                    <a:pt x="711" y="635"/>
                  </a:lnTo>
                  <a:lnTo>
                    <a:pt x="713" y="635"/>
                  </a:lnTo>
                  <a:lnTo>
                    <a:pt x="715" y="637"/>
                  </a:lnTo>
                  <a:lnTo>
                    <a:pt x="717" y="635"/>
                  </a:lnTo>
                  <a:lnTo>
                    <a:pt x="717" y="635"/>
                  </a:lnTo>
                  <a:lnTo>
                    <a:pt x="713" y="635"/>
                  </a:lnTo>
                  <a:lnTo>
                    <a:pt x="713" y="635"/>
                  </a:lnTo>
                  <a:lnTo>
                    <a:pt x="711" y="633"/>
                  </a:lnTo>
                  <a:lnTo>
                    <a:pt x="711" y="633"/>
                  </a:lnTo>
                  <a:lnTo>
                    <a:pt x="709" y="633"/>
                  </a:lnTo>
                  <a:lnTo>
                    <a:pt x="707" y="631"/>
                  </a:lnTo>
                  <a:lnTo>
                    <a:pt x="705" y="631"/>
                  </a:lnTo>
                  <a:lnTo>
                    <a:pt x="703" y="631"/>
                  </a:lnTo>
                  <a:lnTo>
                    <a:pt x="701" y="629"/>
                  </a:lnTo>
                  <a:lnTo>
                    <a:pt x="699" y="629"/>
                  </a:lnTo>
                  <a:lnTo>
                    <a:pt x="697" y="629"/>
                  </a:lnTo>
                  <a:lnTo>
                    <a:pt x="697" y="629"/>
                  </a:lnTo>
                  <a:lnTo>
                    <a:pt x="697" y="629"/>
                  </a:lnTo>
                  <a:lnTo>
                    <a:pt x="695" y="627"/>
                  </a:lnTo>
                  <a:lnTo>
                    <a:pt x="695" y="627"/>
                  </a:lnTo>
                  <a:lnTo>
                    <a:pt x="693" y="627"/>
                  </a:lnTo>
                  <a:lnTo>
                    <a:pt x="691" y="625"/>
                  </a:lnTo>
                  <a:lnTo>
                    <a:pt x="691" y="625"/>
                  </a:lnTo>
                  <a:lnTo>
                    <a:pt x="691" y="627"/>
                  </a:lnTo>
                  <a:lnTo>
                    <a:pt x="693" y="627"/>
                  </a:lnTo>
                  <a:lnTo>
                    <a:pt x="695" y="629"/>
                  </a:lnTo>
                  <a:lnTo>
                    <a:pt x="697" y="629"/>
                  </a:lnTo>
                  <a:lnTo>
                    <a:pt x="699" y="631"/>
                  </a:lnTo>
                  <a:lnTo>
                    <a:pt x="699" y="631"/>
                  </a:lnTo>
                  <a:lnTo>
                    <a:pt x="701" y="631"/>
                  </a:lnTo>
                  <a:lnTo>
                    <a:pt x="703" y="631"/>
                  </a:lnTo>
                  <a:lnTo>
                    <a:pt x="705" y="631"/>
                  </a:lnTo>
                  <a:lnTo>
                    <a:pt x="707" y="633"/>
                  </a:lnTo>
                  <a:lnTo>
                    <a:pt x="709" y="633"/>
                  </a:lnTo>
                  <a:lnTo>
                    <a:pt x="709" y="635"/>
                  </a:lnTo>
                  <a:close/>
                  <a:moveTo>
                    <a:pt x="775" y="659"/>
                  </a:moveTo>
                  <a:lnTo>
                    <a:pt x="777" y="661"/>
                  </a:lnTo>
                  <a:lnTo>
                    <a:pt x="779" y="661"/>
                  </a:lnTo>
                  <a:lnTo>
                    <a:pt x="785" y="663"/>
                  </a:lnTo>
                  <a:lnTo>
                    <a:pt x="787" y="661"/>
                  </a:lnTo>
                  <a:lnTo>
                    <a:pt x="787" y="661"/>
                  </a:lnTo>
                  <a:lnTo>
                    <a:pt x="789" y="661"/>
                  </a:lnTo>
                  <a:lnTo>
                    <a:pt x="787" y="657"/>
                  </a:lnTo>
                  <a:lnTo>
                    <a:pt x="785" y="653"/>
                  </a:lnTo>
                  <a:lnTo>
                    <a:pt x="783" y="647"/>
                  </a:lnTo>
                  <a:lnTo>
                    <a:pt x="781" y="643"/>
                  </a:lnTo>
                  <a:lnTo>
                    <a:pt x="779" y="639"/>
                  </a:lnTo>
                  <a:lnTo>
                    <a:pt x="777" y="635"/>
                  </a:lnTo>
                  <a:lnTo>
                    <a:pt x="773" y="629"/>
                  </a:lnTo>
                  <a:lnTo>
                    <a:pt x="771" y="625"/>
                  </a:lnTo>
                  <a:lnTo>
                    <a:pt x="771" y="623"/>
                  </a:lnTo>
                  <a:lnTo>
                    <a:pt x="769" y="623"/>
                  </a:lnTo>
                  <a:lnTo>
                    <a:pt x="769" y="623"/>
                  </a:lnTo>
                  <a:lnTo>
                    <a:pt x="765" y="625"/>
                  </a:lnTo>
                  <a:lnTo>
                    <a:pt x="765" y="625"/>
                  </a:lnTo>
                  <a:lnTo>
                    <a:pt x="759" y="621"/>
                  </a:lnTo>
                  <a:lnTo>
                    <a:pt x="759" y="621"/>
                  </a:lnTo>
                  <a:lnTo>
                    <a:pt x="757" y="623"/>
                  </a:lnTo>
                  <a:lnTo>
                    <a:pt x="757" y="623"/>
                  </a:lnTo>
                  <a:lnTo>
                    <a:pt x="757" y="625"/>
                  </a:lnTo>
                  <a:lnTo>
                    <a:pt x="755" y="627"/>
                  </a:lnTo>
                  <a:lnTo>
                    <a:pt x="755" y="627"/>
                  </a:lnTo>
                  <a:lnTo>
                    <a:pt x="755" y="627"/>
                  </a:lnTo>
                  <a:lnTo>
                    <a:pt x="753" y="627"/>
                  </a:lnTo>
                  <a:lnTo>
                    <a:pt x="751" y="625"/>
                  </a:lnTo>
                  <a:lnTo>
                    <a:pt x="749" y="625"/>
                  </a:lnTo>
                  <a:lnTo>
                    <a:pt x="749" y="625"/>
                  </a:lnTo>
                  <a:lnTo>
                    <a:pt x="751" y="627"/>
                  </a:lnTo>
                  <a:lnTo>
                    <a:pt x="751" y="627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31"/>
                  </a:lnTo>
                  <a:lnTo>
                    <a:pt x="751" y="629"/>
                  </a:lnTo>
                  <a:lnTo>
                    <a:pt x="751" y="631"/>
                  </a:lnTo>
                  <a:lnTo>
                    <a:pt x="751" y="631"/>
                  </a:lnTo>
                  <a:lnTo>
                    <a:pt x="751" y="633"/>
                  </a:lnTo>
                  <a:lnTo>
                    <a:pt x="751" y="633"/>
                  </a:lnTo>
                  <a:lnTo>
                    <a:pt x="753" y="635"/>
                  </a:lnTo>
                  <a:lnTo>
                    <a:pt x="755" y="637"/>
                  </a:lnTo>
                  <a:lnTo>
                    <a:pt x="757" y="637"/>
                  </a:lnTo>
                  <a:lnTo>
                    <a:pt x="759" y="637"/>
                  </a:lnTo>
                  <a:lnTo>
                    <a:pt x="761" y="635"/>
                  </a:lnTo>
                  <a:lnTo>
                    <a:pt x="761" y="635"/>
                  </a:lnTo>
                  <a:lnTo>
                    <a:pt x="763" y="635"/>
                  </a:lnTo>
                  <a:lnTo>
                    <a:pt x="765" y="635"/>
                  </a:lnTo>
                  <a:lnTo>
                    <a:pt x="767" y="637"/>
                  </a:lnTo>
                  <a:lnTo>
                    <a:pt x="767" y="637"/>
                  </a:lnTo>
                  <a:lnTo>
                    <a:pt x="769" y="639"/>
                  </a:lnTo>
                  <a:lnTo>
                    <a:pt x="769" y="639"/>
                  </a:lnTo>
                  <a:lnTo>
                    <a:pt x="765" y="641"/>
                  </a:lnTo>
                  <a:lnTo>
                    <a:pt x="763" y="641"/>
                  </a:lnTo>
                  <a:lnTo>
                    <a:pt x="761" y="643"/>
                  </a:lnTo>
                  <a:lnTo>
                    <a:pt x="761" y="643"/>
                  </a:lnTo>
                  <a:lnTo>
                    <a:pt x="761" y="645"/>
                  </a:lnTo>
                  <a:lnTo>
                    <a:pt x="763" y="647"/>
                  </a:lnTo>
                  <a:lnTo>
                    <a:pt x="765" y="649"/>
                  </a:lnTo>
                  <a:lnTo>
                    <a:pt x="779" y="653"/>
                  </a:lnTo>
                  <a:lnTo>
                    <a:pt x="781" y="653"/>
                  </a:lnTo>
                  <a:lnTo>
                    <a:pt x="781" y="655"/>
                  </a:lnTo>
                  <a:lnTo>
                    <a:pt x="781" y="655"/>
                  </a:lnTo>
                  <a:lnTo>
                    <a:pt x="781" y="655"/>
                  </a:lnTo>
                  <a:lnTo>
                    <a:pt x="779" y="655"/>
                  </a:lnTo>
                  <a:lnTo>
                    <a:pt x="779" y="657"/>
                  </a:lnTo>
                  <a:lnTo>
                    <a:pt x="779" y="657"/>
                  </a:lnTo>
                  <a:lnTo>
                    <a:pt x="779" y="657"/>
                  </a:lnTo>
                  <a:lnTo>
                    <a:pt x="777" y="655"/>
                  </a:lnTo>
                  <a:lnTo>
                    <a:pt x="777" y="655"/>
                  </a:lnTo>
                  <a:lnTo>
                    <a:pt x="775" y="653"/>
                  </a:lnTo>
                  <a:lnTo>
                    <a:pt x="773" y="653"/>
                  </a:lnTo>
                  <a:lnTo>
                    <a:pt x="771" y="653"/>
                  </a:lnTo>
                  <a:lnTo>
                    <a:pt x="769" y="653"/>
                  </a:lnTo>
                  <a:lnTo>
                    <a:pt x="769" y="653"/>
                  </a:lnTo>
                  <a:lnTo>
                    <a:pt x="767" y="653"/>
                  </a:lnTo>
                  <a:lnTo>
                    <a:pt x="765" y="653"/>
                  </a:lnTo>
                  <a:lnTo>
                    <a:pt x="765" y="653"/>
                  </a:lnTo>
                  <a:lnTo>
                    <a:pt x="763" y="651"/>
                  </a:lnTo>
                  <a:lnTo>
                    <a:pt x="761" y="649"/>
                  </a:lnTo>
                  <a:lnTo>
                    <a:pt x="759" y="649"/>
                  </a:lnTo>
                  <a:lnTo>
                    <a:pt x="757" y="647"/>
                  </a:lnTo>
                  <a:lnTo>
                    <a:pt x="759" y="647"/>
                  </a:lnTo>
                  <a:lnTo>
                    <a:pt x="759" y="647"/>
                  </a:lnTo>
                  <a:lnTo>
                    <a:pt x="757" y="645"/>
                  </a:lnTo>
                  <a:lnTo>
                    <a:pt x="755" y="641"/>
                  </a:lnTo>
                  <a:lnTo>
                    <a:pt x="753" y="641"/>
                  </a:lnTo>
                  <a:lnTo>
                    <a:pt x="753" y="643"/>
                  </a:lnTo>
                  <a:lnTo>
                    <a:pt x="755" y="643"/>
                  </a:lnTo>
                  <a:lnTo>
                    <a:pt x="751" y="645"/>
                  </a:lnTo>
                  <a:lnTo>
                    <a:pt x="753" y="647"/>
                  </a:lnTo>
                  <a:lnTo>
                    <a:pt x="753" y="649"/>
                  </a:lnTo>
                  <a:lnTo>
                    <a:pt x="757" y="651"/>
                  </a:lnTo>
                  <a:lnTo>
                    <a:pt x="759" y="651"/>
                  </a:lnTo>
                  <a:lnTo>
                    <a:pt x="759" y="653"/>
                  </a:lnTo>
                  <a:lnTo>
                    <a:pt x="761" y="653"/>
                  </a:lnTo>
                  <a:lnTo>
                    <a:pt x="765" y="655"/>
                  </a:lnTo>
                  <a:lnTo>
                    <a:pt x="765" y="655"/>
                  </a:lnTo>
                  <a:lnTo>
                    <a:pt x="763" y="655"/>
                  </a:lnTo>
                  <a:lnTo>
                    <a:pt x="761" y="655"/>
                  </a:lnTo>
                  <a:lnTo>
                    <a:pt x="759" y="655"/>
                  </a:lnTo>
                  <a:lnTo>
                    <a:pt x="759" y="653"/>
                  </a:lnTo>
                  <a:lnTo>
                    <a:pt x="759" y="653"/>
                  </a:lnTo>
                  <a:lnTo>
                    <a:pt x="757" y="653"/>
                  </a:lnTo>
                  <a:lnTo>
                    <a:pt x="755" y="653"/>
                  </a:lnTo>
                  <a:lnTo>
                    <a:pt x="755" y="653"/>
                  </a:lnTo>
                  <a:lnTo>
                    <a:pt x="755" y="653"/>
                  </a:lnTo>
                  <a:lnTo>
                    <a:pt x="755" y="655"/>
                  </a:lnTo>
                  <a:lnTo>
                    <a:pt x="755" y="655"/>
                  </a:lnTo>
                  <a:lnTo>
                    <a:pt x="753" y="655"/>
                  </a:lnTo>
                  <a:lnTo>
                    <a:pt x="749" y="653"/>
                  </a:lnTo>
                  <a:lnTo>
                    <a:pt x="749" y="653"/>
                  </a:lnTo>
                  <a:lnTo>
                    <a:pt x="749" y="655"/>
                  </a:lnTo>
                  <a:lnTo>
                    <a:pt x="749" y="655"/>
                  </a:lnTo>
                  <a:lnTo>
                    <a:pt x="747" y="655"/>
                  </a:lnTo>
                  <a:lnTo>
                    <a:pt x="745" y="655"/>
                  </a:lnTo>
                  <a:lnTo>
                    <a:pt x="745" y="655"/>
                  </a:lnTo>
                  <a:lnTo>
                    <a:pt x="745" y="655"/>
                  </a:lnTo>
                  <a:lnTo>
                    <a:pt x="743" y="655"/>
                  </a:lnTo>
                  <a:lnTo>
                    <a:pt x="743" y="655"/>
                  </a:lnTo>
                  <a:lnTo>
                    <a:pt x="745" y="657"/>
                  </a:lnTo>
                  <a:lnTo>
                    <a:pt x="745" y="657"/>
                  </a:lnTo>
                  <a:lnTo>
                    <a:pt x="751" y="657"/>
                  </a:lnTo>
                  <a:lnTo>
                    <a:pt x="755" y="659"/>
                  </a:lnTo>
                  <a:lnTo>
                    <a:pt x="759" y="659"/>
                  </a:lnTo>
                  <a:lnTo>
                    <a:pt x="761" y="659"/>
                  </a:lnTo>
                  <a:lnTo>
                    <a:pt x="765" y="661"/>
                  </a:lnTo>
                  <a:lnTo>
                    <a:pt x="767" y="659"/>
                  </a:lnTo>
                  <a:lnTo>
                    <a:pt x="767" y="659"/>
                  </a:lnTo>
                  <a:lnTo>
                    <a:pt x="769" y="661"/>
                  </a:lnTo>
                  <a:lnTo>
                    <a:pt x="769" y="661"/>
                  </a:lnTo>
                  <a:lnTo>
                    <a:pt x="771" y="661"/>
                  </a:lnTo>
                  <a:lnTo>
                    <a:pt x="773" y="661"/>
                  </a:lnTo>
                  <a:lnTo>
                    <a:pt x="773" y="659"/>
                  </a:lnTo>
                  <a:lnTo>
                    <a:pt x="775" y="659"/>
                  </a:lnTo>
                  <a:close/>
                  <a:moveTo>
                    <a:pt x="691" y="611"/>
                  </a:moveTo>
                  <a:lnTo>
                    <a:pt x="691" y="611"/>
                  </a:lnTo>
                  <a:lnTo>
                    <a:pt x="691" y="611"/>
                  </a:lnTo>
                  <a:lnTo>
                    <a:pt x="691" y="611"/>
                  </a:lnTo>
                  <a:lnTo>
                    <a:pt x="689" y="609"/>
                  </a:lnTo>
                  <a:lnTo>
                    <a:pt x="687" y="609"/>
                  </a:lnTo>
                  <a:lnTo>
                    <a:pt x="687" y="609"/>
                  </a:lnTo>
                  <a:lnTo>
                    <a:pt x="685" y="609"/>
                  </a:lnTo>
                  <a:lnTo>
                    <a:pt x="685" y="609"/>
                  </a:lnTo>
                  <a:lnTo>
                    <a:pt x="685" y="609"/>
                  </a:lnTo>
                  <a:lnTo>
                    <a:pt x="687" y="611"/>
                  </a:lnTo>
                  <a:lnTo>
                    <a:pt x="687" y="611"/>
                  </a:lnTo>
                  <a:lnTo>
                    <a:pt x="689" y="611"/>
                  </a:lnTo>
                  <a:lnTo>
                    <a:pt x="691" y="611"/>
                  </a:lnTo>
                  <a:lnTo>
                    <a:pt x="691" y="611"/>
                  </a:lnTo>
                  <a:close/>
                  <a:moveTo>
                    <a:pt x="687" y="613"/>
                  </a:moveTo>
                  <a:lnTo>
                    <a:pt x="685" y="613"/>
                  </a:lnTo>
                  <a:lnTo>
                    <a:pt x="683" y="611"/>
                  </a:lnTo>
                  <a:lnTo>
                    <a:pt x="681" y="611"/>
                  </a:lnTo>
                  <a:lnTo>
                    <a:pt x="681" y="609"/>
                  </a:lnTo>
                  <a:lnTo>
                    <a:pt x="679" y="607"/>
                  </a:lnTo>
                  <a:lnTo>
                    <a:pt x="679" y="607"/>
                  </a:lnTo>
                  <a:lnTo>
                    <a:pt x="679" y="609"/>
                  </a:lnTo>
                  <a:lnTo>
                    <a:pt x="677" y="609"/>
                  </a:lnTo>
                  <a:lnTo>
                    <a:pt x="677" y="609"/>
                  </a:lnTo>
                  <a:lnTo>
                    <a:pt x="679" y="611"/>
                  </a:lnTo>
                  <a:lnTo>
                    <a:pt x="681" y="613"/>
                  </a:lnTo>
                  <a:lnTo>
                    <a:pt x="683" y="615"/>
                  </a:lnTo>
                  <a:lnTo>
                    <a:pt x="685" y="617"/>
                  </a:lnTo>
                  <a:lnTo>
                    <a:pt x="687" y="617"/>
                  </a:lnTo>
                  <a:lnTo>
                    <a:pt x="685" y="615"/>
                  </a:lnTo>
                  <a:lnTo>
                    <a:pt x="687" y="613"/>
                  </a:lnTo>
                  <a:close/>
                  <a:moveTo>
                    <a:pt x="677" y="603"/>
                  </a:moveTo>
                  <a:lnTo>
                    <a:pt x="679" y="603"/>
                  </a:lnTo>
                  <a:lnTo>
                    <a:pt x="679" y="603"/>
                  </a:lnTo>
                  <a:lnTo>
                    <a:pt x="679" y="603"/>
                  </a:lnTo>
                  <a:lnTo>
                    <a:pt x="681" y="603"/>
                  </a:lnTo>
                  <a:lnTo>
                    <a:pt x="681" y="601"/>
                  </a:lnTo>
                  <a:lnTo>
                    <a:pt x="679" y="601"/>
                  </a:lnTo>
                  <a:lnTo>
                    <a:pt x="679" y="599"/>
                  </a:lnTo>
                  <a:lnTo>
                    <a:pt x="679" y="599"/>
                  </a:lnTo>
                  <a:lnTo>
                    <a:pt x="677" y="599"/>
                  </a:lnTo>
                  <a:lnTo>
                    <a:pt x="675" y="601"/>
                  </a:lnTo>
                  <a:lnTo>
                    <a:pt x="673" y="601"/>
                  </a:lnTo>
                  <a:lnTo>
                    <a:pt x="671" y="601"/>
                  </a:lnTo>
                  <a:lnTo>
                    <a:pt x="671" y="603"/>
                  </a:lnTo>
                  <a:lnTo>
                    <a:pt x="671" y="603"/>
                  </a:lnTo>
                  <a:lnTo>
                    <a:pt x="671" y="605"/>
                  </a:lnTo>
                  <a:lnTo>
                    <a:pt x="673" y="607"/>
                  </a:lnTo>
                  <a:lnTo>
                    <a:pt x="673" y="605"/>
                  </a:lnTo>
                  <a:lnTo>
                    <a:pt x="673" y="605"/>
                  </a:lnTo>
                  <a:lnTo>
                    <a:pt x="673" y="603"/>
                  </a:lnTo>
                  <a:lnTo>
                    <a:pt x="675" y="603"/>
                  </a:lnTo>
                  <a:lnTo>
                    <a:pt x="677" y="603"/>
                  </a:lnTo>
                  <a:lnTo>
                    <a:pt x="677" y="603"/>
                  </a:lnTo>
                  <a:close/>
                  <a:moveTo>
                    <a:pt x="663" y="587"/>
                  </a:moveTo>
                  <a:lnTo>
                    <a:pt x="661" y="587"/>
                  </a:lnTo>
                  <a:lnTo>
                    <a:pt x="661" y="587"/>
                  </a:lnTo>
                  <a:lnTo>
                    <a:pt x="661" y="589"/>
                  </a:lnTo>
                  <a:lnTo>
                    <a:pt x="661" y="589"/>
                  </a:lnTo>
                  <a:lnTo>
                    <a:pt x="663" y="591"/>
                  </a:lnTo>
                  <a:lnTo>
                    <a:pt x="663" y="591"/>
                  </a:lnTo>
                  <a:lnTo>
                    <a:pt x="663" y="591"/>
                  </a:lnTo>
                  <a:lnTo>
                    <a:pt x="665" y="591"/>
                  </a:lnTo>
                  <a:lnTo>
                    <a:pt x="665" y="591"/>
                  </a:lnTo>
                  <a:lnTo>
                    <a:pt x="663" y="589"/>
                  </a:lnTo>
                  <a:lnTo>
                    <a:pt x="665" y="589"/>
                  </a:lnTo>
                  <a:lnTo>
                    <a:pt x="665" y="589"/>
                  </a:lnTo>
                  <a:lnTo>
                    <a:pt x="665" y="587"/>
                  </a:lnTo>
                  <a:lnTo>
                    <a:pt x="665" y="587"/>
                  </a:lnTo>
                  <a:lnTo>
                    <a:pt x="663" y="587"/>
                  </a:lnTo>
                  <a:close/>
                  <a:moveTo>
                    <a:pt x="663" y="579"/>
                  </a:moveTo>
                  <a:lnTo>
                    <a:pt x="661" y="579"/>
                  </a:lnTo>
                  <a:lnTo>
                    <a:pt x="661" y="579"/>
                  </a:lnTo>
                  <a:lnTo>
                    <a:pt x="659" y="579"/>
                  </a:lnTo>
                  <a:lnTo>
                    <a:pt x="659" y="581"/>
                  </a:lnTo>
                  <a:lnTo>
                    <a:pt x="659" y="581"/>
                  </a:lnTo>
                  <a:lnTo>
                    <a:pt x="659" y="581"/>
                  </a:lnTo>
                  <a:lnTo>
                    <a:pt x="659" y="583"/>
                  </a:lnTo>
                  <a:lnTo>
                    <a:pt x="659" y="585"/>
                  </a:lnTo>
                  <a:lnTo>
                    <a:pt x="661" y="585"/>
                  </a:lnTo>
                  <a:lnTo>
                    <a:pt x="663" y="585"/>
                  </a:lnTo>
                  <a:lnTo>
                    <a:pt x="665" y="583"/>
                  </a:lnTo>
                  <a:lnTo>
                    <a:pt x="665" y="583"/>
                  </a:lnTo>
                  <a:lnTo>
                    <a:pt x="667" y="581"/>
                  </a:lnTo>
                  <a:lnTo>
                    <a:pt x="665" y="581"/>
                  </a:lnTo>
                  <a:lnTo>
                    <a:pt x="663" y="579"/>
                  </a:lnTo>
                  <a:close/>
                  <a:moveTo>
                    <a:pt x="653" y="559"/>
                  </a:moveTo>
                  <a:lnTo>
                    <a:pt x="651" y="559"/>
                  </a:lnTo>
                  <a:lnTo>
                    <a:pt x="651" y="557"/>
                  </a:lnTo>
                  <a:lnTo>
                    <a:pt x="649" y="557"/>
                  </a:lnTo>
                  <a:lnTo>
                    <a:pt x="649" y="557"/>
                  </a:lnTo>
                  <a:lnTo>
                    <a:pt x="647" y="559"/>
                  </a:lnTo>
                  <a:lnTo>
                    <a:pt x="645" y="559"/>
                  </a:lnTo>
                  <a:lnTo>
                    <a:pt x="645" y="559"/>
                  </a:lnTo>
                  <a:lnTo>
                    <a:pt x="645" y="559"/>
                  </a:lnTo>
                  <a:lnTo>
                    <a:pt x="645" y="561"/>
                  </a:lnTo>
                  <a:lnTo>
                    <a:pt x="647" y="561"/>
                  </a:lnTo>
                  <a:lnTo>
                    <a:pt x="647" y="561"/>
                  </a:lnTo>
                  <a:lnTo>
                    <a:pt x="647" y="561"/>
                  </a:lnTo>
                  <a:lnTo>
                    <a:pt x="649" y="563"/>
                  </a:lnTo>
                  <a:lnTo>
                    <a:pt x="647" y="563"/>
                  </a:lnTo>
                  <a:lnTo>
                    <a:pt x="647" y="565"/>
                  </a:lnTo>
                  <a:lnTo>
                    <a:pt x="649" y="565"/>
                  </a:lnTo>
                  <a:lnTo>
                    <a:pt x="649" y="565"/>
                  </a:lnTo>
                  <a:lnTo>
                    <a:pt x="651" y="563"/>
                  </a:lnTo>
                  <a:lnTo>
                    <a:pt x="651" y="563"/>
                  </a:lnTo>
                  <a:lnTo>
                    <a:pt x="653" y="559"/>
                  </a:lnTo>
                  <a:close/>
                  <a:moveTo>
                    <a:pt x="669" y="579"/>
                  </a:moveTo>
                  <a:lnTo>
                    <a:pt x="669" y="577"/>
                  </a:lnTo>
                  <a:lnTo>
                    <a:pt x="669" y="575"/>
                  </a:lnTo>
                  <a:lnTo>
                    <a:pt x="669" y="575"/>
                  </a:lnTo>
                  <a:lnTo>
                    <a:pt x="667" y="573"/>
                  </a:lnTo>
                  <a:lnTo>
                    <a:pt x="667" y="573"/>
                  </a:lnTo>
                  <a:lnTo>
                    <a:pt x="667" y="573"/>
                  </a:lnTo>
                  <a:lnTo>
                    <a:pt x="667" y="571"/>
                  </a:lnTo>
                  <a:lnTo>
                    <a:pt x="665" y="569"/>
                  </a:lnTo>
                  <a:lnTo>
                    <a:pt x="665" y="567"/>
                  </a:lnTo>
                  <a:lnTo>
                    <a:pt x="663" y="563"/>
                  </a:lnTo>
                  <a:lnTo>
                    <a:pt x="659" y="557"/>
                  </a:lnTo>
                  <a:lnTo>
                    <a:pt x="659" y="557"/>
                  </a:lnTo>
                  <a:lnTo>
                    <a:pt x="659" y="557"/>
                  </a:lnTo>
                  <a:lnTo>
                    <a:pt x="657" y="557"/>
                  </a:lnTo>
                  <a:lnTo>
                    <a:pt x="655" y="555"/>
                  </a:lnTo>
                  <a:lnTo>
                    <a:pt x="655" y="555"/>
                  </a:lnTo>
                  <a:lnTo>
                    <a:pt x="653" y="557"/>
                  </a:lnTo>
                  <a:lnTo>
                    <a:pt x="653" y="557"/>
                  </a:lnTo>
                  <a:lnTo>
                    <a:pt x="653" y="557"/>
                  </a:lnTo>
                  <a:lnTo>
                    <a:pt x="655" y="559"/>
                  </a:lnTo>
                  <a:lnTo>
                    <a:pt x="655" y="561"/>
                  </a:lnTo>
                  <a:lnTo>
                    <a:pt x="655" y="561"/>
                  </a:lnTo>
                  <a:lnTo>
                    <a:pt x="653" y="563"/>
                  </a:lnTo>
                  <a:lnTo>
                    <a:pt x="653" y="563"/>
                  </a:lnTo>
                  <a:lnTo>
                    <a:pt x="655" y="565"/>
                  </a:lnTo>
                  <a:lnTo>
                    <a:pt x="655" y="565"/>
                  </a:lnTo>
                  <a:lnTo>
                    <a:pt x="655" y="567"/>
                  </a:lnTo>
                  <a:lnTo>
                    <a:pt x="653" y="565"/>
                  </a:lnTo>
                  <a:lnTo>
                    <a:pt x="653" y="565"/>
                  </a:lnTo>
                  <a:lnTo>
                    <a:pt x="651" y="567"/>
                  </a:lnTo>
                  <a:lnTo>
                    <a:pt x="651" y="567"/>
                  </a:lnTo>
                  <a:lnTo>
                    <a:pt x="653" y="569"/>
                  </a:lnTo>
                  <a:lnTo>
                    <a:pt x="653" y="569"/>
                  </a:lnTo>
                  <a:lnTo>
                    <a:pt x="655" y="569"/>
                  </a:lnTo>
                  <a:lnTo>
                    <a:pt x="655" y="571"/>
                  </a:lnTo>
                  <a:lnTo>
                    <a:pt x="653" y="571"/>
                  </a:lnTo>
                  <a:lnTo>
                    <a:pt x="653" y="573"/>
                  </a:lnTo>
                  <a:lnTo>
                    <a:pt x="653" y="575"/>
                  </a:lnTo>
                  <a:lnTo>
                    <a:pt x="655" y="575"/>
                  </a:lnTo>
                  <a:lnTo>
                    <a:pt x="657" y="575"/>
                  </a:lnTo>
                  <a:lnTo>
                    <a:pt x="659" y="575"/>
                  </a:lnTo>
                  <a:lnTo>
                    <a:pt x="661" y="575"/>
                  </a:lnTo>
                  <a:lnTo>
                    <a:pt x="661" y="575"/>
                  </a:lnTo>
                  <a:lnTo>
                    <a:pt x="661" y="575"/>
                  </a:lnTo>
                  <a:lnTo>
                    <a:pt x="659" y="571"/>
                  </a:lnTo>
                  <a:lnTo>
                    <a:pt x="659" y="571"/>
                  </a:lnTo>
                  <a:lnTo>
                    <a:pt x="659" y="571"/>
                  </a:lnTo>
                  <a:lnTo>
                    <a:pt x="661" y="569"/>
                  </a:lnTo>
                  <a:lnTo>
                    <a:pt x="661" y="569"/>
                  </a:lnTo>
                  <a:lnTo>
                    <a:pt x="663" y="569"/>
                  </a:lnTo>
                  <a:lnTo>
                    <a:pt x="663" y="569"/>
                  </a:lnTo>
                  <a:lnTo>
                    <a:pt x="661" y="569"/>
                  </a:lnTo>
                  <a:lnTo>
                    <a:pt x="661" y="571"/>
                  </a:lnTo>
                  <a:lnTo>
                    <a:pt x="663" y="571"/>
                  </a:lnTo>
                  <a:lnTo>
                    <a:pt x="661" y="573"/>
                  </a:lnTo>
                  <a:lnTo>
                    <a:pt x="661" y="573"/>
                  </a:lnTo>
                  <a:lnTo>
                    <a:pt x="663" y="573"/>
                  </a:lnTo>
                  <a:lnTo>
                    <a:pt x="663" y="575"/>
                  </a:lnTo>
                  <a:lnTo>
                    <a:pt x="665" y="577"/>
                  </a:lnTo>
                  <a:lnTo>
                    <a:pt x="665" y="577"/>
                  </a:lnTo>
                  <a:lnTo>
                    <a:pt x="667" y="579"/>
                  </a:lnTo>
                  <a:lnTo>
                    <a:pt x="667" y="579"/>
                  </a:lnTo>
                  <a:lnTo>
                    <a:pt x="669" y="579"/>
                  </a:lnTo>
                  <a:lnTo>
                    <a:pt x="669" y="579"/>
                  </a:lnTo>
                  <a:close/>
                  <a:moveTo>
                    <a:pt x="647" y="557"/>
                  </a:moveTo>
                  <a:lnTo>
                    <a:pt x="649" y="555"/>
                  </a:lnTo>
                  <a:lnTo>
                    <a:pt x="649" y="555"/>
                  </a:lnTo>
                  <a:lnTo>
                    <a:pt x="647" y="551"/>
                  </a:lnTo>
                  <a:lnTo>
                    <a:pt x="645" y="547"/>
                  </a:lnTo>
                  <a:lnTo>
                    <a:pt x="643" y="545"/>
                  </a:lnTo>
                  <a:lnTo>
                    <a:pt x="641" y="543"/>
                  </a:lnTo>
                  <a:lnTo>
                    <a:pt x="639" y="545"/>
                  </a:lnTo>
                  <a:lnTo>
                    <a:pt x="639" y="545"/>
                  </a:lnTo>
                  <a:lnTo>
                    <a:pt x="641" y="547"/>
                  </a:lnTo>
                  <a:lnTo>
                    <a:pt x="641" y="547"/>
                  </a:lnTo>
                  <a:lnTo>
                    <a:pt x="643" y="549"/>
                  </a:lnTo>
                  <a:lnTo>
                    <a:pt x="643" y="553"/>
                  </a:lnTo>
                  <a:lnTo>
                    <a:pt x="645" y="557"/>
                  </a:lnTo>
                  <a:lnTo>
                    <a:pt x="645" y="557"/>
                  </a:lnTo>
                  <a:lnTo>
                    <a:pt x="647" y="557"/>
                  </a:lnTo>
                  <a:close/>
                  <a:moveTo>
                    <a:pt x="643" y="545"/>
                  </a:moveTo>
                  <a:lnTo>
                    <a:pt x="643" y="545"/>
                  </a:lnTo>
                  <a:lnTo>
                    <a:pt x="645" y="547"/>
                  </a:lnTo>
                  <a:lnTo>
                    <a:pt x="647" y="547"/>
                  </a:lnTo>
                  <a:lnTo>
                    <a:pt x="647" y="549"/>
                  </a:lnTo>
                  <a:lnTo>
                    <a:pt x="649" y="549"/>
                  </a:lnTo>
                  <a:lnTo>
                    <a:pt x="649" y="551"/>
                  </a:lnTo>
                  <a:lnTo>
                    <a:pt x="651" y="553"/>
                  </a:lnTo>
                  <a:lnTo>
                    <a:pt x="653" y="555"/>
                  </a:lnTo>
                  <a:lnTo>
                    <a:pt x="655" y="555"/>
                  </a:lnTo>
                  <a:lnTo>
                    <a:pt x="657" y="555"/>
                  </a:lnTo>
                  <a:lnTo>
                    <a:pt x="657" y="553"/>
                  </a:lnTo>
                  <a:lnTo>
                    <a:pt x="655" y="551"/>
                  </a:lnTo>
                  <a:lnTo>
                    <a:pt x="655" y="551"/>
                  </a:lnTo>
                  <a:lnTo>
                    <a:pt x="655" y="551"/>
                  </a:lnTo>
                  <a:lnTo>
                    <a:pt x="655" y="549"/>
                  </a:lnTo>
                  <a:lnTo>
                    <a:pt x="653" y="549"/>
                  </a:lnTo>
                  <a:lnTo>
                    <a:pt x="653" y="547"/>
                  </a:lnTo>
                  <a:lnTo>
                    <a:pt x="651" y="547"/>
                  </a:lnTo>
                  <a:lnTo>
                    <a:pt x="651" y="545"/>
                  </a:lnTo>
                  <a:lnTo>
                    <a:pt x="651" y="545"/>
                  </a:lnTo>
                  <a:lnTo>
                    <a:pt x="649" y="543"/>
                  </a:lnTo>
                  <a:lnTo>
                    <a:pt x="649" y="541"/>
                  </a:lnTo>
                  <a:lnTo>
                    <a:pt x="647" y="541"/>
                  </a:lnTo>
                  <a:lnTo>
                    <a:pt x="647" y="543"/>
                  </a:lnTo>
                  <a:lnTo>
                    <a:pt x="643" y="543"/>
                  </a:lnTo>
                  <a:lnTo>
                    <a:pt x="643" y="545"/>
                  </a:lnTo>
                  <a:close/>
                  <a:moveTo>
                    <a:pt x="645" y="539"/>
                  </a:moveTo>
                  <a:lnTo>
                    <a:pt x="643" y="539"/>
                  </a:lnTo>
                  <a:lnTo>
                    <a:pt x="641" y="539"/>
                  </a:lnTo>
                  <a:lnTo>
                    <a:pt x="641" y="539"/>
                  </a:lnTo>
                  <a:lnTo>
                    <a:pt x="643" y="541"/>
                  </a:lnTo>
                  <a:lnTo>
                    <a:pt x="643" y="541"/>
                  </a:lnTo>
                  <a:lnTo>
                    <a:pt x="643" y="541"/>
                  </a:lnTo>
                  <a:lnTo>
                    <a:pt x="645" y="541"/>
                  </a:lnTo>
                  <a:lnTo>
                    <a:pt x="645" y="541"/>
                  </a:lnTo>
                  <a:lnTo>
                    <a:pt x="647" y="539"/>
                  </a:lnTo>
                  <a:lnTo>
                    <a:pt x="645" y="539"/>
                  </a:lnTo>
                  <a:lnTo>
                    <a:pt x="645" y="539"/>
                  </a:lnTo>
                  <a:close/>
                  <a:moveTo>
                    <a:pt x="633" y="501"/>
                  </a:moveTo>
                  <a:lnTo>
                    <a:pt x="633" y="503"/>
                  </a:lnTo>
                  <a:lnTo>
                    <a:pt x="635" y="505"/>
                  </a:lnTo>
                  <a:lnTo>
                    <a:pt x="635" y="503"/>
                  </a:lnTo>
                  <a:lnTo>
                    <a:pt x="637" y="505"/>
                  </a:lnTo>
                  <a:lnTo>
                    <a:pt x="639" y="505"/>
                  </a:lnTo>
                  <a:lnTo>
                    <a:pt x="639" y="503"/>
                  </a:lnTo>
                  <a:lnTo>
                    <a:pt x="639" y="503"/>
                  </a:lnTo>
                  <a:lnTo>
                    <a:pt x="639" y="501"/>
                  </a:lnTo>
                  <a:lnTo>
                    <a:pt x="639" y="501"/>
                  </a:lnTo>
                  <a:lnTo>
                    <a:pt x="637" y="499"/>
                  </a:lnTo>
                  <a:lnTo>
                    <a:pt x="637" y="497"/>
                  </a:lnTo>
                  <a:lnTo>
                    <a:pt x="635" y="495"/>
                  </a:lnTo>
                  <a:lnTo>
                    <a:pt x="635" y="495"/>
                  </a:lnTo>
                  <a:lnTo>
                    <a:pt x="633" y="495"/>
                  </a:lnTo>
                  <a:lnTo>
                    <a:pt x="633" y="497"/>
                  </a:lnTo>
                  <a:lnTo>
                    <a:pt x="635" y="499"/>
                  </a:lnTo>
                  <a:lnTo>
                    <a:pt x="635" y="501"/>
                  </a:lnTo>
                  <a:lnTo>
                    <a:pt x="633" y="501"/>
                  </a:lnTo>
                  <a:close/>
                  <a:moveTo>
                    <a:pt x="621" y="487"/>
                  </a:moveTo>
                  <a:lnTo>
                    <a:pt x="621" y="487"/>
                  </a:lnTo>
                  <a:lnTo>
                    <a:pt x="621" y="487"/>
                  </a:lnTo>
                  <a:lnTo>
                    <a:pt x="621" y="487"/>
                  </a:lnTo>
                  <a:lnTo>
                    <a:pt x="623" y="489"/>
                  </a:lnTo>
                  <a:lnTo>
                    <a:pt x="623" y="489"/>
                  </a:lnTo>
                  <a:lnTo>
                    <a:pt x="623" y="487"/>
                  </a:lnTo>
                  <a:lnTo>
                    <a:pt x="623" y="487"/>
                  </a:lnTo>
                  <a:lnTo>
                    <a:pt x="623" y="487"/>
                  </a:lnTo>
                  <a:lnTo>
                    <a:pt x="621" y="487"/>
                  </a:lnTo>
                  <a:close/>
                  <a:moveTo>
                    <a:pt x="641" y="485"/>
                  </a:moveTo>
                  <a:lnTo>
                    <a:pt x="641" y="487"/>
                  </a:lnTo>
                  <a:lnTo>
                    <a:pt x="641" y="487"/>
                  </a:lnTo>
                  <a:lnTo>
                    <a:pt x="643" y="487"/>
                  </a:lnTo>
                  <a:lnTo>
                    <a:pt x="643" y="487"/>
                  </a:lnTo>
                  <a:lnTo>
                    <a:pt x="643" y="485"/>
                  </a:lnTo>
                  <a:lnTo>
                    <a:pt x="641" y="485"/>
                  </a:lnTo>
                  <a:lnTo>
                    <a:pt x="641" y="483"/>
                  </a:lnTo>
                  <a:lnTo>
                    <a:pt x="639" y="483"/>
                  </a:lnTo>
                  <a:lnTo>
                    <a:pt x="639" y="480"/>
                  </a:lnTo>
                  <a:lnTo>
                    <a:pt x="639" y="483"/>
                  </a:lnTo>
                  <a:lnTo>
                    <a:pt x="639" y="483"/>
                  </a:lnTo>
                  <a:lnTo>
                    <a:pt x="639" y="483"/>
                  </a:lnTo>
                  <a:lnTo>
                    <a:pt x="639" y="485"/>
                  </a:lnTo>
                  <a:lnTo>
                    <a:pt x="641" y="485"/>
                  </a:lnTo>
                  <a:close/>
                  <a:moveTo>
                    <a:pt x="645" y="483"/>
                  </a:moveTo>
                  <a:lnTo>
                    <a:pt x="643" y="483"/>
                  </a:lnTo>
                  <a:lnTo>
                    <a:pt x="645" y="485"/>
                  </a:lnTo>
                  <a:lnTo>
                    <a:pt x="645" y="485"/>
                  </a:lnTo>
                  <a:lnTo>
                    <a:pt x="647" y="487"/>
                  </a:lnTo>
                  <a:lnTo>
                    <a:pt x="649" y="487"/>
                  </a:lnTo>
                  <a:lnTo>
                    <a:pt x="651" y="487"/>
                  </a:lnTo>
                  <a:lnTo>
                    <a:pt x="653" y="485"/>
                  </a:lnTo>
                  <a:lnTo>
                    <a:pt x="653" y="483"/>
                  </a:lnTo>
                  <a:lnTo>
                    <a:pt x="653" y="483"/>
                  </a:lnTo>
                  <a:lnTo>
                    <a:pt x="653" y="480"/>
                  </a:lnTo>
                  <a:lnTo>
                    <a:pt x="651" y="480"/>
                  </a:lnTo>
                  <a:lnTo>
                    <a:pt x="647" y="47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45" y="480"/>
                  </a:lnTo>
                  <a:lnTo>
                    <a:pt x="645" y="480"/>
                  </a:lnTo>
                  <a:lnTo>
                    <a:pt x="645" y="480"/>
                  </a:lnTo>
                  <a:lnTo>
                    <a:pt x="645" y="483"/>
                  </a:lnTo>
                  <a:close/>
                  <a:moveTo>
                    <a:pt x="637" y="480"/>
                  </a:moveTo>
                  <a:lnTo>
                    <a:pt x="637" y="478"/>
                  </a:lnTo>
                  <a:lnTo>
                    <a:pt x="637" y="478"/>
                  </a:lnTo>
                  <a:lnTo>
                    <a:pt x="637" y="476"/>
                  </a:lnTo>
                  <a:lnTo>
                    <a:pt x="635" y="476"/>
                  </a:lnTo>
                  <a:lnTo>
                    <a:pt x="635" y="474"/>
                  </a:lnTo>
                  <a:lnTo>
                    <a:pt x="633" y="474"/>
                  </a:lnTo>
                  <a:lnTo>
                    <a:pt x="633" y="474"/>
                  </a:lnTo>
                  <a:lnTo>
                    <a:pt x="631" y="474"/>
                  </a:lnTo>
                  <a:lnTo>
                    <a:pt x="631" y="476"/>
                  </a:lnTo>
                  <a:lnTo>
                    <a:pt x="633" y="478"/>
                  </a:lnTo>
                  <a:lnTo>
                    <a:pt x="633" y="478"/>
                  </a:lnTo>
                  <a:lnTo>
                    <a:pt x="631" y="478"/>
                  </a:lnTo>
                  <a:lnTo>
                    <a:pt x="629" y="478"/>
                  </a:lnTo>
                  <a:lnTo>
                    <a:pt x="629" y="480"/>
                  </a:lnTo>
                  <a:lnTo>
                    <a:pt x="627" y="480"/>
                  </a:lnTo>
                  <a:lnTo>
                    <a:pt x="629" y="483"/>
                  </a:lnTo>
                  <a:lnTo>
                    <a:pt x="627" y="483"/>
                  </a:lnTo>
                  <a:lnTo>
                    <a:pt x="629" y="485"/>
                  </a:lnTo>
                  <a:lnTo>
                    <a:pt x="631" y="487"/>
                  </a:lnTo>
                  <a:lnTo>
                    <a:pt x="633" y="489"/>
                  </a:lnTo>
                  <a:lnTo>
                    <a:pt x="635" y="493"/>
                  </a:lnTo>
                  <a:lnTo>
                    <a:pt x="637" y="493"/>
                  </a:lnTo>
                  <a:lnTo>
                    <a:pt x="639" y="495"/>
                  </a:lnTo>
                  <a:lnTo>
                    <a:pt x="639" y="497"/>
                  </a:lnTo>
                  <a:lnTo>
                    <a:pt x="641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5"/>
                  </a:lnTo>
                  <a:lnTo>
                    <a:pt x="643" y="495"/>
                  </a:lnTo>
                  <a:lnTo>
                    <a:pt x="643" y="495"/>
                  </a:lnTo>
                  <a:lnTo>
                    <a:pt x="643" y="493"/>
                  </a:lnTo>
                  <a:lnTo>
                    <a:pt x="641" y="491"/>
                  </a:lnTo>
                  <a:lnTo>
                    <a:pt x="641" y="489"/>
                  </a:lnTo>
                  <a:lnTo>
                    <a:pt x="641" y="489"/>
                  </a:lnTo>
                  <a:lnTo>
                    <a:pt x="639" y="487"/>
                  </a:lnTo>
                  <a:lnTo>
                    <a:pt x="639" y="485"/>
                  </a:lnTo>
                  <a:lnTo>
                    <a:pt x="637" y="483"/>
                  </a:lnTo>
                  <a:lnTo>
                    <a:pt x="635" y="483"/>
                  </a:lnTo>
                  <a:lnTo>
                    <a:pt x="635" y="480"/>
                  </a:lnTo>
                  <a:lnTo>
                    <a:pt x="635" y="480"/>
                  </a:lnTo>
                  <a:lnTo>
                    <a:pt x="637" y="480"/>
                  </a:lnTo>
                  <a:lnTo>
                    <a:pt x="637" y="480"/>
                  </a:lnTo>
                  <a:close/>
                  <a:moveTo>
                    <a:pt x="633" y="468"/>
                  </a:moveTo>
                  <a:lnTo>
                    <a:pt x="631" y="468"/>
                  </a:lnTo>
                  <a:lnTo>
                    <a:pt x="631" y="468"/>
                  </a:lnTo>
                  <a:lnTo>
                    <a:pt x="629" y="468"/>
                  </a:lnTo>
                  <a:lnTo>
                    <a:pt x="629" y="470"/>
                  </a:lnTo>
                  <a:lnTo>
                    <a:pt x="629" y="470"/>
                  </a:lnTo>
                  <a:lnTo>
                    <a:pt x="631" y="470"/>
                  </a:lnTo>
                  <a:lnTo>
                    <a:pt x="631" y="470"/>
                  </a:lnTo>
                  <a:lnTo>
                    <a:pt x="631" y="470"/>
                  </a:lnTo>
                  <a:lnTo>
                    <a:pt x="633" y="470"/>
                  </a:lnTo>
                  <a:lnTo>
                    <a:pt x="633" y="470"/>
                  </a:lnTo>
                  <a:lnTo>
                    <a:pt x="633" y="468"/>
                  </a:lnTo>
                  <a:lnTo>
                    <a:pt x="633" y="468"/>
                  </a:lnTo>
                  <a:close/>
                  <a:moveTo>
                    <a:pt x="619" y="464"/>
                  </a:moveTo>
                  <a:lnTo>
                    <a:pt x="619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6"/>
                  </a:lnTo>
                  <a:lnTo>
                    <a:pt x="619" y="464"/>
                  </a:lnTo>
                  <a:lnTo>
                    <a:pt x="619" y="464"/>
                  </a:lnTo>
                  <a:lnTo>
                    <a:pt x="619" y="464"/>
                  </a:lnTo>
                  <a:close/>
                  <a:moveTo>
                    <a:pt x="629" y="460"/>
                  </a:moveTo>
                  <a:lnTo>
                    <a:pt x="631" y="460"/>
                  </a:lnTo>
                  <a:lnTo>
                    <a:pt x="631" y="460"/>
                  </a:lnTo>
                  <a:lnTo>
                    <a:pt x="629" y="458"/>
                  </a:lnTo>
                  <a:lnTo>
                    <a:pt x="631" y="456"/>
                  </a:lnTo>
                  <a:lnTo>
                    <a:pt x="631" y="456"/>
                  </a:lnTo>
                  <a:lnTo>
                    <a:pt x="631" y="454"/>
                  </a:lnTo>
                  <a:lnTo>
                    <a:pt x="631" y="454"/>
                  </a:lnTo>
                  <a:lnTo>
                    <a:pt x="631" y="452"/>
                  </a:lnTo>
                  <a:lnTo>
                    <a:pt x="629" y="450"/>
                  </a:lnTo>
                  <a:lnTo>
                    <a:pt x="627" y="450"/>
                  </a:lnTo>
                  <a:lnTo>
                    <a:pt x="625" y="448"/>
                  </a:lnTo>
                  <a:lnTo>
                    <a:pt x="625" y="448"/>
                  </a:lnTo>
                  <a:lnTo>
                    <a:pt x="625" y="446"/>
                  </a:lnTo>
                  <a:lnTo>
                    <a:pt x="627" y="446"/>
                  </a:lnTo>
                  <a:lnTo>
                    <a:pt x="627" y="446"/>
                  </a:lnTo>
                  <a:lnTo>
                    <a:pt x="627" y="446"/>
                  </a:lnTo>
                  <a:lnTo>
                    <a:pt x="629" y="446"/>
                  </a:lnTo>
                  <a:lnTo>
                    <a:pt x="627" y="444"/>
                  </a:lnTo>
                  <a:lnTo>
                    <a:pt x="627" y="442"/>
                  </a:lnTo>
                  <a:lnTo>
                    <a:pt x="627" y="442"/>
                  </a:lnTo>
                  <a:lnTo>
                    <a:pt x="627" y="440"/>
                  </a:lnTo>
                  <a:lnTo>
                    <a:pt x="627" y="440"/>
                  </a:lnTo>
                  <a:lnTo>
                    <a:pt x="625" y="438"/>
                  </a:lnTo>
                  <a:lnTo>
                    <a:pt x="625" y="436"/>
                  </a:lnTo>
                  <a:lnTo>
                    <a:pt x="623" y="436"/>
                  </a:lnTo>
                  <a:lnTo>
                    <a:pt x="621" y="434"/>
                  </a:lnTo>
                  <a:lnTo>
                    <a:pt x="615" y="434"/>
                  </a:lnTo>
                  <a:lnTo>
                    <a:pt x="615" y="434"/>
                  </a:lnTo>
                  <a:lnTo>
                    <a:pt x="617" y="434"/>
                  </a:lnTo>
                  <a:lnTo>
                    <a:pt x="617" y="436"/>
                  </a:lnTo>
                  <a:lnTo>
                    <a:pt x="617" y="438"/>
                  </a:lnTo>
                  <a:lnTo>
                    <a:pt x="617" y="438"/>
                  </a:lnTo>
                  <a:lnTo>
                    <a:pt x="617" y="438"/>
                  </a:lnTo>
                  <a:lnTo>
                    <a:pt x="617" y="440"/>
                  </a:lnTo>
                  <a:lnTo>
                    <a:pt x="617" y="442"/>
                  </a:lnTo>
                  <a:lnTo>
                    <a:pt x="617" y="442"/>
                  </a:lnTo>
                  <a:lnTo>
                    <a:pt x="617" y="444"/>
                  </a:lnTo>
                  <a:lnTo>
                    <a:pt x="617" y="444"/>
                  </a:lnTo>
                  <a:lnTo>
                    <a:pt x="617" y="446"/>
                  </a:lnTo>
                  <a:lnTo>
                    <a:pt x="619" y="448"/>
                  </a:lnTo>
                  <a:lnTo>
                    <a:pt x="621" y="452"/>
                  </a:lnTo>
                  <a:lnTo>
                    <a:pt x="621" y="456"/>
                  </a:lnTo>
                  <a:lnTo>
                    <a:pt x="621" y="458"/>
                  </a:lnTo>
                  <a:lnTo>
                    <a:pt x="621" y="458"/>
                  </a:lnTo>
                  <a:lnTo>
                    <a:pt x="621" y="458"/>
                  </a:lnTo>
                  <a:lnTo>
                    <a:pt x="623" y="460"/>
                  </a:lnTo>
                  <a:lnTo>
                    <a:pt x="625" y="460"/>
                  </a:lnTo>
                  <a:lnTo>
                    <a:pt x="627" y="460"/>
                  </a:lnTo>
                  <a:lnTo>
                    <a:pt x="629" y="460"/>
                  </a:lnTo>
                  <a:lnTo>
                    <a:pt x="629" y="460"/>
                  </a:lnTo>
                  <a:close/>
                  <a:moveTo>
                    <a:pt x="497" y="288"/>
                  </a:moveTo>
                  <a:lnTo>
                    <a:pt x="497" y="288"/>
                  </a:lnTo>
                  <a:lnTo>
                    <a:pt x="497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90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close/>
                  <a:moveTo>
                    <a:pt x="0" y="172"/>
                  </a:moveTo>
                  <a:lnTo>
                    <a:pt x="0" y="172"/>
                  </a:lnTo>
                  <a:lnTo>
                    <a:pt x="0" y="174"/>
                  </a:lnTo>
                  <a:lnTo>
                    <a:pt x="2" y="172"/>
                  </a:lnTo>
                  <a:lnTo>
                    <a:pt x="4" y="172"/>
                  </a:lnTo>
                  <a:lnTo>
                    <a:pt x="2" y="172"/>
                  </a:lnTo>
                  <a:lnTo>
                    <a:pt x="0" y="172"/>
                  </a:lnTo>
                  <a:close/>
                  <a:moveTo>
                    <a:pt x="741" y="643"/>
                  </a:moveTo>
                  <a:lnTo>
                    <a:pt x="743" y="645"/>
                  </a:lnTo>
                  <a:lnTo>
                    <a:pt x="747" y="645"/>
                  </a:lnTo>
                  <a:lnTo>
                    <a:pt x="749" y="643"/>
                  </a:lnTo>
                  <a:lnTo>
                    <a:pt x="749" y="643"/>
                  </a:lnTo>
                  <a:lnTo>
                    <a:pt x="749" y="639"/>
                  </a:lnTo>
                  <a:lnTo>
                    <a:pt x="747" y="637"/>
                  </a:lnTo>
                  <a:lnTo>
                    <a:pt x="745" y="637"/>
                  </a:lnTo>
                  <a:lnTo>
                    <a:pt x="745" y="633"/>
                  </a:lnTo>
                  <a:lnTo>
                    <a:pt x="745" y="629"/>
                  </a:lnTo>
                  <a:lnTo>
                    <a:pt x="743" y="629"/>
                  </a:lnTo>
                  <a:lnTo>
                    <a:pt x="743" y="627"/>
                  </a:lnTo>
                  <a:lnTo>
                    <a:pt x="745" y="625"/>
                  </a:lnTo>
                  <a:lnTo>
                    <a:pt x="745" y="625"/>
                  </a:lnTo>
                  <a:lnTo>
                    <a:pt x="747" y="625"/>
                  </a:lnTo>
                  <a:lnTo>
                    <a:pt x="753" y="621"/>
                  </a:lnTo>
                  <a:lnTo>
                    <a:pt x="755" y="621"/>
                  </a:lnTo>
                  <a:lnTo>
                    <a:pt x="757" y="621"/>
                  </a:lnTo>
                  <a:lnTo>
                    <a:pt x="757" y="621"/>
                  </a:lnTo>
                  <a:lnTo>
                    <a:pt x="757" y="617"/>
                  </a:lnTo>
                  <a:lnTo>
                    <a:pt x="759" y="617"/>
                  </a:lnTo>
                  <a:lnTo>
                    <a:pt x="761" y="617"/>
                  </a:lnTo>
                  <a:lnTo>
                    <a:pt x="763" y="617"/>
                  </a:lnTo>
                  <a:lnTo>
                    <a:pt x="771" y="619"/>
                  </a:lnTo>
                  <a:lnTo>
                    <a:pt x="771" y="617"/>
                  </a:lnTo>
                  <a:lnTo>
                    <a:pt x="769" y="617"/>
                  </a:lnTo>
                  <a:lnTo>
                    <a:pt x="767" y="617"/>
                  </a:lnTo>
                  <a:lnTo>
                    <a:pt x="763" y="617"/>
                  </a:lnTo>
                  <a:lnTo>
                    <a:pt x="759" y="615"/>
                  </a:lnTo>
                  <a:lnTo>
                    <a:pt x="755" y="615"/>
                  </a:lnTo>
                  <a:lnTo>
                    <a:pt x="751" y="615"/>
                  </a:lnTo>
                  <a:lnTo>
                    <a:pt x="747" y="613"/>
                  </a:lnTo>
                  <a:lnTo>
                    <a:pt x="741" y="613"/>
                  </a:lnTo>
                  <a:lnTo>
                    <a:pt x="735" y="613"/>
                  </a:lnTo>
                  <a:lnTo>
                    <a:pt x="729" y="613"/>
                  </a:lnTo>
                  <a:lnTo>
                    <a:pt x="725" y="613"/>
                  </a:lnTo>
                  <a:lnTo>
                    <a:pt x="721" y="613"/>
                  </a:lnTo>
                  <a:lnTo>
                    <a:pt x="721" y="613"/>
                  </a:lnTo>
                  <a:lnTo>
                    <a:pt x="719" y="611"/>
                  </a:lnTo>
                  <a:lnTo>
                    <a:pt x="719" y="609"/>
                  </a:lnTo>
                  <a:lnTo>
                    <a:pt x="717" y="609"/>
                  </a:lnTo>
                  <a:lnTo>
                    <a:pt x="715" y="607"/>
                  </a:lnTo>
                  <a:lnTo>
                    <a:pt x="713" y="607"/>
                  </a:lnTo>
                  <a:lnTo>
                    <a:pt x="711" y="605"/>
                  </a:lnTo>
                  <a:lnTo>
                    <a:pt x="711" y="603"/>
                  </a:lnTo>
                  <a:lnTo>
                    <a:pt x="711" y="601"/>
                  </a:lnTo>
                  <a:lnTo>
                    <a:pt x="709" y="599"/>
                  </a:lnTo>
                  <a:lnTo>
                    <a:pt x="709" y="599"/>
                  </a:lnTo>
                  <a:lnTo>
                    <a:pt x="707" y="597"/>
                  </a:lnTo>
                  <a:lnTo>
                    <a:pt x="707" y="597"/>
                  </a:lnTo>
                  <a:lnTo>
                    <a:pt x="709" y="597"/>
                  </a:lnTo>
                  <a:lnTo>
                    <a:pt x="707" y="595"/>
                  </a:lnTo>
                  <a:lnTo>
                    <a:pt x="707" y="593"/>
                  </a:lnTo>
                  <a:lnTo>
                    <a:pt x="705" y="591"/>
                  </a:lnTo>
                  <a:lnTo>
                    <a:pt x="703" y="589"/>
                  </a:lnTo>
                  <a:lnTo>
                    <a:pt x="703" y="589"/>
                  </a:lnTo>
                  <a:lnTo>
                    <a:pt x="701" y="589"/>
                  </a:lnTo>
                  <a:lnTo>
                    <a:pt x="701" y="589"/>
                  </a:lnTo>
                  <a:lnTo>
                    <a:pt x="699" y="589"/>
                  </a:lnTo>
                  <a:lnTo>
                    <a:pt x="697" y="589"/>
                  </a:lnTo>
                  <a:lnTo>
                    <a:pt x="697" y="591"/>
                  </a:lnTo>
                  <a:lnTo>
                    <a:pt x="695" y="591"/>
                  </a:lnTo>
                  <a:lnTo>
                    <a:pt x="695" y="591"/>
                  </a:lnTo>
                  <a:lnTo>
                    <a:pt x="693" y="591"/>
                  </a:lnTo>
                  <a:lnTo>
                    <a:pt x="693" y="589"/>
                  </a:lnTo>
                  <a:lnTo>
                    <a:pt x="691" y="589"/>
                  </a:lnTo>
                  <a:lnTo>
                    <a:pt x="691" y="587"/>
                  </a:lnTo>
                  <a:lnTo>
                    <a:pt x="689" y="585"/>
                  </a:lnTo>
                  <a:lnTo>
                    <a:pt x="687" y="583"/>
                  </a:lnTo>
                  <a:lnTo>
                    <a:pt x="685" y="581"/>
                  </a:lnTo>
                  <a:lnTo>
                    <a:pt x="683" y="579"/>
                  </a:lnTo>
                  <a:lnTo>
                    <a:pt x="683" y="577"/>
                  </a:lnTo>
                  <a:lnTo>
                    <a:pt x="683" y="575"/>
                  </a:lnTo>
                  <a:lnTo>
                    <a:pt x="681" y="573"/>
                  </a:lnTo>
                  <a:lnTo>
                    <a:pt x="679" y="571"/>
                  </a:lnTo>
                  <a:lnTo>
                    <a:pt x="679" y="569"/>
                  </a:lnTo>
                  <a:lnTo>
                    <a:pt x="679" y="567"/>
                  </a:lnTo>
                  <a:lnTo>
                    <a:pt x="679" y="567"/>
                  </a:lnTo>
                  <a:lnTo>
                    <a:pt x="683" y="567"/>
                  </a:lnTo>
                  <a:lnTo>
                    <a:pt x="681" y="565"/>
                  </a:lnTo>
                  <a:lnTo>
                    <a:pt x="681" y="563"/>
                  </a:lnTo>
                  <a:lnTo>
                    <a:pt x="681" y="561"/>
                  </a:lnTo>
                  <a:lnTo>
                    <a:pt x="683" y="561"/>
                  </a:lnTo>
                  <a:lnTo>
                    <a:pt x="683" y="561"/>
                  </a:lnTo>
                  <a:lnTo>
                    <a:pt x="685" y="559"/>
                  </a:lnTo>
                  <a:lnTo>
                    <a:pt x="685" y="559"/>
                  </a:lnTo>
                  <a:lnTo>
                    <a:pt x="685" y="557"/>
                  </a:lnTo>
                  <a:lnTo>
                    <a:pt x="685" y="557"/>
                  </a:lnTo>
                  <a:lnTo>
                    <a:pt x="685" y="555"/>
                  </a:lnTo>
                  <a:lnTo>
                    <a:pt x="683" y="553"/>
                  </a:lnTo>
                  <a:lnTo>
                    <a:pt x="683" y="551"/>
                  </a:lnTo>
                  <a:lnTo>
                    <a:pt x="685" y="551"/>
                  </a:lnTo>
                  <a:lnTo>
                    <a:pt x="687" y="549"/>
                  </a:lnTo>
                  <a:lnTo>
                    <a:pt x="687" y="547"/>
                  </a:lnTo>
                  <a:lnTo>
                    <a:pt x="685" y="545"/>
                  </a:lnTo>
                  <a:lnTo>
                    <a:pt x="683" y="543"/>
                  </a:lnTo>
                  <a:lnTo>
                    <a:pt x="681" y="543"/>
                  </a:lnTo>
                  <a:lnTo>
                    <a:pt x="681" y="541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1" y="537"/>
                  </a:lnTo>
                  <a:lnTo>
                    <a:pt x="679" y="535"/>
                  </a:lnTo>
                  <a:lnTo>
                    <a:pt x="681" y="533"/>
                  </a:lnTo>
                  <a:lnTo>
                    <a:pt x="683" y="533"/>
                  </a:lnTo>
                  <a:lnTo>
                    <a:pt x="683" y="531"/>
                  </a:lnTo>
                  <a:lnTo>
                    <a:pt x="683" y="529"/>
                  </a:lnTo>
                  <a:lnTo>
                    <a:pt x="683" y="529"/>
                  </a:lnTo>
                  <a:lnTo>
                    <a:pt x="683" y="529"/>
                  </a:lnTo>
                  <a:lnTo>
                    <a:pt x="683" y="527"/>
                  </a:lnTo>
                  <a:lnTo>
                    <a:pt x="681" y="527"/>
                  </a:lnTo>
                  <a:lnTo>
                    <a:pt x="681" y="525"/>
                  </a:lnTo>
                  <a:lnTo>
                    <a:pt x="681" y="523"/>
                  </a:lnTo>
                  <a:lnTo>
                    <a:pt x="681" y="523"/>
                  </a:lnTo>
                  <a:lnTo>
                    <a:pt x="683" y="521"/>
                  </a:lnTo>
                  <a:lnTo>
                    <a:pt x="683" y="521"/>
                  </a:lnTo>
                  <a:lnTo>
                    <a:pt x="683" y="519"/>
                  </a:lnTo>
                  <a:lnTo>
                    <a:pt x="681" y="517"/>
                  </a:lnTo>
                  <a:lnTo>
                    <a:pt x="679" y="515"/>
                  </a:lnTo>
                  <a:lnTo>
                    <a:pt x="679" y="513"/>
                  </a:lnTo>
                  <a:lnTo>
                    <a:pt x="677" y="513"/>
                  </a:lnTo>
                  <a:lnTo>
                    <a:pt x="677" y="511"/>
                  </a:lnTo>
                  <a:lnTo>
                    <a:pt x="677" y="511"/>
                  </a:lnTo>
                  <a:lnTo>
                    <a:pt x="679" y="509"/>
                  </a:lnTo>
                  <a:lnTo>
                    <a:pt x="679" y="507"/>
                  </a:lnTo>
                  <a:lnTo>
                    <a:pt x="677" y="507"/>
                  </a:lnTo>
                  <a:lnTo>
                    <a:pt x="677" y="505"/>
                  </a:lnTo>
                  <a:lnTo>
                    <a:pt x="675" y="503"/>
                  </a:lnTo>
                  <a:lnTo>
                    <a:pt x="675" y="501"/>
                  </a:lnTo>
                  <a:lnTo>
                    <a:pt x="675" y="501"/>
                  </a:lnTo>
                  <a:lnTo>
                    <a:pt x="677" y="501"/>
                  </a:lnTo>
                  <a:lnTo>
                    <a:pt x="677" y="499"/>
                  </a:lnTo>
                  <a:lnTo>
                    <a:pt x="679" y="497"/>
                  </a:lnTo>
                  <a:lnTo>
                    <a:pt x="677" y="495"/>
                  </a:lnTo>
                  <a:lnTo>
                    <a:pt x="675" y="495"/>
                  </a:lnTo>
                  <a:lnTo>
                    <a:pt x="673" y="493"/>
                  </a:lnTo>
                  <a:lnTo>
                    <a:pt x="673" y="489"/>
                  </a:lnTo>
                  <a:lnTo>
                    <a:pt x="669" y="489"/>
                  </a:lnTo>
                  <a:lnTo>
                    <a:pt x="665" y="489"/>
                  </a:lnTo>
                  <a:lnTo>
                    <a:pt x="665" y="487"/>
                  </a:lnTo>
                  <a:lnTo>
                    <a:pt x="665" y="485"/>
                  </a:lnTo>
                  <a:lnTo>
                    <a:pt x="665" y="487"/>
                  </a:lnTo>
                  <a:lnTo>
                    <a:pt x="669" y="485"/>
                  </a:lnTo>
                  <a:lnTo>
                    <a:pt x="671" y="485"/>
                  </a:lnTo>
                  <a:lnTo>
                    <a:pt x="671" y="485"/>
                  </a:lnTo>
                  <a:lnTo>
                    <a:pt x="673" y="485"/>
                  </a:lnTo>
                  <a:lnTo>
                    <a:pt x="675" y="487"/>
                  </a:lnTo>
                  <a:lnTo>
                    <a:pt x="675" y="485"/>
                  </a:lnTo>
                  <a:lnTo>
                    <a:pt x="675" y="483"/>
                  </a:lnTo>
                  <a:lnTo>
                    <a:pt x="675" y="483"/>
                  </a:lnTo>
                  <a:lnTo>
                    <a:pt x="675" y="480"/>
                  </a:lnTo>
                  <a:lnTo>
                    <a:pt x="675" y="480"/>
                  </a:lnTo>
                  <a:lnTo>
                    <a:pt x="673" y="478"/>
                  </a:lnTo>
                  <a:lnTo>
                    <a:pt x="665" y="478"/>
                  </a:lnTo>
                  <a:lnTo>
                    <a:pt x="665" y="478"/>
                  </a:lnTo>
                  <a:lnTo>
                    <a:pt x="663" y="476"/>
                  </a:lnTo>
                  <a:lnTo>
                    <a:pt x="663" y="474"/>
                  </a:lnTo>
                  <a:lnTo>
                    <a:pt x="663" y="474"/>
                  </a:lnTo>
                  <a:lnTo>
                    <a:pt x="663" y="472"/>
                  </a:lnTo>
                  <a:lnTo>
                    <a:pt x="663" y="472"/>
                  </a:lnTo>
                  <a:lnTo>
                    <a:pt x="663" y="470"/>
                  </a:lnTo>
                  <a:lnTo>
                    <a:pt x="663" y="470"/>
                  </a:lnTo>
                  <a:lnTo>
                    <a:pt x="661" y="468"/>
                  </a:lnTo>
                  <a:lnTo>
                    <a:pt x="661" y="466"/>
                  </a:lnTo>
                  <a:lnTo>
                    <a:pt x="661" y="466"/>
                  </a:lnTo>
                  <a:lnTo>
                    <a:pt x="661" y="464"/>
                  </a:lnTo>
                  <a:lnTo>
                    <a:pt x="659" y="464"/>
                  </a:lnTo>
                  <a:lnTo>
                    <a:pt x="657" y="462"/>
                  </a:lnTo>
                  <a:lnTo>
                    <a:pt x="657" y="460"/>
                  </a:lnTo>
                  <a:lnTo>
                    <a:pt x="657" y="460"/>
                  </a:lnTo>
                  <a:lnTo>
                    <a:pt x="659" y="460"/>
                  </a:lnTo>
                  <a:lnTo>
                    <a:pt x="659" y="458"/>
                  </a:lnTo>
                  <a:lnTo>
                    <a:pt x="657" y="458"/>
                  </a:lnTo>
                  <a:lnTo>
                    <a:pt x="655" y="456"/>
                  </a:lnTo>
                  <a:lnTo>
                    <a:pt x="653" y="456"/>
                  </a:lnTo>
                  <a:lnTo>
                    <a:pt x="651" y="456"/>
                  </a:lnTo>
                  <a:lnTo>
                    <a:pt x="651" y="454"/>
                  </a:lnTo>
                  <a:lnTo>
                    <a:pt x="649" y="450"/>
                  </a:lnTo>
                  <a:lnTo>
                    <a:pt x="649" y="448"/>
                  </a:lnTo>
                  <a:lnTo>
                    <a:pt x="649" y="448"/>
                  </a:lnTo>
                  <a:lnTo>
                    <a:pt x="649" y="446"/>
                  </a:lnTo>
                  <a:lnTo>
                    <a:pt x="649" y="446"/>
                  </a:lnTo>
                  <a:lnTo>
                    <a:pt x="647" y="444"/>
                  </a:lnTo>
                  <a:lnTo>
                    <a:pt x="647" y="442"/>
                  </a:lnTo>
                  <a:lnTo>
                    <a:pt x="647" y="442"/>
                  </a:lnTo>
                  <a:lnTo>
                    <a:pt x="647" y="440"/>
                  </a:lnTo>
                  <a:lnTo>
                    <a:pt x="647" y="440"/>
                  </a:lnTo>
                  <a:lnTo>
                    <a:pt x="647" y="440"/>
                  </a:lnTo>
                  <a:lnTo>
                    <a:pt x="649" y="440"/>
                  </a:lnTo>
                  <a:lnTo>
                    <a:pt x="649" y="440"/>
                  </a:lnTo>
                  <a:lnTo>
                    <a:pt x="651" y="438"/>
                  </a:lnTo>
                  <a:lnTo>
                    <a:pt x="651" y="438"/>
                  </a:lnTo>
                  <a:lnTo>
                    <a:pt x="649" y="436"/>
                  </a:lnTo>
                  <a:lnTo>
                    <a:pt x="647" y="434"/>
                  </a:lnTo>
                  <a:lnTo>
                    <a:pt x="645" y="430"/>
                  </a:lnTo>
                  <a:lnTo>
                    <a:pt x="645" y="430"/>
                  </a:lnTo>
                  <a:lnTo>
                    <a:pt x="645" y="430"/>
                  </a:lnTo>
                  <a:lnTo>
                    <a:pt x="643" y="426"/>
                  </a:lnTo>
                  <a:lnTo>
                    <a:pt x="643" y="424"/>
                  </a:lnTo>
                  <a:lnTo>
                    <a:pt x="641" y="420"/>
                  </a:lnTo>
                  <a:lnTo>
                    <a:pt x="641" y="418"/>
                  </a:lnTo>
                  <a:lnTo>
                    <a:pt x="639" y="416"/>
                  </a:lnTo>
                  <a:lnTo>
                    <a:pt x="639" y="414"/>
                  </a:lnTo>
                  <a:lnTo>
                    <a:pt x="639" y="412"/>
                  </a:lnTo>
                  <a:lnTo>
                    <a:pt x="639" y="412"/>
                  </a:lnTo>
                  <a:lnTo>
                    <a:pt x="639" y="410"/>
                  </a:lnTo>
                  <a:lnTo>
                    <a:pt x="639" y="410"/>
                  </a:lnTo>
                  <a:lnTo>
                    <a:pt x="641" y="408"/>
                  </a:lnTo>
                  <a:lnTo>
                    <a:pt x="641" y="408"/>
                  </a:lnTo>
                  <a:lnTo>
                    <a:pt x="639" y="408"/>
                  </a:lnTo>
                  <a:lnTo>
                    <a:pt x="637" y="406"/>
                  </a:lnTo>
                  <a:lnTo>
                    <a:pt x="637" y="406"/>
                  </a:lnTo>
                  <a:lnTo>
                    <a:pt x="637" y="404"/>
                  </a:lnTo>
                  <a:lnTo>
                    <a:pt x="637" y="404"/>
                  </a:lnTo>
                  <a:lnTo>
                    <a:pt x="639" y="404"/>
                  </a:lnTo>
                  <a:lnTo>
                    <a:pt x="639" y="402"/>
                  </a:lnTo>
                  <a:lnTo>
                    <a:pt x="639" y="402"/>
                  </a:lnTo>
                  <a:lnTo>
                    <a:pt x="639" y="402"/>
                  </a:lnTo>
                  <a:lnTo>
                    <a:pt x="637" y="400"/>
                  </a:lnTo>
                  <a:lnTo>
                    <a:pt x="637" y="398"/>
                  </a:lnTo>
                  <a:lnTo>
                    <a:pt x="635" y="396"/>
                  </a:lnTo>
                  <a:lnTo>
                    <a:pt x="635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4"/>
                  </a:lnTo>
                  <a:lnTo>
                    <a:pt x="637" y="394"/>
                  </a:lnTo>
                  <a:lnTo>
                    <a:pt x="637" y="392"/>
                  </a:lnTo>
                  <a:lnTo>
                    <a:pt x="637" y="390"/>
                  </a:lnTo>
                  <a:lnTo>
                    <a:pt x="637" y="390"/>
                  </a:lnTo>
                  <a:lnTo>
                    <a:pt x="635" y="386"/>
                  </a:lnTo>
                  <a:lnTo>
                    <a:pt x="635" y="384"/>
                  </a:lnTo>
                  <a:lnTo>
                    <a:pt x="637" y="384"/>
                  </a:lnTo>
                  <a:lnTo>
                    <a:pt x="637" y="382"/>
                  </a:lnTo>
                  <a:lnTo>
                    <a:pt x="639" y="382"/>
                  </a:lnTo>
                  <a:lnTo>
                    <a:pt x="639" y="382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41" y="378"/>
                  </a:lnTo>
                  <a:lnTo>
                    <a:pt x="641" y="378"/>
                  </a:lnTo>
                  <a:lnTo>
                    <a:pt x="641" y="376"/>
                  </a:lnTo>
                  <a:lnTo>
                    <a:pt x="639" y="376"/>
                  </a:lnTo>
                  <a:lnTo>
                    <a:pt x="639" y="374"/>
                  </a:lnTo>
                  <a:lnTo>
                    <a:pt x="637" y="372"/>
                  </a:lnTo>
                  <a:lnTo>
                    <a:pt x="637" y="368"/>
                  </a:lnTo>
                  <a:lnTo>
                    <a:pt x="635" y="366"/>
                  </a:lnTo>
                  <a:lnTo>
                    <a:pt x="633" y="364"/>
                  </a:lnTo>
                  <a:lnTo>
                    <a:pt x="631" y="360"/>
                  </a:lnTo>
                  <a:lnTo>
                    <a:pt x="631" y="360"/>
                  </a:lnTo>
                  <a:lnTo>
                    <a:pt x="631" y="358"/>
                  </a:lnTo>
                  <a:lnTo>
                    <a:pt x="631" y="356"/>
                  </a:lnTo>
                  <a:lnTo>
                    <a:pt x="629" y="354"/>
                  </a:lnTo>
                  <a:lnTo>
                    <a:pt x="629" y="354"/>
                  </a:lnTo>
                  <a:lnTo>
                    <a:pt x="629" y="352"/>
                  </a:lnTo>
                  <a:lnTo>
                    <a:pt x="629" y="350"/>
                  </a:lnTo>
                  <a:lnTo>
                    <a:pt x="629" y="348"/>
                  </a:lnTo>
                  <a:lnTo>
                    <a:pt x="627" y="346"/>
                  </a:lnTo>
                  <a:lnTo>
                    <a:pt x="627" y="346"/>
                  </a:lnTo>
                  <a:lnTo>
                    <a:pt x="627" y="344"/>
                  </a:lnTo>
                  <a:lnTo>
                    <a:pt x="629" y="342"/>
                  </a:lnTo>
                  <a:lnTo>
                    <a:pt x="627" y="342"/>
                  </a:lnTo>
                  <a:lnTo>
                    <a:pt x="627" y="340"/>
                  </a:lnTo>
                  <a:lnTo>
                    <a:pt x="629" y="340"/>
                  </a:lnTo>
                  <a:lnTo>
                    <a:pt x="629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6"/>
                  </a:lnTo>
                  <a:lnTo>
                    <a:pt x="633" y="336"/>
                  </a:lnTo>
                  <a:lnTo>
                    <a:pt x="633" y="334"/>
                  </a:lnTo>
                  <a:lnTo>
                    <a:pt x="635" y="334"/>
                  </a:lnTo>
                  <a:lnTo>
                    <a:pt x="635" y="332"/>
                  </a:lnTo>
                  <a:lnTo>
                    <a:pt x="635" y="330"/>
                  </a:lnTo>
                  <a:lnTo>
                    <a:pt x="633" y="328"/>
                  </a:lnTo>
                  <a:lnTo>
                    <a:pt x="633" y="328"/>
                  </a:lnTo>
                  <a:lnTo>
                    <a:pt x="633" y="324"/>
                  </a:lnTo>
                  <a:lnTo>
                    <a:pt x="633" y="322"/>
                  </a:lnTo>
                  <a:lnTo>
                    <a:pt x="631" y="322"/>
                  </a:lnTo>
                  <a:lnTo>
                    <a:pt x="631" y="320"/>
                  </a:lnTo>
                  <a:lnTo>
                    <a:pt x="631" y="318"/>
                  </a:lnTo>
                  <a:lnTo>
                    <a:pt x="629" y="318"/>
                  </a:lnTo>
                  <a:lnTo>
                    <a:pt x="629" y="318"/>
                  </a:lnTo>
                  <a:lnTo>
                    <a:pt x="629" y="316"/>
                  </a:lnTo>
                  <a:lnTo>
                    <a:pt x="629" y="316"/>
                  </a:lnTo>
                  <a:lnTo>
                    <a:pt x="631" y="316"/>
                  </a:lnTo>
                  <a:lnTo>
                    <a:pt x="631" y="312"/>
                  </a:lnTo>
                  <a:lnTo>
                    <a:pt x="631" y="310"/>
                  </a:lnTo>
                  <a:lnTo>
                    <a:pt x="631" y="308"/>
                  </a:lnTo>
                  <a:lnTo>
                    <a:pt x="631" y="308"/>
                  </a:lnTo>
                  <a:lnTo>
                    <a:pt x="631" y="308"/>
                  </a:lnTo>
                  <a:lnTo>
                    <a:pt x="631" y="306"/>
                  </a:lnTo>
                  <a:lnTo>
                    <a:pt x="631" y="304"/>
                  </a:lnTo>
                  <a:lnTo>
                    <a:pt x="631" y="302"/>
                  </a:lnTo>
                  <a:lnTo>
                    <a:pt x="631" y="302"/>
                  </a:lnTo>
                  <a:lnTo>
                    <a:pt x="631" y="300"/>
                  </a:lnTo>
                  <a:lnTo>
                    <a:pt x="633" y="300"/>
                  </a:lnTo>
                  <a:lnTo>
                    <a:pt x="633" y="300"/>
                  </a:lnTo>
                  <a:lnTo>
                    <a:pt x="633" y="300"/>
                  </a:lnTo>
                  <a:lnTo>
                    <a:pt x="635" y="300"/>
                  </a:lnTo>
                  <a:lnTo>
                    <a:pt x="633" y="298"/>
                  </a:lnTo>
                  <a:lnTo>
                    <a:pt x="633" y="296"/>
                  </a:lnTo>
                  <a:lnTo>
                    <a:pt x="633" y="294"/>
                  </a:lnTo>
                  <a:lnTo>
                    <a:pt x="631" y="290"/>
                  </a:lnTo>
                  <a:lnTo>
                    <a:pt x="631" y="288"/>
                  </a:lnTo>
                  <a:lnTo>
                    <a:pt x="631" y="286"/>
                  </a:lnTo>
                  <a:lnTo>
                    <a:pt x="631" y="284"/>
                  </a:lnTo>
                  <a:lnTo>
                    <a:pt x="631" y="284"/>
                  </a:lnTo>
                  <a:lnTo>
                    <a:pt x="631" y="282"/>
                  </a:lnTo>
                  <a:lnTo>
                    <a:pt x="629" y="282"/>
                  </a:lnTo>
                  <a:lnTo>
                    <a:pt x="627" y="282"/>
                  </a:lnTo>
                  <a:lnTo>
                    <a:pt x="627" y="282"/>
                  </a:lnTo>
                  <a:lnTo>
                    <a:pt x="625" y="280"/>
                  </a:lnTo>
                  <a:lnTo>
                    <a:pt x="625" y="280"/>
                  </a:lnTo>
                  <a:lnTo>
                    <a:pt x="625" y="278"/>
                  </a:lnTo>
                  <a:lnTo>
                    <a:pt x="625" y="276"/>
                  </a:lnTo>
                  <a:lnTo>
                    <a:pt x="625" y="276"/>
                  </a:lnTo>
                  <a:lnTo>
                    <a:pt x="625" y="274"/>
                  </a:lnTo>
                  <a:lnTo>
                    <a:pt x="623" y="274"/>
                  </a:lnTo>
                  <a:lnTo>
                    <a:pt x="621" y="270"/>
                  </a:lnTo>
                  <a:lnTo>
                    <a:pt x="621" y="268"/>
                  </a:lnTo>
                  <a:lnTo>
                    <a:pt x="621" y="266"/>
                  </a:lnTo>
                  <a:lnTo>
                    <a:pt x="619" y="264"/>
                  </a:lnTo>
                  <a:lnTo>
                    <a:pt x="619" y="264"/>
                  </a:lnTo>
                  <a:lnTo>
                    <a:pt x="617" y="262"/>
                  </a:lnTo>
                  <a:lnTo>
                    <a:pt x="617" y="260"/>
                  </a:lnTo>
                  <a:lnTo>
                    <a:pt x="617" y="260"/>
                  </a:lnTo>
                  <a:lnTo>
                    <a:pt x="617" y="260"/>
                  </a:lnTo>
                  <a:lnTo>
                    <a:pt x="617" y="258"/>
                  </a:lnTo>
                  <a:lnTo>
                    <a:pt x="617" y="258"/>
                  </a:lnTo>
                  <a:lnTo>
                    <a:pt x="617" y="258"/>
                  </a:lnTo>
                  <a:lnTo>
                    <a:pt x="615" y="258"/>
                  </a:lnTo>
                  <a:lnTo>
                    <a:pt x="615" y="256"/>
                  </a:lnTo>
                  <a:lnTo>
                    <a:pt x="613" y="254"/>
                  </a:lnTo>
                  <a:lnTo>
                    <a:pt x="611" y="252"/>
                  </a:lnTo>
                  <a:lnTo>
                    <a:pt x="611" y="250"/>
                  </a:lnTo>
                  <a:lnTo>
                    <a:pt x="611" y="248"/>
                  </a:lnTo>
                  <a:lnTo>
                    <a:pt x="611" y="246"/>
                  </a:lnTo>
                  <a:lnTo>
                    <a:pt x="611" y="244"/>
                  </a:lnTo>
                  <a:lnTo>
                    <a:pt x="611" y="244"/>
                  </a:lnTo>
                  <a:lnTo>
                    <a:pt x="611" y="244"/>
                  </a:lnTo>
                  <a:lnTo>
                    <a:pt x="613" y="244"/>
                  </a:lnTo>
                  <a:lnTo>
                    <a:pt x="613" y="242"/>
                  </a:lnTo>
                  <a:lnTo>
                    <a:pt x="613" y="242"/>
                  </a:lnTo>
                  <a:lnTo>
                    <a:pt x="613" y="242"/>
                  </a:lnTo>
                  <a:lnTo>
                    <a:pt x="613" y="240"/>
                  </a:lnTo>
                  <a:lnTo>
                    <a:pt x="611" y="240"/>
                  </a:lnTo>
                  <a:lnTo>
                    <a:pt x="613" y="238"/>
                  </a:lnTo>
                  <a:lnTo>
                    <a:pt x="613" y="236"/>
                  </a:lnTo>
                  <a:lnTo>
                    <a:pt x="613" y="232"/>
                  </a:lnTo>
                  <a:lnTo>
                    <a:pt x="613" y="232"/>
                  </a:lnTo>
                  <a:lnTo>
                    <a:pt x="613" y="230"/>
                  </a:lnTo>
                  <a:lnTo>
                    <a:pt x="613" y="230"/>
                  </a:lnTo>
                  <a:lnTo>
                    <a:pt x="613" y="230"/>
                  </a:lnTo>
                  <a:lnTo>
                    <a:pt x="615" y="230"/>
                  </a:lnTo>
                  <a:lnTo>
                    <a:pt x="617" y="228"/>
                  </a:lnTo>
                  <a:lnTo>
                    <a:pt x="617" y="228"/>
                  </a:lnTo>
                  <a:lnTo>
                    <a:pt x="617" y="226"/>
                  </a:lnTo>
                  <a:lnTo>
                    <a:pt x="617" y="226"/>
                  </a:lnTo>
                  <a:lnTo>
                    <a:pt x="615" y="226"/>
                  </a:lnTo>
                  <a:lnTo>
                    <a:pt x="615" y="226"/>
                  </a:lnTo>
                  <a:lnTo>
                    <a:pt x="615" y="224"/>
                  </a:lnTo>
                  <a:lnTo>
                    <a:pt x="615" y="222"/>
                  </a:lnTo>
                  <a:lnTo>
                    <a:pt x="613" y="220"/>
                  </a:lnTo>
                  <a:lnTo>
                    <a:pt x="613" y="216"/>
                  </a:lnTo>
                  <a:lnTo>
                    <a:pt x="611" y="212"/>
                  </a:lnTo>
                  <a:lnTo>
                    <a:pt x="611" y="210"/>
                  </a:lnTo>
                  <a:lnTo>
                    <a:pt x="611" y="208"/>
                  </a:lnTo>
                  <a:lnTo>
                    <a:pt x="613" y="208"/>
                  </a:lnTo>
                  <a:lnTo>
                    <a:pt x="613" y="206"/>
                  </a:lnTo>
                  <a:lnTo>
                    <a:pt x="613" y="202"/>
                  </a:lnTo>
                  <a:lnTo>
                    <a:pt x="613" y="200"/>
                  </a:lnTo>
                  <a:lnTo>
                    <a:pt x="613" y="198"/>
                  </a:lnTo>
                  <a:lnTo>
                    <a:pt x="613" y="196"/>
                  </a:lnTo>
                  <a:lnTo>
                    <a:pt x="615" y="194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7" y="190"/>
                  </a:lnTo>
                  <a:lnTo>
                    <a:pt x="617" y="188"/>
                  </a:lnTo>
                  <a:lnTo>
                    <a:pt x="619" y="186"/>
                  </a:lnTo>
                  <a:lnTo>
                    <a:pt x="619" y="186"/>
                  </a:lnTo>
                  <a:lnTo>
                    <a:pt x="619" y="184"/>
                  </a:lnTo>
                  <a:lnTo>
                    <a:pt x="619" y="180"/>
                  </a:lnTo>
                  <a:lnTo>
                    <a:pt x="619" y="178"/>
                  </a:lnTo>
                  <a:lnTo>
                    <a:pt x="621" y="178"/>
                  </a:lnTo>
                  <a:lnTo>
                    <a:pt x="621" y="174"/>
                  </a:lnTo>
                  <a:lnTo>
                    <a:pt x="621" y="172"/>
                  </a:lnTo>
                  <a:lnTo>
                    <a:pt x="623" y="172"/>
                  </a:lnTo>
                  <a:lnTo>
                    <a:pt x="623" y="172"/>
                  </a:lnTo>
                  <a:lnTo>
                    <a:pt x="623" y="172"/>
                  </a:lnTo>
                  <a:lnTo>
                    <a:pt x="625" y="172"/>
                  </a:lnTo>
                  <a:lnTo>
                    <a:pt x="625" y="172"/>
                  </a:lnTo>
                  <a:lnTo>
                    <a:pt x="627" y="172"/>
                  </a:lnTo>
                  <a:lnTo>
                    <a:pt x="629" y="170"/>
                  </a:lnTo>
                  <a:lnTo>
                    <a:pt x="629" y="170"/>
                  </a:lnTo>
                  <a:lnTo>
                    <a:pt x="629" y="168"/>
                  </a:lnTo>
                  <a:lnTo>
                    <a:pt x="627" y="166"/>
                  </a:lnTo>
                  <a:lnTo>
                    <a:pt x="625" y="164"/>
                  </a:lnTo>
                  <a:lnTo>
                    <a:pt x="623" y="162"/>
                  </a:lnTo>
                  <a:lnTo>
                    <a:pt x="623" y="160"/>
                  </a:lnTo>
                  <a:lnTo>
                    <a:pt x="623" y="160"/>
                  </a:lnTo>
                  <a:lnTo>
                    <a:pt x="623" y="158"/>
                  </a:lnTo>
                  <a:lnTo>
                    <a:pt x="623" y="158"/>
                  </a:lnTo>
                  <a:lnTo>
                    <a:pt x="625" y="156"/>
                  </a:lnTo>
                  <a:lnTo>
                    <a:pt x="625" y="154"/>
                  </a:lnTo>
                  <a:lnTo>
                    <a:pt x="621" y="148"/>
                  </a:lnTo>
                  <a:lnTo>
                    <a:pt x="621" y="146"/>
                  </a:lnTo>
                  <a:lnTo>
                    <a:pt x="619" y="144"/>
                  </a:lnTo>
                  <a:lnTo>
                    <a:pt x="619" y="142"/>
                  </a:lnTo>
                  <a:lnTo>
                    <a:pt x="619" y="138"/>
                  </a:lnTo>
                  <a:lnTo>
                    <a:pt x="621" y="138"/>
                  </a:lnTo>
                  <a:lnTo>
                    <a:pt x="621" y="138"/>
                  </a:lnTo>
                  <a:lnTo>
                    <a:pt x="621" y="136"/>
                  </a:lnTo>
                  <a:lnTo>
                    <a:pt x="621" y="136"/>
                  </a:lnTo>
                  <a:lnTo>
                    <a:pt x="621" y="136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19" y="132"/>
                  </a:lnTo>
                  <a:lnTo>
                    <a:pt x="619" y="132"/>
                  </a:lnTo>
                  <a:lnTo>
                    <a:pt x="619" y="130"/>
                  </a:lnTo>
                  <a:lnTo>
                    <a:pt x="619" y="128"/>
                  </a:lnTo>
                  <a:lnTo>
                    <a:pt x="619" y="128"/>
                  </a:lnTo>
                  <a:lnTo>
                    <a:pt x="619" y="126"/>
                  </a:lnTo>
                  <a:lnTo>
                    <a:pt x="621" y="126"/>
                  </a:lnTo>
                  <a:lnTo>
                    <a:pt x="621" y="124"/>
                  </a:lnTo>
                  <a:lnTo>
                    <a:pt x="623" y="124"/>
                  </a:lnTo>
                  <a:lnTo>
                    <a:pt x="625" y="122"/>
                  </a:lnTo>
                  <a:lnTo>
                    <a:pt x="627" y="120"/>
                  </a:lnTo>
                  <a:lnTo>
                    <a:pt x="631" y="118"/>
                  </a:lnTo>
                  <a:lnTo>
                    <a:pt x="635" y="118"/>
                  </a:lnTo>
                  <a:lnTo>
                    <a:pt x="635" y="116"/>
                  </a:lnTo>
                  <a:lnTo>
                    <a:pt x="635" y="116"/>
                  </a:lnTo>
                  <a:lnTo>
                    <a:pt x="637" y="110"/>
                  </a:lnTo>
                  <a:lnTo>
                    <a:pt x="637" y="104"/>
                  </a:lnTo>
                  <a:lnTo>
                    <a:pt x="637" y="98"/>
                  </a:lnTo>
                  <a:lnTo>
                    <a:pt x="635" y="96"/>
                  </a:lnTo>
                  <a:lnTo>
                    <a:pt x="633" y="96"/>
                  </a:lnTo>
                  <a:lnTo>
                    <a:pt x="629" y="96"/>
                  </a:lnTo>
                  <a:lnTo>
                    <a:pt x="627" y="96"/>
                  </a:lnTo>
                  <a:lnTo>
                    <a:pt x="625" y="96"/>
                  </a:lnTo>
                  <a:lnTo>
                    <a:pt x="625" y="96"/>
                  </a:lnTo>
                  <a:lnTo>
                    <a:pt x="625" y="96"/>
                  </a:lnTo>
                  <a:lnTo>
                    <a:pt x="623" y="94"/>
                  </a:lnTo>
                  <a:lnTo>
                    <a:pt x="623" y="94"/>
                  </a:lnTo>
                  <a:lnTo>
                    <a:pt x="623" y="92"/>
                  </a:lnTo>
                  <a:lnTo>
                    <a:pt x="623" y="90"/>
                  </a:lnTo>
                  <a:lnTo>
                    <a:pt x="621" y="86"/>
                  </a:lnTo>
                  <a:lnTo>
                    <a:pt x="621" y="86"/>
                  </a:lnTo>
                  <a:lnTo>
                    <a:pt x="621" y="84"/>
                  </a:lnTo>
                  <a:lnTo>
                    <a:pt x="621" y="82"/>
                  </a:lnTo>
                  <a:lnTo>
                    <a:pt x="619" y="80"/>
                  </a:lnTo>
                  <a:lnTo>
                    <a:pt x="619" y="78"/>
                  </a:lnTo>
                  <a:lnTo>
                    <a:pt x="619" y="76"/>
                  </a:lnTo>
                  <a:lnTo>
                    <a:pt x="617" y="74"/>
                  </a:lnTo>
                  <a:lnTo>
                    <a:pt x="617" y="72"/>
                  </a:lnTo>
                  <a:lnTo>
                    <a:pt x="615" y="68"/>
                  </a:lnTo>
                  <a:lnTo>
                    <a:pt x="613" y="66"/>
                  </a:lnTo>
                  <a:lnTo>
                    <a:pt x="611" y="62"/>
                  </a:lnTo>
                  <a:lnTo>
                    <a:pt x="609" y="62"/>
                  </a:lnTo>
                  <a:lnTo>
                    <a:pt x="609" y="62"/>
                  </a:lnTo>
                  <a:lnTo>
                    <a:pt x="609" y="60"/>
                  </a:lnTo>
                  <a:lnTo>
                    <a:pt x="609" y="58"/>
                  </a:lnTo>
                  <a:lnTo>
                    <a:pt x="609" y="58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7" y="54"/>
                  </a:lnTo>
                  <a:lnTo>
                    <a:pt x="605" y="54"/>
                  </a:lnTo>
                  <a:lnTo>
                    <a:pt x="605" y="52"/>
                  </a:lnTo>
                  <a:lnTo>
                    <a:pt x="605" y="52"/>
                  </a:lnTo>
                  <a:lnTo>
                    <a:pt x="605" y="52"/>
                  </a:lnTo>
                  <a:lnTo>
                    <a:pt x="607" y="50"/>
                  </a:lnTo>
                  <a:lnTo>
                    <a:pt x="605" y="50"/>
                  </a:lnTo>
                  <a:lnTo>
                    <a:pt x="605" y="48"/>
                  </a:lnTo>
                  <a:lnTo>
                    <a:pt x="605" y="48"/>
                  </a:lnTo>
                  <a:lnTo>
                    <a:pt x="605" y="46"/>
                  </a:lnTo>
                  <a:lnTo>
                    <a:pt x="605" y="46"/>
                  </a:lnTo>
                  <a:lnTo>
                    <a:pt x="607" y="46"/>
                  </a:lnTo>
                  <a:lnTo>
                    <a:pt x="607" y="44"/>
                  </a:lnTo>
                  <a:lnTo>
                    <a:pt x="607" y="44"/>
                  </a:lnTo>
                  <a:lnTo>
                    <a:pt x="607" y="42"/>
                  </a:lnTo>
                  <a:lnTo>
                    <a:pt x="605" y="40"/>
                  </a:lnTo>
                  <a:lnTo>
                    <a:pt x="605" y="40"/>
                  </a:lnTo>
                  <a:lnTo>
                    <a:pt x="607" y="38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607" y="34"/>
                  </a:lnTo>
                  <a:lnTo>
                    <a:pt x="607" y="34"/>
                  </a:lnTo>
                  <a:lnTo>
                    <a:pt x="607" y="34"/>
                  </a:lnTo>
                  <a:lnTo>
                    <a:pt x="605" y="32"/>
                  </a:lnTo>
                  <a:lnTo>
                    <a:pt x="605" y="32"/>
                  </a:lnTo>
                  <a:lnTo>
                    <a:pt x="603" y="30"/>
                  </a:lnTo>
                  <a:lnTo>
                    <a:pt x="601" y="30"/>
                  </a:lnTo>
                  <a:lnTo>
                    <a:pt x="599" y="28"/>
                  </a:lnTo>
                  <a:lnTo>
                    <a:pt x="599" y="26"/>
                  </a:lnTo>
                  <a:lnTo>
                    <a:pt x="599" y="26"/>
                  </a:lnTo>
                  <a:lnTo>
                    <a:pt x="599" y="24"/>
                  </a:lnTo>
                  <a:lnTo>
                    <a:pt x="597" y="22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5" y="16"/>
                  </a:lnTo>
                  <a:lnTo>
                    <a:pt x="595" y="14"/>
                  </a:lnTo>
                  <a:lnTo>
                    <a:pt x="595" y="14"/>
                  </a:lnTo>
                  <a:lnTo>
                    <a:pt x="595" y="12"/>
                  </a:lnTo>
                  <a:lnTo>
                    <a:pt x="595" y="12"/>
                  </a:lnTo>
                  <a:lnTo>
                    <a:pt x="595" y="10"/>
                  </a:lnTo>
                  <a:lnTo>
                    <a:pt x="595" y="10"/>
                  </a:lnTo>
                  <a:lnTo>
                    <a:pt x="593" y="8"/>
                  </a:lnTo>
                  <a:lnTo>
                    <a:pt x="591" y="8"/>
                  </a:lnTo>
                  <a:lnTo>
                    <a:pt x="591" y="6"/>
                  </a:lnTo>
                  <a:lnTo>
                    <a:pt x="589" y="2"/>
                  </a:lnTo>
                  <a:lnTo>
                    <a:pt x="587" y="0"/>
                  </a:lnTo>
                  <a:lnTo>
                    <a:pt x="587" y="2"/>
                  </a:lnTo>
                  <a:lnTo>
                    <a:pt x="585" y="4"/>
                  </a:lnTo>
                  <a:lnTo>
                    <a:pt x="583" y="4"/>
                  </a:lnTo>
                  <a:lnTo>
                    <a:pt x="583" y="4"/>
                  </a:lnTo>
                  <a:lnTo>
                    <a:pt x="583" y="6"/>
                  </a:lnTo>
                  <a:lnTo>
                    <a:pt x="583" y="8"/>
                  </a:lnTo>
                  <a:lnTo>
                    <a:pt x="585" y="10"/>
                  </a:lnTo>
                  <a:lnTo>
                    <a:pt x="583" y="12"/>
                  </a:lnTo>
                  <a:lnTo>
                    <a:pt x="583" y="14"/>
                  </a:lnTo>
                  <a:lnTo>
                    <a:pt x="581" y="14"/>
                  </a:lnTo>
                  <a:lnTo>
                    <a:pt x="579" y="16"/>
                  </a:lnTo>
                  <a:lnTo>
                    <a:pt x="577" y="16"/>
                  </a:lnTo>
                  <a:lnTo>
                    <a:pt x="575" y="16"/>
                  </a:lnTo>
                  <a:lnTo>
                    <a:pt x="575" y="16"/>
                  </a:lnTo>
                  <a:lnTo>
                    <a:pt x="577" y="16"/>
                  </a:lnTo>
                  <a:lnTo>
                    <a:pt x="577" y="20"/>
                  </a:lnTo>
                  <a:lnTo>
                    <a:pt x="577" y="24"/>
                  </a:lnTo>
                  <a:lnTo>
                    <a:pt x="579" y="32"/>
                  </a:lnTo>
                  <a:lnTo>
                    <a:pt x="581" y="36"/>
                  </a:lnTo>
                  <a:lnTo>
                    <a:pt x="581" y="38"/>
                  </a:lnTo>
                  <a:lnTo>
                    <a:pt x="583" y="40"/>
                  </a:lnTo>
                  <a:lnTo>
                    <a:pt x="583" y="42"/>
                  </a:lnTo>
                  <a:lnTo>
                    <a:pt x="583" y="50"/>
                  </a:lnTo>
                  <a:lnTo>
                    <a:pt x="583" y="54"/>
                  </a:lnTo>
                  <a:lnTo>
                    <a:pt x="583" y="58"/>
                  </a:lnTo>
                  <a:lnTo>
                    <a:pt x="587" y="68"/>
                  </a:lnTo>
                  <a:lnTo>
                    <a:pt x="587" y="70"/>
                  </a:lnTo>
                  <a:lnTo>
                    <a:pt x="587" y="72"/>
                  </a:lnTo>
                  <a:lnTo>
                    <a:pt x="587" y="74"/>
                  </a:lnTo>
                  <a:lnTo>
                    <a:pt x="587" y="78"/>
                  </a:lnTo>
                  <a:lnTo>
                    <a:pt x="587" y="80"/>
                  </a:lnTo>
                  <a:lnTo>
                    <a:pt x="587" y="84"/>
                  </a:lnTo>
                  <a:lnTo>
                    <a:pt x="587" y="90"/>
                  </a:lnTo>
                  <a:lnTo>
                    <a:pt x="587" y="96"/>
                  </a:lnTo>
                  <a:lnTo>
                    <a:pt x="585" y="98"/>
                  </a:lnTo>
                  <a:lnTo>
                    <a:pt x="585" y="100"/>
                  </a:lnTo>
                  <a:lnTo>
                    <a:pt x="583" y="100"/>
                  </a:lnTo>
                  <a:lnTo>
                    <a:pt x="583" y="102"/>
                  </a:lnTo>
                  <a:lnTo>
                    <a:pt x="583" y="104"/>
                  </a:lnTo>
                  <a:lnTo>
                    <a:pt x="583" y="106"/>
                  </a:lnTo>
                  <a:lnTo>
                    <a:pt x="585" y="108"/>
                  </a:lnTo>
                  <a:lnTo>
                    <a:pt x="587" y="108"/>
                  </a:lnTo>
                  <a:lnTo>
                    <a:pt x="587" y="108"/>
                  </a:lnTo>
                  <a:lnTo>
                    <a:pt x="587" y="110"/>
                  </a:lnTo>
                  <a:lnTo>
                    <a:pt x="587" y="112"/>
                  </a:lnTo>
                  <a:lnTo>
                    <a:pt x="587" y="114"/>
                  </a:lnTo>
                  <a:lnTo>
                    <a:pt x="587" y="116"/>
                  </a:lnTo>
                  <a:lnTo>
                    <a:pt x="587" y="118"/>
                  </a:lnTo>
                  <a:lnTo>
                    <a:pt x="587" y="122"/>
                  </a:lnTo>
                  <a:lnTo>
                    <a:pt x="587" y="128"/>
                  </a:lnTo>
                  <a:lnTo>
                    <a:pt x="587" y="130"/>
                  </a:lnTo>
                  <a:lnTo>
                    <a:pt x="591" y="138"/>
                  </a:lnTo>
                  <a:lnTo>
                    <a:pt x="591" y="138"/>
                  </a:lnTo>
                  <a:lnTo>
                    <a:pt x="591" y="142"/>
                  </a:lnTo>
                  <a:lnTo>
                    <a:pt x="589" y="144"/>
                  </a:lnTo>
                  <a:lnTo>
                    <a:pt x="589" y="144"/>
                  </a:lnTo>
                  <a:lnTo>
                    <a:pt x="589" y="148"/>
                  </a:lnTo>
                  <a:lnTo>
                    <a:pt x="589" y="150"/>
                  </a:lnTo>
                  <a:lnTo>
                    <a:pt x="591" y="152"/>
                  </a:lnTo>
                  <a:lnTo>
                    <a:pt x="591" y="156"/>
                  </a:lnTo>
                  <a:lnTo>
                    <a:pt x="591" y="158"/>
                  </a:lnTo>
                  <a:lnTo>
                    <a:pt x="591" y="160"/>
                  </a:lnTo>
                  <a:lnTo>
                    <a:pt x="591" y="164"/>
                  </a:lnTo>
                  <a:lnTo>
                    <a:pt x="591" y="168"/>
                  </a:lnTo>
                  <a:lnTo>
                    <a:pt x="591" y="170"/>
                  </a:lnTo>
                  <a:lnTo>
                    <a:pt x="589" y="174"/>
                  </a:lnTo>
                  <a:lnTo>
                    <a:pt x="589" y="176"/>
                  </a:lnTo>
                  <a:lnTo>
                    <a:pt x="591" y="180"/>
                  </a:lnTo>
                  <a:lnTo>
                    <a:pt x="591" y="180"/>
                  </a:lnTo>
                  <a:lnTo>
                    <a:pt x="591" y="182"/>
                  </a:lnTo>
                  <a:lnTo>
                    <a:pt x="589" y="184"/>
                  </a:lnTo>
                  <a:lnTo>
                    <a:pt x="589" y="184"/>
                  </a:lnTo>
                  <a:lnTo>
                    <a:pt x="589" y="190"/>
                  </a:lnTo>
                  <a:lnTo>
                    <a:pt x="589" y="194"/>
                  </a:lnTo>
                  <a:lnTo>
                    <a:pt x="589" y="198"/>
                  </a:lnTo>
                  <a:lnTo>
                    <a:pt x="589" y="200"/>
                  </a:lnTo>
                  <a:lnTo>
                    <a:pt x="587" y="202"/>
                  </a:lnTo>
                  <a:lnTo>
                    <a:pt x="587" y="204"/>
                  </a:lnTo>
                  <a:lnTo>
                    <a:pt x="587" y="204"/>
                  </a:lnTo>
                  <a:lnTo>
                    <a:pt x="587" y="210"/>
                  </a:lnTo>
                  <a:lnTo>
                    <a:pt x="591" y="212"/>
                  </a:lnTo>
                  <a:lnTo>
                    <a:pt x="591" y="214"/>
                  </a:lnTo>
                  <a:lnTo>
                    <a:pt x="593" y="218"/>
                  </a:lnTo>
                  <a:lnTo>
                    <a:pt x="593" y="222"/>
                  </a:lnTo>
                  <a:lnTo>
                    <a:pt x="593" y="226"/>
                  </a:lnTo>
                  <a:lnTo>
                    <a:pt x="589" y="230"/>
                  </a:lnTo>
                  <a:lnTo>
                    <a:pt x="591" y="234"/>
                  </a:lnTo>
                  <a:lnTo>
                    <a:pt x="591" y="238"/>
                  </a:lnTo>
                  <a:lnTo>
                    <a:pt x="593" y="242"/>
                  </a:lnTo>
                  <a:lnTo>
                    <a:pt x="593" y="244"/>
                  </a:lnTo>
                  <a:lnTo>
                    <a:pt x="595" y="250"/>
                  </a:lnTo>
                  <a:lnTo>
                    <a:pt x="597" y="256"/>
                  </a:lnTo>
                  <a:lnTo>
                    <a:pt x="599" y="264"/>
                  </a:lnTo>
                  <a:lnTo>
                    <a:pt x="603" y="266"/>
                  </a:lnTo>
                  <a:lnTo>
                    <a:pt x="603" y="268"/>
                  </a:lnTo>
                  <a:lnTo>
                    <a:pt x="603" y="272"/>
                  </a:lnTo>
                  <a:lnTo>
                    <a:pt x="603" y="276"/>
                  </a:lnTo>
                  <a:lnTo>
                    <a:pt x="601" y="278"/>
                  </a:lnTo>
                  <a:lnTo>
                    <a:pt x="601" y="278"/>
                  </a:lnTo>
                  <a:lnTo>
                    <a:pt x="603" y="282"/>
                  </a:lnTo>
                  <a:lnTo>
                    <a:pt x="603" y="284"/>
                  </a:lnTo>
                  <a:lnTo>
                    <a:pt x="605" y="286"/>
                  </a:lnTo>
                  <a:lnTo>
                    <a:pt x="605" y="288"/>
                  </a:lnTo>
                  <a:lnTo>
                    <a:pt x="603" y="292"/>
                  </a:lnTo>
                  <a:lnTo>
                    <a:pt x="603" y="294"/>
                  </a:lnTo>
                  <a:lnTo>
                    <a:pt x="603" y="296"/>
                  </a:lnTo>
                  <a:lnTo>
                    <a:pt x="601" y="298"/>
                  </a:lnTo>
                  <a:lnTo>
                    <a:pt x="603" y="300"/>
                  </a:lnTo>
                  <a:lnTo>
                    <a:pt x="603" y="302"/>
                  </a:lnTo>
                  <a:lnTo>
                    <a:pt x="603" y="306"/>
                  </a:lnTo>
                  <a:lnTo>
                    <a:pt x="603" y="312"/>
                  </a:lnTo>
                  <a:lnTo>
                    <a:pt x="603" y="314"/>
                  </a:lnTo>
                  <a:lnTo>
                    <a:pt x="601" y="318"/>
                  </a:lnTo>
                  <a:lnTo>
                    <a:pt x="601" y="320"/>
                  </a:lnTo>
                  <a:lnTo>
                    <a:pt x="601" y="322"/>
                  </a:lnTo>
                  <a:lnTo>
                    <a:pt x="601" y="322"/>
                  </a:lnTo>
                  <a:lnTo>
                    <a:pt x="599" y="324"/>
                  </a:lnTo>
                  <a:lnTo>
                    <a:pt x="601" y="326"/>
                  </a:lnTo>
                  <a:lnTo>
                    <a:pt x="601" y="328"/>
                  </a:lnTo>
                  <a:lnTo>
                    <a:pt x="599" y="330"/>
                  </a:lnTo>
                  <a:lnTo>
                    <a:pt x="601" y="338"/>
                  </a:lnTo>
                  <a:lnTo>
                    <a:pt x="599" y="340"/>
                  </a:lnTo>
                  <a:lnTo>
                    <a:pt x="599" y="342"/>
                  </a:lnTo>
                  <a:lnTo>
                    <a:pt x="599" y="344"/>
                  </a:lnTo>
                  <a:lnTo>
                    <a:pt x="599" y="346"/>
                  </a:lnTo>
                  <a:lnTo>
                    <a:pt x="599" y="348"/>
                  </a:lnTo>
                  <a:lnTo>
                    <a:pt x="599" y="350"/>
                  </a:lnTo>
                  <a:lnTo>
                    <a:pt x="599" y="352"/>
                  </a:lnTo>
                  <a:lnTo>
                    <a:pt x="599" y="354"/>
                  </a:lnTo>
                  <a:lnTo>
                    <a:pt x="597" y="354"/>
                  </a:lnTo>
                  <a:lnTo>
                    <a:pt x="593" y="352"/>
                  </a:lnTo>
                  <a:lnTo>
                    <a:pt x="593" y="354"/>
                  </a:lnTo>
                  <a:lnTo>
                    <a:pt x="593" y="356"/>
                  </a:lnTo>
                  <a:lnTo>
                    <a:pt x="595" y="358"/>
                  </a:lnTo>
                  <a:lnTo>
                    <a:pt x="595" y="360"/>
                  </a:lnTo>
                  <a:lnTo>
                    <a:pt x="595" y="362"/>
                  </a:lnTo>
                  <a:lnTo>
                    <a:pt x="599" y="366"/>
                  </a:lnTo>
                  <a:lnTo>
                    <a:pt x="601" y="368"/>
                  </a:lnTo>
                  <a:lnTo>
                    <a:pt x="601" y="370"/>
                  </a:lnTo>
                  <a:lnTo>
                    <a:pt x="601" y="374"/>
                  </a:lnTo>
                  <a:lnTo>
                    <a:pt x="603" y="376"/>
                  </a:lnTo>
                  <a:lnTo>
                    <a:pt x="603" y="378"/>
                  </a:lnTo>
                  <a:lnTo>
                    <a:pt x="611" y="390"/>
                  </a:lnTo>
                  <a:lnTo>
                    <a:pt x="611" y="394"/>
                  </a:lnTo>
                  <a:lnTo>
                    <a:pt x="611" y="400"/>
                  </a:lnTo>
                  <a:lnTo>
                    <a:pt x="611" y="400"/>
                  </a:lnTo>
                  <a:lnTo>
                    <a:pt x="609" y="402"/>
                  </a:lnTo>
                  <a:lnTo>
                    <a:pt x="609" y="404"/>
                  </a:lnTo>
                  <a:lnTo>
                    <a:pt x="609" y="406"/>
                  </a:lnTo>
                  <a:lnTo>
                    <a:pt x="611" y="410"/>
                  </a:lnTo>
                  <a:lnTo>
                    <a:pt x="611" y="418"/>
                  </a:lnTo>
                  <a:lnTo>
                    <a:pt x="611" y="420"/>
                  </a:lnTo>
                  <a:lnTo>
                    <a:pt x="613" y="422"/>
                  </a:lnTo>
                  <a:lnTo>
                    <a:pt x="615" y="426"/>
                  </a:lnTo>
                  <a:lnTo>
                    <a:pt x="615" y="428"/>
                  </a:lnTo>
                  <a:lnTo>
                    <a:pt x="617" y="428"/>
                  </a:lnTo>
                  <a:lnTo>
                    <a:pt x="619" y="430"/>
                  </a:lnTo>
                  <a:lnTo>
                    <a:pt x="621" y="430"/>
                  </a:lnTo>
                  <a:lnTo>
                    <a:pt x="621" y="430"/>
                  </a:lnTo>
                  <a:lnTo>
                    <a:pt x="619" y="430"/>
                  </a:lnTo>
                  <a:lnTo>
                    <a:pt x="619" y="432"/>
                  </a:lnTo>
                  <a:lnTo>
                    <a:pt x="619" y="432"/>
                  </a:lnTo>
                  <a:lnTo>
                    <a:pt x="621" y="434"/>
                  </a:lnTo>
                  <a:lnTo>
                    <a:pt x="623" y="434"/>
                  </a:lnTo>
                  <a:lnTo>
                    <a:pt x="627" y="434"/>
                  </a:lnTo>
                  <a:lnTo>
                    <a:pt x="627" y="432"/>
                  </a:lnTo>
                  <a:lnTo>
                    <a:pt x="629" y="430"/>
                  </a:lnTo>
                  <a:lnTo>
                    <a:pt x="629" y="428"/>
                  </a:lnTo>
                  <a:lnTo>
                    <a:pt x="631" y="428"/>
                  </a:lnTo>
                  <a:lnTo>
                    <a:pt x="631" y="430"/>
                  </a:lnTo>
                  <a:lnTo>
                    <a:pt x="635" y="432"/>
                  </a:lnTo>
                  <a:lnTo>
                    <a:pt x="635" y="432"/>
                  </a:lnTo>
                  <a:lnTo>
                    <a:pt x="637" y="432"/>
                  </a:lnTo>
                  <a:lnTo>
                    <a:pt x="637" y="430"/>
                  </a:lnTo>
                  <a:lnTo>
                    <a:pt x="637" y="428"/>
                  </a:lnTo>
                  <a:lnTo>
                    <a:pt x="639" y="428"/>
                  </a:lnTo>
                  <a:lnTo>
                    <a:pt x="639" y="430"/>
                  </a:lnTo>
                  <a:lnTo>
                    <a:pt x="637" y="432"/>
                  </a:lnTo>
                  <a:lnTo>
                    <a:pt x="635" y="432"/>
                  </a:lnTo>
                  <a:lnTo>
                    <a:pt x="635" y="434"/>
                  </a:lnTo>
                  <a:lnTo>
                    <a:pt x="633" y="434"/>
                  </a:lnTo>
                  <a:lnTo>
                    <a:pt x="633" y="436"/>
                  </a:lnTo>
                  <a:lnTo>
                    <a:pt x="635" y="436"/>
                  </a:lnTo>
                  <a:lnTo>
                    <a:pt x="635" y="436"/>
                  </a:lnTo>
                  <a:lnTo>
                    <a:pt x="637" y="438"/>
                  </a:lnTo>
                  <a:lnTo>
                    <a:pt x="639" y="436"/>
                  </a:lnTo>
                  <a:lnTo>
                    <a:pt x="641" y="440"/>
                  </a:lnTo>
                  <a:lnTo>
                    <a:pt x="643" y="444"/>
                  </a:lnTo>
                  <a:lnTo>
                    <a:pt x="643" y="444"/>
                  </a:lnTo>
                  <a:lnTo>
                    <a:pt x="641" y="442"/>
                  </a:lnTo>
                  <a:lnTo>
                    <a:pt x="639" y="440"/>
                  </a:lnTo>
                  <a:lnTo>
                    <a:pt x="637" y="440"/>
                  </a:lnTo>
                  <a:lnTo>
                    <a:pt x="637" y="442"/>
                  </a:lnTo>
                  <a:lnTo>
                    <a:pt x="637" y="442"/>
                  </a:lnTo>
                  <a:lnTo>
                    <a:pt x="639" y="444"/>
                  </a:lnTo>
                  <a:lnTo>
                    <a:pt x="641" y="446"/>
                  </a:lnTo>
                  <a:lnTo>
                    <a:pt x="641" y="446"/>
                  </a:lnTo>
                  <a:lnTo>
                    <a:pt x="639" y="446"/>
                  </a:lnTo>
                  <a:lnTo>
                    <a:pt x="639" y="448"/>
                  </a:lnTo>
                  <a:lnTo>
                    <a:pt x="639" y="452"/>
                  </a:lnTo>
                  <a:lnTo>
                    <a:pt x="641" y="452"/>
                  </a:lnTo>
                  <a:lnTo>
                    <a:pt x="643" y="454"/>
                  </a:lnTo>
                  <a:lnTo>
                    <a:pt x="643" y="456"/>
                  </a:lnTo>
                  <a:lnTo>
                    <a:pt x="641" y="456"/>
                  </a:lnTo>
                  <a:lnTo>
                    <a:pt x="641" y="456"/>
                  </a:lnTo>
                  <a:lnTo>
                    <a:pt x="641" y="458"/>
                  </a:lnTo>
                  <a:lnTo>
                    <a:pt x="639" y="460"/>
                  </a:lnTo>
                  <a:lnTo>
                    <a:pt x="641" y="462"/>
                  </a:lnTo>
                  <a:lnTo>
                    <a:pt x="643" y="466"/>
                  </a:lnTo>
                  <a:lnTo>
                    <a:pt x="643" y="470"/>
                  </a:lnTo>
                  <a:lnTo>
                    <a:pt x="641" y="470"/>
                  </a:lnTo>
                  <a:lnTo>
                    <a:pt x="643" y="472"/>
                  </a:lnTo>
                  <a:lnTo>
                    <a:pt x="643" y="474"/>
                  </a:lnTo>
                  <a:lnTo>
                    <a:pt x="645" y="476"/>
                  </a:lnTo>
                  <a:lnTo>
                    <a:pt x="647" y="476"/>
                  </a:lnTo>
                  <a:lnTo>
                    <a:pt x="651" y="478"/>
                  </a:lnTo>
                  <a:lnTo>
                    <a:pt x="653" y="480"/>
                  </a:lnTo>
                  <a:lnTo>
                    <a:pt x="655" y="483"/>
                  </a:lnTo>
                  <a:lnTo>
                    <a:pt x="655" y="485"/>
                  </a:lnTo>
                  <a:lnTo>
                    <a:pt x="651" y="489"/>
                  </a:lnTo>
                  <a:lnTo>
                    <a:pt x="649" y="489"/>
                  </a:lnTo>
                  <a:lnTo>
                    <a:pt x="647" y="489"/>
                  </a:lnTo>
                  <a:lnTo>
                    <a:pt x="647" y="493"/>
                  </a:lnTo>
                  <a:lnTo>
                    <a:pt x="649" y="495"/>
                  </a:lnTo>
                  <a:lnTo>
                    <a:pt x="651" y="495"/>
                  </a:lnTo>
                  <a:lnTo>
                    <a:pt x="655" y="497"/>
                  </a:lnTo>
                  <a:lnTo>
                    <a:pt x="655" y="499"/>
                  </a:lnTo>
                  <a:lnTo>
                    <a:pt x="657" y="499"/>
                  </a:lnTo>
                  <a:lnTo>
                    <a:pt x="657" y="499"/>
                  </a:lnTo>
                  <a:lnTo>
                    <a:pt x="657" y="499"/>
                  </a:lnTo>
                  <a:lnTo>
                    <a:pt x="653" y="497"/>
                  </a:lnTo>
                  <a:lnTo>
                    <a:pt x="651" y="497"/>
                  </a:lnTo>
                  <a:lnTo>
                    <a:pt x="651" y="497"/>
                  </a:lnTo>
                  <a:lnTo>
                    <a:pt x="649" y="499"/>
                  </a:lnTo>
                  <a:lnTo>
                    <a:pt x="645" y="499"/>
                  </a:lnTo>
                  <a:lnTo>
                    <a:pt x="647" y="503"/>
                  </a:lnTo>
                  <a:lnTo>
                    <a:pt x="647" y="503"/>
                  </a:lnTo>
                  <a:lnTo>
                    <a:pt x="649" y="505"/>
                  </a:lnTo>
                  <a:lnTo>
                    <a:pt x="649" y="505"/>
                  </a:lnTo>
                  <a:lnTo>
                    <a:pt x="651" y="507"/>
                  </a:lnTo>
                  <a:lnTo>
                    <a:pt x="651" y="509"/>
                  </a:lnTo>
                  <a:lnTo>
                    <a:pt x="651" y="511"/>
                  </a:lnTo>
                  <a:lnTo>
                    <a:pt x="651" y="513"/>
                  </a:lnTo>
                  <a:lnTo>
                    <a:pt x="653" y="513"/>
                  </a:lnTo>
                  <a:lnTo>
                    <a:pt x="653" y="515"/>
                  </a:lnTo>
                  <a:lnTo>
                    <a:pt x="653" y="517"/>
                  </a:lnTo>
                  <a:lnTo>
                    <a:pt x="653" y="519"/>
                  </a:lnTo>
                  <a:lnTo>
                    <a:pt x="651" y="519"/>
                  </a:lnTo>
                  <a:lnTo>
                    <a:pt x="651" y="517"/>
                  </a:lnTo>
                  <a:lnTo>
                    <a:pt x="651" y="517"/>
                  </a:lnTo>
                  <a:lnTo>
                    <a:pt x="651" y="515"/>
                  </a:lnTo>
                  <a:lnTo>
                    <a:pt x="651" y="509"/>
                  </a:lnTo>
                  <a:lnTo>
                    <a:pt x="649" y="509"/>
                  </a:lnTo>
                  <a:lnTo>
                    <a:pt x="649" y="507"/>
                  </a:lnTo>
                  <a:lnTo>
                    <a:pt x="649" y="505"/>
                  </a:lnTo>
                  <a:lnTo>
                    <a:pt x="647" y="505"/>
                  </a:lnTo>
                  <a:lnTo>
                    <a:pt x="647" y="507"/>
                  </a:lnTo>
                  <a:lnTo>
                    <a:pt x="647" y="509"/>
                  </a:lnTo>
                  <a:lnTo>
                    <a:pt x="647" y="511"/>
                  </a:lnTo>
                  <a:lnTo>
                    <a:pt x="647" y="513"/>
                  </a:lnTo>
                  <a:lnTo>
                    <a:pt x="645" y="513"/>
                  </a:lnTo>
                  <a:lnTo>
                    <a:pt x="643" y="513"/>
                  </a:lnTo>
                  <a:lnTo>
                    <a:pt x="641" y="513"/>
                  </a:lnTo>
                  <a:lnTo>
                    <a:pt x="643" y="513"/>
                  </a:lnTo>
                  <a:lnTo>
                    <a:pt x="645" y="511"/>
                  </a:lnTo>
                  <a:lnTo>
                    <a:pt x="645" y="509"/>
                  </a:lnTo>
                  <a:lnTo>
                    <a:pt x="645" y="507"/>
                  </a:lnTo>
                  <a:lnTo>
                    <a:pt x="645" y="507"/>
                  </a:lnTo>
                  <a:lnTo>
                    <a:pt x="645" y="505"/>
                  </a:lnTo>
                  <a:lnTo>
                    <a:pt x="645" y="501"/>
                  </a:lnTo>
                  <a:lnTo>
                    <a:pt x="645" y="501"/>
                  </a:lnTo>
                  <a:lnTo>
                    <a:pt x="645" y="499"/>
                  </a:lnTo>
                  <a:lnTo>
                    <a:pt x="643" y="499"/>
                  </a:lnTo>
                  <a:lnTo>
                    <a:pt x="643" y="499"/>
                  </a:lnTo>
                  <a:lnTo>
                    <a:pt x="641" y="499"/>
                  </a:lnTo>
                  <a:lnTo>
                    <a:pt x="641" y="499"/>
                  </a:lnTo>
                  <a:lnTo>
                    <a:pt x="641" y="499"/>
                  </a:lnTo>
                  <a:lnTo>
                    <a:pt x="641" y="501"/>
                  </a:lnTo>
                  <a:lnTo>
                    <a:pt x="643" y="503"/>
                  </a:lnTo>
                  <a:lnTo>
                    <a:pt x="643" y="503"/>
                  </a:lnTo>
                  <a:lnTo>
                    <a:pt x="643" y="503"/>
                  </a:lnTo>
                  <a:lnTo>
                    <a:pt x="641" y="505"/>
                  </a:lnTo>
                  <a:lnTo>
                    <a:pt x="641" y="505"/>
                  </a:lnTo>
                  <a:lnTo>
                    <a:pt x="639" y="505"/>
                  </a:lnTo>
                  <a:lnTo>
                    <a:pt x="639" y="505"/>
                  </a:lnTo>
                  <a:lnTo>
                    <a:pt x="635" y="505"/>
                  </a:lnTo>
                  <a:lnTo>
                    <a:pt x="633" y="505"/>
                  </a:lnTo>
                  <a:lnTo>
                    <a:pt x="629" y="507"/>
                  </a:lnTo>
                  <a:lnTo>
                    <a:pt x="631" y="509"/>
                  </a:lnTo>
                  <a:lnTo>
                    <a:pt x="633" y="511"/>
                  </a:lnTo>
                  <a:lnTo>
                    <a:pt x="633" y="511"/>
                  </a:lnTo>
                  <a:lnTo>
                    <a:pt x="633" y="513"/>
                  </a:lnTo>
                  <a:lnTo>
                    <a:pt x="631" y="515"/>
                  </a:lnTo>
                  <a:lnTo>
                    <a:pt x="629" y="517"/>
                  </a:lnTo>
                  <a:lnTo>
                    <a:pt x="629" y="517"/>
                  </a:lnTo>
                  <a:lnTo>
                    <a:pt x="627" y="519"/>
                  </a:lnTo>
                  <a:lnTo>
                    <a:pt x="627" y="521"/>
                  </a:lnTo>
                  <a:lnTo>
                    <a:pt x="627" y="523"/>
                  </a:lnTo>
                  <a:lnTo>
                    <a:pt x="629" y="523"/>
                  </a:lnTo>
                  <a:lnTo>
                    <a:pt x="631" y="525"/>
                  </a:lnTo>
                  <a:lnTo>
                    <a:pt x="633" y="525"/>
                  </a:lnTo>
                  <a:lnTo>
                    <a:pt x="633" y="525"/>
                  </a:lnTo>
                  <a:lnTo>
                    <a:pt x="633" y="523"/>
                  </a:lnTo>
                  <a:lnTo>
                    <a:pt x="631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31" y="519"/>
                  </a:lnTo>
                  <a:lnTo>
                    <a:pt x="635" y="519"/>
                  </a:lnTo>
                  <a:lnTo>
                    <a:pt x="635" y="517"/>
                  </a:lnTo>
                  <a:lnTo>
                    <a:pt x="635" y="517"/>
                  </a:lnTo>
                  <a:lnTo>
                    <a:pt x="635" y="519"/>
                  </a:lnTo>
                  <a:lnTo>
                    <a:pt x="637" y="521"/>
                  </a:lnTo>
                  <a:lnTo>
                    <a:pt x="637" y="521"/>
                  </a:lnTo>
                  <a:lnTo>
                    <a:pt x="641" y="523"/>
                  </a:lnTo>
                  <a:lnTo>
                    <a:pt x="643" y="523"/>
                  </a:lnTo>
                  <a:lnTo>
                    <a:pt x="645" y="525"/>
                  </a:lnTo>
                  <a:lnTo>
                    <a:pt x="645" y="525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7" y="523"/>
                  </a:lnTo>
                  <a:lnTo>
                    <a:pt x="649" y="525"/>
                  </a:lnTo>
                  <a:lnTo>
                    <a:pt x="651" y="525"/>
                  </a:lnTo>
                  <a:lnTo>
                    <a:pt x="651" y="527"/>
                  </a:lnTo>
                  <a:lnTo>
                    <a:pt x="653" y="529"/>
                  </a:lnTo>
                  <a:lnTo>
                    <a:pt x="651" y="529"/>
                  </a:lnTo>
                  <a:lnTo>
                    <a:pt x="649" y="531"/>
                  </a:lnTo>
                  <a:lnTo>
                    <a:pt x="649" y="533"/>
                  </a:lnTo>
                  <a:lnTo>
                    <a:pt x="653" y="535"/>
                  </a:lnTo>
                  <a:lnTo>
                    <a:pt x="653" y="535"/>
                  </a:lnTo>
                  <a:lnTo>
                    <a:pt x="655" y="537"/>
                  </a:lnTo>
                  <a:lnTo>
                    <a:pt x="655" y="537"/>
                  </a:lnTo>
                  <a:lnTo>
                    <a:pt x="655" y="537"/>
                  </a:lnTo>
                  <a:lnTo>
                    <a:pt x="655" y="539"/>
                  </a:lnTo>
                  <a:lnTo>
                    <a:pt x="653" y="537"/>
                  </a:lnTo>
                  <a:lnTo>
                    <a:pt x="653" y="537"/>
                  </a:lnTo>
                  <a:lnTo>
                    <a:pt x="651" y="537"/>
                  </a:lnTo>
                  <a:lnTo>
                    <a:pt x="649" y="537"/>
                  </a:lnTo>
                  <a:lnTo>
                    <a:pt x="649" y="537"/>
                  </a:lnTo>
                  <a:lnTo>
                    <a:pt x="649" y="539"/>
                  </a:lnTo>
                  <a:lnTo>
                    <a:pt x="651" y="539"/>
                  </a:lnTo>
                  <a:lnTo>
                    <a:pt x="651" y="539"/>
                  </a:lnTo>
                  <a:lnTo>
                    <a:pt x="653" y="541"/>
                  </a:lnTo>
                  <a:lnTo>
                    <a:pt x="655" y="541"/>
                  </a:lnTo>
                  <a:lnTo>
                    <a:pt x="655" y="541"/>
                  </a:lnTo>
                  <a:lnTo>
                    <a:pt x="655" y="543"/>
                  </a:lnTo>
                  <a:lnTo>
                    <a:pt x="657" y="543"/>
                  </a:lnTo>
                  <a:lnTo>
                    <a:pt x="659" y="543"/>
                  </a:lnTo>
                  <a:lnTo>
                    <a:pt x="661" y="543"/>
                  </a:lnTo>
                  <a:lnTo>
                    <a:pt x="661" y="541"/>
                  </a:lnTo>
                  <a:lnTo>
                    <a:pt x="661" y="539"/>
                  </a:lnTo>
                  <a:lnTo>
                    <a:pt x="661" y="537"/>
                  </a:lnTo>
                  <a:lnTo>
                    <a:pt x="663" y="537"/>
                  </a:lnTo>
                  <a:lnTo>
                    <a:pt x="665" y="541"/>
                  </a:lnTo>
                  <a:lnTo>
                    <a:pt x="665" y="543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9" y="545"/>
                  </a:lnTo>
                  <a:lnTo>
                    <a:pt x="671" y="547"/>
                  </a:lnTo>
                  <a:lnTo>
                    <a:pt x="671" y="547"/>
                  </a:lnTo>
                  <a:lnTo>
                    <a:pt x="669" y="547"/>
                  </a:lnTo>
                  <a:lnTo>
                    <a:pt x="663" y="545"/>
                  </a:lnTo>
                  <a:lnTo>
                    <a:pt x="657" y="545"/>
                  </a:lnTo>
                  <a:lnTo>
                    <a:pt x="655" y="543"/>
                  </a:lnTo>
                  <a:lnTo>
                    <a:pt x="653" y="543"/>
                  </a:lnTo>
                  <a:lnTo>
                    <a:pt x="653" y="547"/>
                  </a:lnTo>
                  <a:lnTo>
                    <a:pt x="655" y="549"/>
                  </a:lnTo>
                  <a:lnTo>
                    <a:pt x="657" y="549"/>
                  </a:lnTo>
                  <a:lnTo>
                    <a:pt x="657" y="551"/>
                  </a:lnTo>
                  <a:lnTo>
                    <a:pt x="659" y="553"/>
                  </a:lnTo>
                  <a:lnTo>
                    <a:pt x="661" y="551"/>
                  </a:lnTo>
                  <a:lnTo>
                    <a:pt x="661" y="551"/>
                  </a:lnTo>
                  <a:lnTo>
                    <a:pt x="665" y="551"/>
                  </a:lnTo>
                  <a:lnTo>
                    <a:pt x="663" y="553"/>
                  </a:lnTo>
                  <a:lnTo>
                    <a:pt x="663" y="553"/>
                  </a:lnTo>
                  <a:lnTo>
                    <a:pt x="663" y="553"/>
                  </a:lnTo>
                  <a:lnTo>
                    <a:pt x="661" y="553"/>
                  </a:lnTo>
                  <a:lnTo>
                    <a:pt x="661" y="555"/>
                  </a:lnTo>
                  <a:lnTo>
                    <a:pt x="661" y="557"/>
                  </a:lnTo>
                  <a:lnTo>
                    <a:pt x="663" y="561"/>
                  </a:lnTo>
                  <a:lnTo>
                    <a:pt x="667" y="567"/>
                  </a:lnTo>
                  <a:lnTo>
                    <a:pt x="667" y="569"/>
                  </a:lnTo>
                  <a:lnTo>
                    <a:pt x="667" y="569"/>
                  </a:lnTo>
                  <a:lnTo>
                    <a:pt x="667" y="569"/>
                  </a:lnTo>
                  <a:lnTo>
                    <a:pt x="669" y="569"/>
                  </a:lnTo>
                  <a:lnTo>
                    <a:pt x="669" y="569"/>
                  </a:lnTo>
                  <a:lnTo>
                    <a:pt x="669" y="567"/>
                  </a:lnTo>
                  <a:lnTo>
                    <a:pt x="669" y="565"/>
                  </a:lnTo>
                  <a:lnTo>
                    <a:pt x="669" y="565"/>
                  </a:lnTo>
                  <a:lnTo>
                    <a:pt x="669" y="563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9" y="563"/>
                  </a:lnTo>
                  <a:lnTo>
                    <a:pt x="669" y="563"/>
                  </a:lnTo>
                  <a:lnTo>
                    <a:pt x="669" y="563"/>
                  </a:lnTo>
                  <a:lnTo>
                    <a:pt x="671" y="565"/>
                  </a:lnTo>
                  <a:lnTo>
                    <a:pt x="671" y="567"/>
                  </a:lnTo>
                  <a:lnTo>
                    <a:pt x="671" y="567"/>
                  </a:lnTo>
                  <a:lnTo>
                    <a:pt x="671" y="569"/>
                  </a:lnTo>
                  <a:lnTo>
                    <a:pt x="673" y="569"/>
                  </a:lnTo>
                  <a:lnTo>
                    <a:pt x="675" y="571"/>
                  </a:lnTo>
                  <a:lnTo>
                    <a:pt x="675" y="571"/>
                  </a:lnTo>
                  <a:lnTo>
                    <a:pt x="675" y="571"/>
                  </a:lnTo>
                  <a:lnTo>
                    <a:pt x="673" y="571"/>
                  </a:lnTo>
                  <a:lnTo>
                    <a:pt x="671" y="571"/>
                  </a:lnTo>
                  <a:lnTo>
                    <a:pt x="669" y="571"/>
                  </a:lnTo>
                  <a:lnTo>
                    <a:pt x="669" y="571"/>
                  </a:lnTo>
                  <a:lnTo>
                    <a:pt x="669" y="573"/>
                  </a:lnTo>
                  <a:lnTo>
                    <a:pt x="671" y="575"/>
                  </a:lnTo>
                  <a:lnTo>
                    <a:pt x="673" y="577"/>
                  </a:lnTo>
                  <a:lnTo>
                    <a:pt x="675" y="577"/>
                  </a:lnTo>
                  <a:lnTo>
                    <a:pt x="675" y="577"/>
                  </a:lnTo>
                  <a:lnTo>
                    <a:pt x="677" y="579"/>
                  </a:lnTo>
                  <a:lnTo>
                    <a:pt x="677" y="579"/>
                  </a:lnTo>
                  <a:lnTo>
                    <a:pt x="671" y="577"/>
                  </a:lnTo>
                  <a:lnTo>
                    <a:pt x="671" y="579"/>
                  </a:lnTo>
                  <a:lnTo>
                    <a:pt x="669" y="581"/>
                  </a:lnTo>
                  <a:lnTo>
                    <a:pt x="671" y="583"/>
                  </a:lnTo>
                  <a:lnTo>
                    <a:pt x="673" y="585"/>
                  </a:lnTo>
                  <a:lnTo>
                    <a:pt x="675" y="585"/>
                  </a:lnTo>
                  <a:lnTo>
                    <a:pt x="675" y="585"/>
                  </a:lnTo>
                  <a:lnTo>
                    <a:pt x="679" y="587"/>
                  </a:lnTo>
                  <a:lnTo>
                    <a:pt x="681" y="587"/>
                  </a:lnTo>
                  <a:lnTo>
                    <a:pt x="677" y="587"/>
                  </a:lnTo>
                  <a:lnTo>
                    <a:pt x="679" y="589"/>
                  </a:lnTo>
                  <a:lnTo>
                    <a:pt x="679" y="589"/>
                  </a:lnTo>
                  <a:lnTo>
                    <a:pt x="681" y="591"/>
                  </a:lnTo>
                  <a:lnTo>
                    <a:pt x="683" y="593"/>
                  </a:lnTo>
                  <a:lnTo>
                    <a:pt x="685" y="591"/>
                  </a:lnTo>
                  <a:lnTo>
                    <a:pt x="685" y="587"/>
                  </a:lnTo>
                  <a:lnTo>
                    <a:pt x="685" y="587"/>
                  </a:lnTo>
                  <a:lnTo>
                    <a:pt x="685" y="587"/>
                  </a:lnTo>
                  <a:lnTo>
                    <a:pt x="685" y="589"/>
                  </a:lnTo>
                  <a:lnTo>
                    <a:pt x="687" y="589"/>
                  </a:lnTo>
                  <a:lnTo>
                    <a:pt x="687" y="589"/>
                  </a:lnTo>
                  <a:lnTo>
                    <a:pt x="687" y="589"/>
                  </a:lnTo>
                  <a:lnTo>
                    <a:pt x="685" y="591"/>
                  </a:lnTo>
                  <a:lnTo>
                    <a:pt x="685" y="593"/>
                  </a:lnTo>
                  <a:lnTo>
                    <a:pt x="687" y="595"/>
                  </a:lnTo>
                  <a:lnTo>
                    <a:pt x="687" y="595"/>
                  </a:lnTo>
                  <a:lnTo>
                    <a:pt x="681" y="593"/>
                  </a:lnTo>
                  <a:lnTo>
                    <a:pt x="681" y="593"/>
                  </a:lnTo>
                  <a:lnTo>
                    <a:pt x="681" y="591"/>
                  </a:lnTo>
                  <a:lnTo>
                    <a:pt x="677" y="589"/>
                  </a:lnTo>
                  <a:lnTo>
                    <a:pt x="675" y="587"/>
                  </a:lnTo>
                  <a:lnTo>
                    <a:pt x="671" y="585"/>
                  </a:lnTo>
                  <a:lnTo>
                    <a:pt x="671" y="585"/>
                  </a:lnTo>
                  <a:lnTo>
                    <a:pt x="669" y="585"/>
                  </a:lnTo>
                  <a:lnTo>
                    <a:pt x="669" y="587"/>
                  </a:lnTo>
                  <a:lnTo>
                    <a:pt x="671" y="587"/>
                  </a:lnTo>
                  <a:lnTo>
                    <a:pt x="673" y="589"/>
                  </a:lnTo>
                  <a:lnTo>
                    <a:pt x="673" y="589"/>
                  </a:lnTo>
                  <a:lnTo>
                    <a:pt x="671" y="591"/>
                  </a:lnTo>
                  <a:lnTo>
                    <a:pt x="667" y="591"/>
                  </a:lnTo>
                  <a:lnTo>
                    <a:pt x="669" y="593"/>
                  </a:lnTo>
                  <a:lnTo>
                    <a:pt x="671" y="593"/>
                  </a:lnTo>
                  <a:lnTo>
                    <a:pt x="675" y="597"/>
                  </a:lnTo>
                  <a:lnTo>
                    <a:pt x="677" y="597"/>
                  </a:lnTo>
                  <a:lnTo>
                    <a:pt x="677" y="597"/>
                  </a:lnTo>
                  <a:lnTo>
                    <a:pt x="679" y="599"/>
                  </a:lnTo>
                  <a:lnTo>
                    <a:pt x="681" y="599"/>
                  </a:lnTo>
                  <a:lnTo>
                    <a:pt x="681" y="599"/>
                  </a:lnTo>
                  <a:lnTo>
                    <a:pt x="683" y="599"/>
                  </a:lnTo>
                  <a:lnTo>
                    <a:pt x="685" y="599"/>
                  </a:lnTo>
                  <a:lnTo>
                    <a:pt x="687" y="601"/>
                  </a:lnTo>
                  <a:lnTo>
                    <a:pt x="689" y="601"/>
                  </a:lnTo>
                  <a:lnTo>
                    <a:pt x="691" y="607"/>
                  </a:lnTo>
                  <a:lnTo>
                    <a:pt x="689" y="605"/>
                  </a:lnTo>
                  <a:lnTo>
                    <a:pt x="687" y="607"/>
                  </a:lnTo>
                  <a:lnTo>
                    <a:pt x="689" y="607"/>
                  </a:lnTo>
                  <a:lnTo>
                    <a:pt x="691" y="609"/>
                  </a:lnTo>
                  <a:lnTo>
                    <a:pt x="693" y="609"/>
                  </a:lnTo>
                  <a:lnTo>
                    <a:pt x="693" y="609"/>
                  </a:lnTo>
                  <a:lnTo>
                    <a:pt x="695" y="609"/>
                  </a:lnTo>
                  <a:lnTo>
                    <a:pt x="695" y="609"/>
                  </a:lnTo>
                  <a:lnTo>
                    <a:pt x="697" y="611"/>
                  </a:lnTo>
                  <a:lnTo>
                    <a:pt x="699" y="613"/>
                  </a:lnTo>
                  <a:lnTo>
                    <a:pt x="701" y="613"/>
                  </a:lnTo>
                  <a:lnTo>
                    <a:pt x="703" y="615"/>
                  </a:lnTo>
                  <a:lnTo>
                    <a:pt x="705" y="613"/>
                  </a:lnTo>
                  <a:lnTo>
                    <a:pt x="707" y="611"/>
                  </a:lnTo>
                  <a:lnTo>
                    <a:pt x="711" y="609"/>
                  </a:lnTo>
                  <a:lnTo>
                    <a:pt x="711" y="609"/>
                  </a:lnTo>
                  <a:lnTo>
                    <a:pt x="709" y="607"/>
                  </a:lnTo>
                  <a:lnTo>
                    <a:pt x="709" y="607"/>
                  </a:lnTo>
                  <a:lnTo>
                    <a:pt x="707" y="607"/>
                  </a:lnTo>
                  <a:lnTo>
                    <a:pt x="701" y="605"/>
                  </a:lnTo>
                  <a:lnTo>
                    <a:pt x="701" y="605"/>
                  </a:lnTo>
                  <a:lnTo>
                    <a:pt x="699" y="603"/>
                  </a:lnTo>
                  <a:lnTo>
                    <a:pt x="699" y="603"/>
                  </a:lnTo>
                  <a:lnTo>
                    <a:pt x="701" y="603"/>
                  </a:lnTo>
                  <a:lnTo>
                    <a:pt x="707" y="605"/>
                  </a:lnTo>
                  <a:lnTo>
                    <a:pt x="711" y="607"/>
                  </a:lnTo>
                  <a:lnTo>
                    <a:pt x="711" y="609"/>
                  </a:lnTo>
                  <a:lnTo>
                    <a:pt x="713" y="611"/>
                  </a:lnTo>
                  <a:lnTo>
                    <a:pt x="713" y="611"/>
                  </a:lnTo>
                  <a:lnTo>
                    <a:pt x="711" y="611"/>
                  </a:lnTo>
                  <a:lnTo>
                    <a:pt x="713" y="613"/>
                  </a:lnTo>
                  <a:lnTo>
                    <a:pt x="713" y="613"/>
                  </a:lnTo>
                  <a:lnTo>
                    <a:pt x="715" y="615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5" y="619"/>
                  </a:lnTo>
                  <a:lnTo>
                    <a:pt x="715" y="619"/>
                  </a:lnTo>
                  <a:lnTo>
                    <a:pt x="715" y="619"/>
                  </a:lnTo>
                  <a:lnTo>
                    <a:pt x="713" y="619"/>
                  </a:lnTo>
                  <a:lnTo>
                    <a:pt x="713" y="619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3" y="615"/>
                  </a:lnTo>
                  <a:lnTo>
                    <a:pt x="713" y="615"/>
                  </a:lnTo>
                  <a:lnTo>
                    <a:pt x="711" y="613"/>
                  </a:lnTo>
                  <a:lnTo>
                    <a:pt x="711" y="613"/>
                  </a:lnTo>
                  <a:lnTo>
                    <a:pt x="711" y="613"/>
                  </a:lnTo>
                  <a:lnTo>
                    <a:pt x="709" y="613"/>
                  </a:lnTo>
                  <a:lnTo>
                    <a:pt x="709" y="613"/>
                  </a:lnTo>
                  <a:lnTo>
                    <a:pt x="709" y="613"/>
                  </a:lnTo>
                  <a:lnTo>
                    <a:pt x="707" y="615"/>
                  </a:lnTo>
                  <a:lnTo>
                    <a:pt x="705" y="615"/>
                  </a:lnTo>
                  <a:lnTo>
                    <a:pt x="703" y="615"/>
                  </a:lnTo>
                  <a:lnTo>
                    <a:pt x="701" y="615"/>
                  </a:lnTo>
                  <a:lnTo>
                    <a:pt x="701" y="615"/>
                  </a:lnTo>
                  <a:lnTo>
                    <a:pt x="699" y="615"/>
                  </a:lnTo>
                  <a:lnTo>
                    <a:pt x="699" y="615"/>
                  </a:lnTo>
                  <a:lnTo>
                    <a:pt x="699" y="615"/>
                  </a:lnTo>
                  <a:lnTo>
                    <a:pt x="699" y="617"/>
                  </a:lnTo>
                  <a:lnTo>
                    <a:pt x="699" y="617"/>
                  </a:lnTo>
                  <a:lnTo>
                    <a:pt x="697" y="617"/>
                  </a:lnTo>
                  <a:lnTo>
                    <a:pt x="695" y="615"/>
                  </a:lnTo>
                  <a:lnTo>
                    <a:pt x="693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7"/>
                  </a:lnTo>
                  <a:lnTo>
                    <a:pt x="693" y="619"/>
                  </a:lnTo>
                  <a:lnTo>
                    <a:pt x="695" y="619"/>
                  </a:lnTo>
                  <a:lnTo>
                    <a:pt x="695" y="619"/>
                  </a:lnTo>
                  <a:lnTo>
                    <a:pt x="697" y="619"/>
                  </a:lnTo>
                  <a:lnTo>
                    <a:pt x="697" y="621"/>
                  </a:lnTo>
                  <a:lnTo>
                    <a:pt x="697" y="623"/>
                  </a:lnTo>
                  <a:lnTo>
                    <a:pt x="699" y="623"/>
                  </a:lnTo>
                  <a:lnTo>
                    <a:pt x="701" y="625"/>
                  </a:lnTo>
                  <a:lnTo>
                    <a:pt x="703" y="625"/>
                  </a:lnTo>
                  <a:lnTo>
                    <a:pt x="705" y="625"/>
                  </a:lnTo>
                  <a:lnTo>
                    <a:pt x="707" y="623"/>
                  </a:lnTo>
                  <a:lnTo>
                    <a:pt x="709" y="623"/>
                  </a:lnTo>
                  <a:lnTo>
                    <a:pt x="709" y="623"/>
                  </a:lnTo>
                  <a:lnTo>
                    <a:pt x="709" y="621"/>
                  </a:lnTo>
                  <a:lnTo>
                    <a:pt x="709" y="621"/>
                  </a:lnTo>
                  <a:lnTo>
                    <a:pt x="711" y="623"/>
                  </a:lnTo>
                  <a:lnTo>
                    <a:pt x="711" y="623"/>
                  </a:lnTo>
                  <a:lnTo>
                    <a:pt x="709" y="625"/>
                  </a:lnTo>
                  <a:lnTo>
                    <a:pt x="709" y="625"/>
                  </a:lnTo>
                  <a:lnTo>
                    <a:pt x="705" y="627"/>
                  </a:lnTo>
                  <a:lnTo>
                    <a:pt x="707" y="629"/>
                  </a:lnTo>
                  <a:lnTo>
                    <a:pt x="709" y="629"/>
                  </a:lnTo>
                  <a:lnTo>
                    <a:pt x="711" y="631"/>
                  </a:lnTo>
                  <a:lnTo>
                    <a:pt x="715" y="631"/>
                  </a:lnTo>
                  <a:lnTo>
                    <a:pt x="715" y="631"/>
                  </a:lnTo>
                  <a:lnTo>
                    <a:pt x="715" y="631"/>
                  </a:lnTo>
                  <a:lnTo>
                    <a:pt x="715" y="629"/>
                  </a:lnTo>
                  <a:lnTo>
                    <a:pt x="715" y="629"/>
                  </a:lnTo>
                  <a:lnTo>
                    <a:pt x="715" y="627"/>
                  </a:lnTo>
                  <a:lnTo>
                    <a:pt x="715" y="625"/>
                  </a:lnTo>
                  <a:lnTo>
                    <a:pt x="715" y="623"/>
                  </a:lnTo>
                  <a:lnTo>
                    <a:pt x="715" y="623"/>
                  </a:lnTo>
                  <a:lnTo>
                    <a:pt x="715" y="623"/>
                  </a:lnTo>
                  <a:lnTo>
                    <a:pt x="717" y="621"/>
                  </a:lnTo>
                  <a:lnTo>
                    <a:pt x="719" y="623"/>
                  </a:lnTo>
                  <a:lnTo>
                    <a:pt x="719" y="623"/>
                  </a:lnTo>
                  <a:lnTo>
                    <a:pt x="719" y="623"/>
                  </a:lnTo>
                  <a:lnTo>
                    <a:pt x="721" y="623"/>
                  </a:lnTo>
                  <a:lnTo>
                    <a:pt x="721" y="621"/>
                  </a:lnTo>
                  <a:lnTo>
                    <a:pt x="727" y="623"/>
                  </a:lnTo>
                  <a:lnTo>
                    <a:pt x="729" y="623"/>
                  </a:lnTo>
                  <a:lnTo>
                    <a:pt x="733" y="623"/>
                  </a:lnTo>
                  <a:lnTo>
                    <a:pt x="731" y="623"/>
                  </a:lnTo>
                  <a:lnTo>
                    <a:pt x="731" y="625"/>
                  </a:lnTo>
                  <a:lnTo>
                    <a:pt x="729" y="625"/>
                  </a:lnTo>
                  <a:lnTo>
                    <a:pt x="727" y="623"/>
                  </a:lnTo>
                  <a:lnTo>
                    <a:pt x="725" y="623"/>
                  </a:lnTo>
                  <a:lnTo>
                    <a:pt x="721" y="627"/>
                  </a:lnTo>
                  <a:lnTo>
                    <a:pt x="719" y="627"/>
                  </a:lnTo>
                  <a:lnTo>
                    <a:pt x="719" y="627"/>
                  </a:lnTo>
                  <a:lnTo>
                    <a:pt x="717" y="625"/>
                  </a:lnTo>
                  <a:lnTo>
                    <a:pt x="717" y="625"/>
                  </a:lnTo>
                  <a:lnTo>
                    <a:pt x="717" y="627"/>
                  </a:lnTo>
                  <a:lnTo>
                    <a:pt x="715" y="627"/>
                  </a:lnTo>
                  <a:lnTo>
                    <a:pt x="717" y="629"/>
                  </a:lnTo>
                  <a:lnTo>
                    <a:pt x="717" y="633"/>
                  </a:lnTo>
                  <a:lnTo>
                    <a:pt x="717" y="633"/>
                  </a:lnTo>
                  <a:lnTo>
                    <a:pt x="717" y="635"/>
                  </a:lnTo>
                  <a:lnTo>
                    <a:pt x="719" y="635"/>
                  </a:lnTo>
                  <a:lnTo>
                    <a:pt x="723" y="637"/>
                  </a:lnTo>
                  <a:lnTo>
                    <a:pt x="725" y="637"/>
                  </a:lnTo>
                  <a:lnTo>
                    <a:pt x="725" y="637"/>
                  </a:lnTo>
                  <a:lnTo>
                    <a:pt x="725" y="635"/>
                  </a:lnTo>
                  <a:lnTo>
                    <a:pt x="725" y="635"/>
                  </a:lnTo>
                  <a:lnTo>
                    <a:pt x="727" y="633"/>
                  </a:lnTo>
                  <a:lnTo>
                    <a:pt x="727" y="631"/>
                  </a:lnTo>
                  <a:lnTo>
                    <a:pt x="731" y="629"/>
                  </a:lnTo>
                  <a:lnTo>
                    <a:pt x="735" y="625"/>
                  </a:lnTo>
                  <a:lnTo>
                    <a:pt x="737" y="627"/>
                  </a:lnTo>
                  <a:lnTo>
                    <a:pt x="739" y="627"/>
                  </a:lnTo>
                  <a:lnTo>
                    <a:pt x="739" y="629"/>
                  </a:lnTo>
                  <a:lnTo>
                    <a:pt x="739" y="629"/>
                  </a:lnTo>
                  <a:lnTo>
                    <a:pt x="739" y="631"/>
                  </a:lnTo>
                  <a:lnTo>
                    <a:pt x="737" y="631"/>
                  </a:lnTo>
                  <a:lnTo>
                    <a:pt x="735" y="633"/>
                  </a:lnTo>
                  <a:lnTo>
                    <a:pt x="737" y="639"/>
                  </a:lnTo>
                  <a:lnTo>
                    <a:pt x="735" y="639"/>
                  </a:lnTo>
                  <a:lnTo>
                    <a:pt x="735" y="639"/>
                  </a:lnTo>
                  <a:lnTo>
                    <a:pt x="735" y="637"/>
                  </a:lnTo>
                  <a:lnTo>
                    <a:pt x="735" y="637"/>
                  </a:lnTo>
                  <a:lnTo>
                    <a:pt x="733" y="635"/>
                  </a:lnTo>
                  <a:lnTo>
                    <a:pt x="731" y="633"/>
                  </a:lnTo>
                  <a:lnTo>
                    <a:pt x="731" y="635"/>
                  </a:lnTo>
                  <a:lnTo>
                    <a:pt x="727" y="635"/>
                  </a:lnTo>
                  <a:lnTo>
                    <a:pt x="727" y="635"/>
                  </a:lnTo>
                  <a:lnTo>
                    <a:pt x="727" y="635"/>
                  </a:lnTo>
                  <a:lnTo>
                    <a:pt x="727" y="637"/>
                  </a:lnTo>
                  <a:lnTo>
                    <a:pt x="729" y="637"/>
                  </a:lnTo>
                  <a:lnTo>
                    <a:pt x="733" y="641"/>
                  </a:lnTo>
                  <a:lnTo>
                    <a:pt x="733" y="641"/>
                  </a:lnTo>
                  <a:lnTo>
                    <a:pt x="737" y="643"/>
                  </a:lnTo>
                  <a:lnTo>
                    <a:pt x="741" y="643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BFA2AC4E-7784-48D8-9201-6C7B0E91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658"/>
              <a:ext cx="164" cy="285"/>
            </a:xfrm>
            <a:custGeom>
              <a:avLst/>
              <a:gdLst>
                <a:gd name="T0" fmla="*/ 164 w 164"/>
                <a:gd name="T1" fmla="*/ 102 h 285"/>
                <a:gd name="T2" fmla="*/ 156 w 164"/>
                <a:gd name="T3" fmla="*/ 66 h 285"/>
                <a:gd name="T4" fmla="*/ 118 w 164"/>
                <a:gd name="T5" fmla="*/ 44 h 285"/>
                <a:gd name="T6" fmla="*/ 80 w 164"/>
                <a:gd name="T7" fmla="*/ 24 h 285"/>
                <a:gd name="T8" fmla="*/ 44 w 164"/>
                <a:gd name="T9" fmla="*/ 2 h 285"/>
                <a:gd name="T10" fmla="*/ 24 w 164"/>
                <a:gd name="T11" fmla="*/ 18 h 285"/>
                <a:gd name="T12" fmla="*/ 28 w 164"/>
                <a:gd name="T13" fmla="*/ 36 h 285"/>
                <a:gd name="T14" fmla="*/ 38 w 164"/>
                <a:gd name="T15" fmla="*/ 54 h 285"/>
                <a:gd name="T16" fmla="*/ 34 w 164"/>
                <a:gd name="T17" fmla="*/ 70 h 285"/>
                <a:gd name="T18" fmla="*/ 32 w 164"/>
                <a:gd name="T19" fmla="*/ 108 h 285"/>
                <a:gd name="T20" fmla="*/ 12 w 164"/>
                <a:gd name="T21" fmla="*/ 142 h 285"/>
                <a:gd name="T22" fmla="*/ 0 w 164"/>
                <a:gd name="T23" fmla="*/ 166 h 285"/>
                <a:gd name="T24" fmla="*/ 12 w 164"/>
                <a:gd name="T25" fmla="*/ 184 h 285"/>
                <a:gd name="T26" fmla="*/ 20 w 164"/>
                <a:gd name="T27" fmla="*/ 192 h 285"/>
                <a:gd name="T28" fmla="*/ 26 w 164"/>
                <a:gd name="T29" fmla="*/ 206 h 285"/>
                <a:gd name="T30" fmla="*/ 26 w 164"/>
                <a:gd name="T31" fmla="*/ 216 h 285"/>
                <a:gd name="T32" fmla="*/ 28 w 164"/>
                <a:gd name="T33" fmla="*/ 230 h 285"/>
                <a:gd name="T34" fmla="*/ 32 w 164"/>
                <a:gd name="T35" fmla="*/ 240 h 285"/>
                <a:gd name="T36" fmla="*/ 22 w 164"/>
                <a:gd name="T37" fmla="*/ 240 h 285"/>
                <a:gd name="T38" fmla="*/ 10 w 164"/>
                <a:gd name="T39" fmla="*/ 245 h 285"/>
                <a:gd name="T40" fmla="*/ 12 w 164"/>
                <a:gd name="T41" fmla="*/ 253 h 285"/>
                <a:gd name="T42" fmla="*/ 22 w 164"/>
                <a:gd name="T43" fmla="*/ 261 h 285"/>
                <a:gd name="T44" fmla="*/ 30 w 164"/>
                <a:gd name="T45" fmla="*/ 275 h 285"/>
                <a:gd name="T46" fmla="*/ 34 w 164"/>
                <a:gd name="T47" fmla="*/ 283 h 285"/>
                <a:gd name="T48" fmla="*/ 38 w 164"/>
                <a:gd name="T49" fmla="*/ 285 h 285"/>
                <a:gd name="T50" fmla="*/ 46 w 164"/>
                <a:gd name="T51" fmla="*/ 281 h 285"/>
                <a:gd name="T52" fmla="*/ 50 w 164"/>
                <a:gd name="T53" fmla="*/ 281 h 285"/>
                <a:gd name="T54" fmla="*/ 56 w 164"/>
                <a:gd name="T55" fmla="*/ 281 h 285"/>
                <a:gd name="T56" fmla="*/ 64 w 164"/>
                <a:gd name="T57" fmla="*/ 277 h 285"/>
                <a:gd name="T58" fmla="*/ 78 w 164"/>
                <a:gd name="T59" fmla="*/ 275 h 285"/>
                <a:gd name="T60" fmla="*/ 84 w 164"/>
                <a:gd name="T61" fmla="*/ 271 h 285"/>
                <a:gd name="T62" fmla="*/ 88 w 164"/>
                <a:gd name="T63" fmla="*/ 265 h 285"/>
                <a:gd name="T64" fmla="*/ 86 w 164"/>
                <a:gd name="T65" fmla="*/ 261 h 285"/>
                <a:gd name="T66" fmla="*/ 94 w 164"/>
                <a:gd name="T67" fmla="*/ 259 h 285"/>
                <a:gd name="T68" fmla="*/ 104 w 164"/>
                <a:gd name="T69" fmla="*/ 255 h 285"/>
                <a:gd name="T70" fmla="*/ 114 w 164"/>
                <a:gd name="T71" fmla="*/ 253 h 285"/>
                <a:gd name="T72" fmla="*/ 122 w 164"/>
                <a:gd name="T73" fmla="*/ 240 h 285"/>
                <a:gd name="T74" fmla="*/ 128 w 164"/>
                <a:gd name="T75" fmla="*/ 236 h 285"/>
                <a:gd name="T76" fmla="*/ 130 w 164"/>
                <a:gd name="T77" fmla="*/ 230 h 285"/>
                <a:gd name="T78" fmla="*/ 134 w 164"/>
                <a:gd name="T79" fmla="*/ 226 h 285"/>
                <a:gd name="T80" fmla="*/ 138 w 164"/>
                <a:gd name="T81" fmla="*/ 224 h 285"/>
                <a:gd name="T82" fmla="*/ 146 w 164"/>
                <a:gd name="T83" fmla="*/ 222 h 285"/>
                <a:gd name="T84" fmla="*/ 148 w 164"/>
                <a:gd name="T85" fmla="*/ 216 h 285"/>
                <a:gd name="T86" fmla="*/ 144 w 164"/>
                <a:gd name="T87" fmla="*/ 212 h 285"/>
                <a:gd name="T88" fmla="*/ 142 w 164"/>
                <a:gd name="T89" fmla="*/ 202 h 285"/>
                <a:gd name="T90" fmla="*/ 140 w 164"/>
                <a:gd name="T91" fmla="*/ 194 h 285"/>
                <a:gd name="T92" fmla="*/ 132 w 164"/>
                <a:gd name="T93" fmla="*/ 192 h 285"/>
                <a:gd name="T94" fmla="*/ 132 w 164"/>
                <a:gd name="T95" fmla="*/ 186 h 285"/>
                <a:gd name="T96" fmla="*/ 138 w 164"/>
                <a:gd name="T97" fmla="*/ 178 h 285"/>
                <a:gd name="T98" fmla="*/ 136 w 164"/>
                <a:gd name="T99" fmla="*/ 172 h 285"/>
                <a:gd name="T100" fmla="*/ 138 w 164"/>
                <a:gd name="T101" fmla="*/ 168 h 285"/>
                <a:gd name="T102" fmla="*/ 142 w 164"/>
                <a:gd name="T103" fmla="*/ 164 h 285"/>
                <a:gd name="T104" fmla="*/ 140 w 164"/>
                <a:gd name="T105" fmla="*/ 158 h 285"/>
                <a:gd name="T106" fmla="*/ 144 w 164"/>
                <a:gd name="T107" fmla="*/ 156 h 285"/>
                <a:gd name="T108" fmla="*/ 146 w 164"/>
                <a:gd name="T109" fmla="*/ 150 h 285"/>
                <a:gd name="T110" fmla="*/ 148 w 164"/>
                <a:gd name="T111" fmla="*/ 140 h 285"/>
                <a:gd name="T112" fmla="*/ 158 w 164"/>
                <a:gd name="T113" fmla="*/ 136 h 285"/>
                <a:gd name="T114" fmla="*/ 164 w 164"/>
                <a:gd name="T115" fmla="*/ 13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4" h="285">
                  <a:moveTo>
                    <a:pt x="164" y="134"/>
                  </a:moveTo>
                  <a:lnTo>
                    <a:pt x="164" y="126"/>
                  </a:lnTo>
                  <a:lnTo>
                    <a:pt x="164" y="118"/>
                  </a:lnTo>
                  <a:lnTo>
                    <a:pt x="164" y="110"/>
                  </a:lnTo>
                  <a:lnTo>
                    <a:pt x="164" y="102"/>
                  </a:lnTo>
                  <a:lnTo>
                    <a:pt x="164" y="94"/>
                  </a:lnTo>
                  <a:lnTo>
                    <a:pt x="164" y="86"/>
                  </a:lnTo>
                  <a:lnTo>
                    <a:pt x="162" y="78"/>
                  </a:lnTo>
                  <a:lnTo>
                    <a:pt x="162" y="70"/>
                  </a:lnTo>
                  <a:lnTo>
                    <a:pt x="156" y="66"/>
                  </a:lnTo>
                  <a:lnTo>
                    <a:pt x="148" y="62"/>
                  </a:lnTo>
                  <a:lnTo>
                    <a:pt x="140" y="58"/>
                  </a:lnTo>
                  <a:lnTo>
                    <a:pt x="132" y="54"/>
                  </a:lnTo>
                  <a:lnTo>
                    <a:pt x="126" y="48"/>
                  </a:lnTo>
                  <a:lnTo>
                    <a:pt x="118" y="44"/>
                  </a:lnTo>
                  <a:lnTo>
                    <a:pt x="110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88" y="28"/>
                  </a:lnTo>
                  <a:lnTo>
                    <a:pt x="80" y="24"/>
                  </a:lnTo>
                  <a:lnTo>
                    <a:pt x="74" y="20"/>
                  </a:lnTo>
                  <a:lnTo>
                    <a:pt x="66" y="16"/>
                  </a:lnTo>
                  <a:lnTo>
                    <a:pt x="58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2" y="8"/>
                  </a:lnTo>
                  <a:lnTo>
                    <a:pt x="24" y="18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6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36" y="62"/>
                  </a:lnTo>
                  <a:lnTo>
                    <a:pt x="34" y="62"/>
                  </a:lnTo>
                  <a:lnTo>
                    <a:pt x="34" y="70"/>
                  </a:lnTo>
                  <a:lnTo>
                    <a:pt x="34" y="76"/>
                  </a:lnTo>
                  <a:lnTo>
                    <a:pt x="34" y="82"/>
                  </a:lnTo>
                  <a:lnTo>
                    <a:pt x="32" y="90"/>
                  </a:lnTo>
                  <a:lnTo>
                    <a:pt x="32" y="98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28" y="122"/>
                  </a:lnTo>
                  <a:lnTo>
                    <a:pt x="20" y="130"/>
                  </a:lnTo>
                  <a:lnTo>
                    <a:pt x="14" y="136"/>
                  </a:lnTo>
                  <a:lnTo>
                    <a:pt x="12" y="142"/>
                  </a:lnTo>
                  <a:lnTo>
                    <a:pt x="6" y="150"/>
                  </a:lnTo>
                  <a:lnTo>
                    <a:pt x="2" y="156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4" y="178"/>
                  </a:lnTo>
                  <a:lnTo>
                    <a:pt x="8" y="182"/>
                  </a:lnTo>
                  <a:lnTo>
                    <a:pt x="10" y="184"/>
                  </a:lnTo>
                  <a:lnTo>
                    <a:pt x="12" y="184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16" y="190"/>
                  </a:lnTo>
                  <a:lnTo>
                    <a:pt x="18" y="190"/>
                  </a:lnTo>
                  <a:lnTo>
                    <a:pt x="20" y="192"/>
                  </a:lnTo>
                  <a:lnTo>
                    <a:pt x="22" y="194"/>
                  </a:lnTo>
                  <a:lnTo>
                    <a:pt x="22" y="198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26" y="208"/>
                  </a:lnTo>
                  <a:lnTo>
                    <a:pt x="26" y="210"/>
                  </a:lnTo>
                  <a:lnTo>
                    <a:pt x="26" y="212"/>
                  </a:lnTo>
                  <a:lnTo>
                    <a:pt x="26" y="216"/>
                  </a:lnTo>
                  <a:lnTo>
                    <a:pt x="24" y="216"/>
                  </a:lnTo>
                  <a:lnTo>
                    <a:pt x="24" y="220"/>
                  </a:lnTo>
                  <a:lnTo>
                    <a:pt x="26" y="224"/>
                  </a:lnTo>
                  <a:lnTo>
                    <a:pt x="26" y="228"/>
                  </a:lnTo>
                  <a:lnTo>
                    <a:pt x="28" y="230"/>
                  </a:lnTo>
                  <a:lnTo>
                    <a:pt x="28" y="234"/>
                  </a:lnTo>
                  <a:lnTo>
                    <a:pt x="30" y="236"/>
                  </a:lnTo>
                  <a:lnTo>
                    <a:pt x="32" y="238"/>
                  </a:lnTo>
                  <a:lnTo>
                    <a:pt x="34" y="240"/>
                  </a:lnTo>
                  <a:lnTo>
                    <a:pt x="32" y="240"/>
                  </a:lnTo>
                  <a:lnTo>
                    <a:pt x="30" y="240"/>
                  </a:lnTo>
                  <a:lnTo>
                    <a:pt x="28" y="240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2" y="240"/>
                  </a:lnTo>
                  <a:lnTo>
                    <a:pt x="18" y="240"/>
                  </a:lnTo>
                  <a:lnTo>
                    <a:pt x="14" y="240"/>
                  </a:lnTo>
                  <a:lnTo>
                    <a:pt x="12" y="240"/>
                  </a:lnTo>
                  <a:lnTo>
                    <a:pt x="10" y="242"/>
                  </a:lnTo>
                  <a:lnTo>
                    <a:pt x="10" y="245"/>
                  </a:lnTo>
                  <a:lnTo>
                    <a:pt x="8" y="247"/>
                  </a:lnTo>
                  <a:lnTo>
                    <a:pt x="8" y="247"/>
                  </a:lnTo>
                  <a:lnTo>
                    <a:pt x="10" y="249"/>
                  </a:lnTo>
                  <a:lnTo>
                    <a:pt x="12" y="251"/>
                  </a:lnTo>
                  <a:lnTo>
                    <a:pt x="12" y="253"/>
                  </a:lnTo>
                  <a:lnTo>
                    <a:pt x="14" y="255"/>
                  </a:lnTo>
                  <a:lnTo>
                    <a:pt x="18" y="257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2" y="261"/>
                  </a:lnTo>
                  <a:lnTo>
                    <a:pt x="22" y="261"/>
                  </a:lnTo>
                  <a:lnTo>
                    <a:pt x="24" y="263"/>
                  </a:lnTo>
                  <a:lnTo>
                    <a:pt x="26" y="267"/>
                  </a:lnTo>
                  <a:lnTo>
                    <a:pt x="28" y="271"/>
                  </a:lnTo>
                  <a:lnTo>
                    <a:pt x="30" y="275"/>
                  </a:lnTo>
                  <a:lnTo>
                    <a:pt x="32" y="279"/>
                  </a:lnTo>
                  <a:lnTo>
                    <a:pt x="32" y="279"/>
                  </a:lnTo>
                  <a:lnTo>
                    <a:pt x="34" y="279"/>
                  </a:lnTo>
                  <a:lnTo>
                    <a:pt x="34" y="281"/>
                  </a:lnTo>
                  <a:lnTo>
                    <a:pt x="34" y="283"/>
                  </a:lnTo>
                  <a:lnTo>
                    <a:pt x="32" y="283"/>
                  </a:lnTo>
                  <a:lnTo>
                    <a:pt x="32" y="285"/>
                  </a:lnTo>
                  <a:lnTo>
                    <a:pt x="34" y="285"/>
                  </a:lnTo>
                  <a:lnTo>
                    <a:pt x="36" y="285"/>
                  </a:lnTo>
                  <a:lnTo>
                    <a:pt x="38" y="285"/>
                  </a:lnTo>
                  <a:lnTo>
                    <a:pt x="40" y="285"/>
                  </a:lnTo>
                  <a:lnTo>
                    <a:pt x="40" y="283"/>
                  </a:lnTo>
                  <a:lnTo>
                    <a:pt x="44" y="283"/>
                  </a:lnTo>
                  <a:lnTo>
                    <a:pt x="46" y="281"/>
                  </a:lnTo>
                  <a:lnTo>
                    <a:pt x="46" y="281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50" y="281"/>
                  </a:lnTo>
                  <a:lnTo>
                    <a:pt x="50" y="283"/>
                  </a:lnTo>
                  <a:lnTo>
                    <a:pt x="52" y="285"/>
                  </a:lnTo>
                  <a:lnTo>
                    <a:pt x="52" y="285"/>
                  </a:lnTo>
                  <a:lnTo>
                    <a:pt x="54" y="283"/>
                  </a:lnTo>
                  <a:lnTo>
                    <a:pt x="56" y="281"/>
                  </a:lnTo>
                  <a:lnTo>
                    <a:pt x="58" y="281"/>
                  </a:lnTo>
                  <a:lnTo>
                    <a:pt x="60" y="279"/>
                  </a:lnTo>
                  <a:lnTo>
                    <a:pt x="62" y="279"/>
                  </a:lnTo>
                  <a:lnTo>
                    <a:pt x="62" y="279"/>
                  </a:lnTo>
                  <a:lnTo>
                    <a:pt x="64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70" y="277"/>
                  </a:lnTo>
                  <a:lnTo>
                    <a:pt x="76" y="275"/>
                  </a:lnTo>
                  <a:lnTo>
                    <a:pt x="78" y="275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2" y="273"/>
                  </a:lnTo>
                  <a:lnTo>
                    <a:pt x="82" y="273"/>
                  </a:lnTo>
                  <a:lnTo>
                    <a:pt x="84" y="271"/>
                  </a:lnTo>
                  <a:lnTo>
                    <a:pt x="86" y="269"/>
                  </a:lnTo>
                  <a:lnTo>
                    <a:pt x="88" y="267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3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59"/>
                  </a:lnTo>
                  <a:lnTo>
                    <a:pt x="88" y="259"/>
                  </a:lnTo>
                  <a:lnTo>
                    <a:pt x="90" y="259"/>
                  </a:lnTo>
                  <a:lnTo>
                    <a:pt x="94" y="259"/>
                  </a:lnTo>
                  <a:lnTo>
                    <a:pt x="96" y="257"/>
                  </a:lnTo>
                  <a:lnTo>
                    <a:pt x="98" y="257"/>
                  </a:lnTo>
                  <a:lnTo>
                    <a:pt x="100" y="257"/>
                  </a:lnTo>
                  <a:lnTo>
                    <a:pt x="102" y="257"/>
                  </a:lnTo>
                  <a:lnTo>
                    <a:pt x="104" y="255"/>
                  </a:lnTo>
                  <a:lnTo>
                    <a:pt x="108" y="257"/>
                  </a:lnTo>
                  <a:lnTo>
                    <a:pt x="112" y="253"/>
                  </a:lnTo>
                  <a:lnTo>
                    <a:pt x="112" y="253"/>
                  </a:lnTo>
                  <a:lnTo>
                    <a:pt x="114" y="253"/>
                  </a:lnTo>
                  <a:lnTo>
                    <a:pt x="114" y="253"/>
                  </a:lnTo>
                  <a:lnTo>
                    <a:pt x="116" y="251"/>
                  </a:lnTo>
                  <a:lnTo>
                    <a:pt x="116" y="249"/>
                  </a:lnTo>
                  <a:lnTo>
                    <a:pt x="118" y="247"/>
                  </a:lnTo>
                  <a:lnTo>
                    <a:pt x="118" y="245"/>
                  </a:lnTo>
                  <a:lnTo>
                    <a:pt x="122" y="240"/>
                  </a:lnTo>
                  <a:lnTo>
                    <a:pt x="124" y="240"/>
                  </a:lnTo>
                  <a:lnTo>
                    <a:pt x="124" y="240"/>
                  </a:lnTo>
                  <a:lnTo>
                    <a:pt x="126" y="236"/>
                  </a:lnTo>
                  <a:lnTo>
                    <a:pt x="126" y="236"/>
                  </a:lnTo>
                  <a:lnTo>
                    <a:pt x="128" y="236"/>
                  </a:lnTo>
                  <a:lnTo>
                    <a:pt x="128" y="236"/>
                  </a:lnTo>
                  <a:lnTo>
                    <a:pt x="130" y="234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0" y="230"/>
                  </a:lnTo>
                  <a:lnTo>
                    <a:pt x="130" y="230"/>
                  </a:lnTo>
                  <a:lnTo>
                    <a:pt x="130" y="228"/>
                  </a:lnTo>
                  <a:lnTo>
                    <a:pt x="130" y="228"/>
                  </a:lnTo>
                  <a:lnTo>
                    <a:pt x="134" y="226"/>
                  </a:lnTo>
                  <a:lnTo>
                    <a:pt x="134" y="226"/>
                  </a:lnTo>
                  <a:lnTo>
                    <a:pt x="134" y="224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138" y="224"/>
                  </a:lnTo>
                  <a:lnTo>
                    <a:pt x="138" y="224"/>
                  </a:lnTo>
                  <a:lnTo>
                    <a:pt x="140" y="222"/>
                  </a:lnTo>
                  <a:lnTo>
                    <a:pt x="142" y="222"/>
                  </a:lnTo>
                  <a:lnTo>
                    <a:pt x="144" y="222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8" y="224"/>
                  </a:lnTo>
                  <a:lnTo>
                    <a:pt x="148" y="222"/>
                  </a:lnTo>
                  <a:lnTo>
                    <a:pt x="148" y="218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8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44" y="214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42" y="210"/>
                  </a:lnTo>
                  <a:lnTo>
                    <a:pt x="142" y="204"/>
                  </a:lnTo>
                  <a:lnTo>
                    <a:pt x="142" y="204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0" y="198"/>
                  </a:lnTo>
                  <a:lnTo>
                    <a:pt x="140" y="196"/>
                  </a:lnTo>
                  <a:lnTo>
                    <a:pt x="140" y="194"/>
                  </a:lnTo>
                  <a:lnTo>
                    <a:pt x="140" y="192"/>
                  </a:lnTo>
                  <a:lnTo>
                    <a:pt x="138" y="192"/>
                  </a:lnTo>
                  <a:lnTo>
                    <a:pt x="136" y="192"/>
                  </a:lnTo>
                  <a:lnTo>
                    <a:pt x="134" y="192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2" y="190"/>
                  </a:lnTo>
                  <a:lnTo>
                    <a:pt x="130" y="190"/>
                  </a:lnTo>
                  <a:lnTo>
                    <a:pt x="132" y="188"/>
                  </a:lnTo>
                  <a:lnTo>
                    <a:pt x="132" y="186"/>
                  </a:lnTo>
                  <a:lnTo>
                    <a:pt x="134" y="184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38" y="180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6" y="176"/>
                  </a:lnTo>
                  <a:lnTo>
                    <a:pt x="136" y="174"/>
                  </a:lnTo>
                  <a:lnTo>
                    <a:pt x="136" y="172"/>
                  </a:lnTo>
                  <a:lnTo>
                    <a:pt x="136" y="172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8" y="168"/>
                  </a:lnTo>
                  <a:lnTo>
                    <a:pt x="138" y="168"/>
                  </a:lnTo>
                  <a:lnTo>
                    <a:pt x="138" y="168"/>
                  </a:lnTo>
                  <a:lnTo>
                    <a:pt x="140" y="168"/>
                  </a:lnTo>
                  <a:lnTo>
                    <a:pt x="142" y="166"/>
                  </a:lnTo>
                  <a:lnTo>
                    <a:pt x="142" y="166"/>
                  </a:lnTo>
                  <a:lnTo>
                    <a:pt x="142" y="164"/>
                  </a:lnTo>
                  <a:lnTo>
                    <a:pt x="142" y="164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0" y="156"/>
                  </a:lnTo>
                  <a:lnTo>
                    <a:pt x="142" y="156"/>
                  </a:lnTo>
                  <a:lnTo>
                    <a:pt x="144" y="156"/>
                  </a:lnTo>
                  <a:lnTo>
                    <a:pt x="144" y="156"/>
                  </a:lnTo>
                  <a:lnTo>
                    <a:pt x="144" y="154"/>
                  </a:lnTo>
                  <a:lnTo>
                    <a:pt x="144" y="152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6" y="150"/>
                  </a:lnTo>
                  <a:lnTo>
                    <a:pt x="146" y="148"/>
                  </a:lnTo>
                  <a:lnTo>
                    <a:pt x="148" y="148"/>
                  </a:lnTo>
                  <a:lnTo>
                    <a:pt x="148" y="146"/>
                  </a:lnTo>
                  <a:lnTo>
                    <a:pt x="148" y="144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50" y="138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0" y="136"/>
                  </a:lnTo>
                  <a:lnTo>
                    <a:pt x="164" y="138"/>
                  </a:lnTo>
                  <a:lnTo>
                    <a:pt x="164" y="138"/>
                  </a:lnTo>
                  <a:lnTo>
                    <a:pt x="164" y="138"/>
                  </a:lnTo>
                  <a:lnTo>
                    <a:pt x="164" y="136"/>
                  </a:lnTo>
                  <a:lnTo>
                    <a:pt x="164" y="13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A17A0FB5-E997-456A-9623-7D2BF032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1880"/>
              <a:ext cx="204" cy="157"/>
            </a:xfrm>
            <a:custGeom>
              <a:avLst/>
              <a:gdLst>
                <a:gd name="T0" fmla="*/ 200 w 204"/>
                <a:gd name="T1" fmla="*/ 95 h 157"/>
                <a:gd name="T2" fmla="*/ 190 w 204"/>
                <a:gd name="T3" fmla="*/ 89 h 157"/>
                <a:gd name="T4" fmla="*/ 186 w 204"/>
                <a:gd name="T5" fmla="*/ 81 h 157"/>
                <a:gd name="T6" fmla="*/ 180 w 204"/>
                <a:gd name="T7" fmla="*/ 71 h 157"/>
                <a:gd name="T8" fmla="*/ 170 w 204"/>
                <a:gd name="T9" fmla="*/ 61 h 157"/>
                <a:gd name="T10" fmla="*/ 158 w 204"/>
                <a:gd name="T11" fmla="*/ 49 h 157"/>
                <a:gd name="T12" fmla="*/ 152 w 204"/>
                <a:gd name="T13" fmla="*/ 43 h 157"/>
                <a:gd name="T14" fmla="*/ 142 w 204"/>
                <a:gd name="T15" fmla="*/ 39 h 157"/>
                <a:gd name="T16" fmla="*/ 144 w 204"/>
                <a:gd name="T17" fmla="*/ 31 h 157"/>
                <a:gd name="T18" fmla="*/ 142 w 204"/>
                <a:gd name="T19" fmla="*/ 14 h 157"/>
                <a:gd name="T20" fmla="*/ 130 w 204"/>
                <a:gd name="T21" fmla="*/ 0 h 157"/>
                <a:gd name="T22" fmla="*/ 122 w 204"/>
                <a:gd name="T23" fmla="*/ 2 h 157"/>
                <a:gd name="T24" fmla="*/ 114 w 204"/>
                <a:gd name="T25" fmla="*/ 6 h 157"/>
                <a:gd name="T26" fmla="*/ 114 w 204"/>
                <a:gd name="T27" fmla="*/ 12 h 157"/>
                <a:gd name="T28" fmla="*/ 108 w 204"/>
                <a:gd name="T29" fmla="*/ 18 h 157"/>
                <a:gd name="T30" fmla="*/ 98 w 204"/>
                <a:gd name="T31" fmla="*/ 31 h 157"/>
                <a:gd name="T32" fmla="*/ 86 w 204"/>
                <a:gd name="T33" fmla="*/ 35 h 157"/>
                <a:gd name="T34" fmla="*/ 72 w 204"/>
                <a:gd name="T35" fmla="*/ 37 h 157"/>
                <a:gd name="T36" fmla="*/ 72 w 204"/>
                <a:gd name="T37" fmla="*/ 41 h 157"/>
                <a:gd name="T38" fmla="*/ 70 w 204"/>
                <a:gd name="T39" fmla="*/ 47 h 157"/>
                <a:gd name="T40" fmla="*/ 62 w 204"/>
                <a:gd name="T41" fmla="*/ 53 h 157"/>
                <a:gd name="T42" fmla="*/ 46 w 204"/>
                <a:gd name="T43" fmla="*/ 57 h 157"/>
                <a:gd name="T44" fmla="*/ 36 w 204"/>
                <a:gd name="T45" fmla="*/ 63 h 157"/>
                <a:gd name="T46" fmla="*/ 32 w 204"/>
                <a:gd name="T47" fmla="*/ 57 h 157"/>
                <a:gd name="T48" fmla="*/ 24 w 204"/>
                <a:gd name="T49" fmla="*/ 63 h 157"/>
                <a:gd name="T50" fmla="*/ 12 w 204"/>
                <a:gd name="T51" fmla="*/ 67 h 157"/>
                <a:gd name="T52" fmla="*/ 8 w 204"/>
                <a:gd name="T53" fmla="*/ 77 h 157"/>
                <a:gd name="T54" fmla="*/ 2 w 204"/>
                <a:gd name="T55" fmla="*/ 87 h 157"/>
                <a:gd name="T56" fmla="*/ 0 w 204"/>
                <a:gd name="T57" fmla="*/ 91 h 157"/>
                <a:gd name="T58" fmla="*/ 2 w 204"/>
                <a:gd name="T59" fmla="*/ 99 h 157"/>
                <a:gd name="T60" fmla="*/ 2 w 204"/>
                <a:gd name="T61" fmla="*/ 105 h 157"/>
                <a:gd name="T62" fmla="*/ 8 w 204"/>
                <a:gd name="T63" fmla="*/ 119 h 157"/>
                <a:gd name="T64" fmla="*/ 10 w 204"/>
                <a:gd name="T65" fmla="*/ 125 h 157"/>
                <a:gd name="T66" fmla="*/ 16 w 204"/>
                <a:gd name="T67" fmla="*/ 135 h 157"/>
                <a:gd name="T68" fmla="*/ 24 w 204"/>
                <a:gd name="T69" fmla="*/ 143 h 157"/>
                <a:gd name="T70" fmla="*/ 26 w 204"/>
                <a:gd name="T71" fmla="*/ 149 h 157"/>
                <a:gd name="T72" fmla="*/ 28 w 204"/>
                <a:gd name="T73" fmla="*/ 157 h 157"/>
                <a:gd name="T74" fmla="*/ 32 w 204"/>
                <a:gd name="T75" fmla="*/ 143 h 157"/>
                <a:gd name="T76" fmla="*/ 34 w 204"/>
                <a:gd name="T77" fmla="*/ 135 h 157"/>
                <a:gd name="T78" fmla="*/ 46 w 204"/>
                <a:gd name="T79" fmla="*/ 131 h 157"/>
                <a:gd name="T80" fmla="*/ 54 w 204"/>
                <a:gd name="T81" fmla="*/ 133 h 157"/>
                <a:gd name="T82" fmla="*/ 60 w 204"/>
                <a:gd name="T83" fmla="*/ 133 h 157"/>
                <a:gd name="T84" fmla="*/ 66 w 204"/>
                <a:gd name="T85" fmla="*/ 131 h 157"/>
                <a:gd name="T86" fmla="*/ 68 w 204"/>
                <a:gd name="T87" fmla="*/ 117 h 157"/>
                <a:gd name="T88" fmla="*/ 86 w 204"/>
                <a:gd name="T89" fmla="*/ 107 h 157"/>
                <a:gd name="T90" fmla="*/ 98 w 204"/>
                <a:gd name="T91" fmla="*/ 117 h 157"/>
                <a:gd name="T92" fmla="*/ 108 w 204"/>
                <a:gd name="T93" fmla="*/ 121 h 157"/>
                <a:gd name="T94" fmla="*/ 126 w 204"/>
                <a:gd name="T95" fmla="*/ 123 h 157"/>
                <a:gd name="T96" fmla="*/ 134 w 204"/>
                <a:gd name="T97" fmla="*/ 113 h 157"/>
                <a:gd name="T98" fmla="*/ 146 w 204"/>
                <a:gd name="T99" fmla="*/ 111 h 157"/>
                <a:gd name="T100" fmla="*/ 162 w 204"/>
                <a:gd name="T101" fmla="*/ 109 h 157"/>
                <a:gd name="T102" fmla="*/ 174 w 204"/>
                <a:gd name="T103" fmla="*/ 103 h 157"/>
                <a:gd name="T104" fmla="*/ 194 w 204"/>
                <a:gd name="T105" fmla="*/ 107 h 157"/>
                <a:gd name="T106" fmla="*/ 202 w 204"/>
                <a:gd name="T10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4" h="157">
                  <a:moveTo>
                    <a:pt x="202" y="105"/>
                  </a:moveTo>
                  <a:lnTo>
                    <a:pt x="202" y="103"/>
                  </a:lnTo>
                  <a:lnTo>
                    <a:pt x="202" y="99"/>
                  </a:lnTo>
                  <a:lnTo>
                    <a:pt x="202" y="97"/>
                  </a:lnTo>
                  <a:lnTo>
                    <a:pt x="200" y="97"/>
                  </a:lnTo>
                  <a:lnTo>
                    <a:pt x="200" y="95"/>
                  </a:lnTo>
                  <a:lnTo>
                    <a:pt x="200" y="95"/>
                  </a:lnTo>
                  <a:lnTo>
                    <a:pt x="198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4" y="89"/>
                  </a:lnTo>
                  <a:lnTo>
                    <a:pt x="190" y="89"/>
                  </a:lnTo>
                  <a:lnTo>
                    <a:pt x="190" y="89"/>
                  </a:lnTo>
                  <a:lnTo>
                    <a:pt x="188" y="87"/>
                  </a:lnTo>
                  <a:lnTo>
                    <a:pt x="188" y="85"/>
                  </a:lnTo>
                  <a:lnTo>
                    <a:pt x="188" y="83"/>
                  </a:lnTo>
                  <a:lnTo>
                    <a:pt x="186" y="83"/>
                  </a:lnTo>
                  <a:lnTo>
                    <a:pt x="186" y="81"/>
                  </a:lnTo>
                  <a:lnTo>
                    <a:pt x="188" y="79"/>
                  </a:lnTo>
                  <a:lnTo>
                    <a:pt x="186" y="77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2" y="73"/>
                  </a:lnTo>
                  <a:lnTo>
                    <a:pt x="180" y="71"/>
                  </a:lnTo>
                  <a:lnTo>
                    <a:pt x="174" y="67"/>
                  </a:lnTo>
                  <a:lnTo>
                    <a:pt x="172" y="67"/>
                  </a:lnTo>
                  <a:lnTo>
                    <a:pt x="170" y="65"/>
                  </a:lnTo>
                  <a:lnTo>
                    <a:pt x="168" y="63"/>
                  </a:lnTo>
                  <a:lnTo>
                    <a:pt x="168" y="63"/>
                  </a:lnTo>
                  <a:lnTo>
                    <a:pt x="170" y="61"/>
                  </a:lnTo>
                  <a:lnTo>
                    <a:pt x="170" y="59"/>
                  </a:lnTo>
                  <a:lnTo>
                    <a:pt x="168" y="57"/>
                  </a:lnTo>
                  <a:lnTo>
                    <a:pt x="166" y="55"/>
                  </a:lnTo>
                  <a:lnTo>
                    <a:pt x="164" y="51"/>
                  </a:lnTo>
                  <a:lnTo>
                    <a:pt x="162" y="51"/>
                  </a:lnTo>
                  <a:lnTo>
                    <a:pt x="158" y="49"/>
                  </a:lnTo>
                  <a:lnTo>
                    <a:pt x="156" y="49"/>
                  </a:lnTo>
                  <a:lnTo>
                    <a:pt x="154" y="49"/>
                  </a:lnTo>
                  <a:lnTo>
                    <a:pt x="154" y="47"/>
                  </a:lnTo>
                  <a:lnTo>
                    <a:pt x="152" y="45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0" y="41"/>
                  </a:lnTo>
                  <a:lnTo>
                    <a:pt x="148" y="41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37"/>
                  </a:lnTo>
                  <a:lnTo>
                    <a:pt x="142" y="37"/>
                  </a:lnTo>
                  <a:lnTo>
                    <a:pt x="142" y="37"/>
                  </a:lnTo>
                  <a:lnTo>
                    <a:pt x="142" y="35"/>
                  </a:lnTo>
                  <a:lnTo>
                    <a:pt x="142" y="35"/>
                  </a:lnTo>
                  <a:lnTo>
                    <a:pt x="144" y="31"/>
                  </a:lnTo>
                  <a:lnTo>
                    <a:pt x="144" y="31"/>
                  </a:lnTo>
                  <a:lnTo>
                    <a:pt x="144" y="25"/>
                  </a:lnTo>
                  <a:lnTo>
                    <a:pt x="144" y="23"/>
                  </a:lnTo>
                  <a:lnTo>
                    <a:pt x="144" y="20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34" y="4"/>
                  </a:lnTo>
                  <a:lnTo>
                    <a:pt x="132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8" y="2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6" y="18"/>
                  </a:lnTo>
                  <a:lnTo>
                    <a:pt x="102" y="23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98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6" y="31"/>
                  </a:lnTo>
                  <a:lnTo>
                    <a:pt x="92" y="35"/>
                  </a:lnTo>
                  <a:lnTo>
                    <a:pt x="88" y="33"/>
                  </a:lnTo>
                  <a:lnTo>
                    <a:pt x="86" y="35"/>
                  </a:lnTo>
                  <a:lnTo>
                    <a:pt x="84" y="35"/>
                  </a:lnTo>
                  <a:lnTo>
                    <a:pt x="82" y="35"/>
                  </a:lnTo>
                  <a:lnTo>
                    <a:pt x="80" y="35"/>
                  </a:lnTo>
                  <a:lnTo>
                    <a:pt x="78" y="37"/>
                  </a:lnTo>
                  <a:lnTo>
                    <a:pt x="74" y="37"/>
                  </a:lnTo>
                  <a:lnTo>
                    <a:pt x="72" y="37"/>
                  </a:lnTo>
                  <a:lnTo>
                    <a:pt x="70" y="3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4" y="53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0" y="53"/>
                  </a:lnTo>
                  <a:lnTo>
                    <a:pt x="54" y="55"/>
                  </a:lnTo>
                  <a:lnTo>
                    <a:pt x="52" y="55"/>
                  </a:lnTo>
                  <a:lnTo>
                    <a:pt x="50" y="55"/>
                  </a:lnTo>
                  <a:lnTo>
                    <a:pt x="48" y="55"/>
                  </a:lnTo>
                  <a:lnTo>
                    <a:pt x="46" y="57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9"/>
                  </a:lnTo>
                  <a:lnTo>
                    <a:pt x="40" y="59"/>
                  </a:lnTo>
                  <a:lnTo>
                    <a:pt x="38" y="61"/>
                  </a:lnTo>
                  <a:lnTo>
                    <a:pt x="36" y="63"/>
                  </a:lnTo>
                  <a:lnTo>
                    <a:pt x="36" y="63"/>
                  </a:lnTo>
                  <a:lnTo>
                    <a:pt x="34" y="61"/>
                  </a:lnTo>
                  <a:lnTo>
                    <a:pt x="34" y="59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8" y="61"/>
                  </a:lnTo>
                  <a:lnTo>
                    <a:pt x="24" y="61"/>
                  </a:lnTo>
                  <a:lnTo>
                    <a:pt x="24" y="63"/>
                  </a:lnTo>
                  <a:lnTo>
                    <a:pt x="22" y="63"/>
                  </a:lnTo>
                  <a:lnTo>
                    <a:pt x="20" y="63"/>
                  </a:lnTo>
                  <a:lnTo>
                    <a:pt x="18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2" y="67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0" y="71"/>
                  </a:lnTo>
                  <a:lnTo>
                    <a:pt x="10" y="73"/>
                  </a:lnTo>
                  <a:lnTo>
                    <a:pt x="8" y="75"/>
                  </a:lnTo>
                  <a:lnTo>
                    <a:pt x="8" y="77"/>
                  </a:lnTo>
                  <a:lnTo>
                    <a:pt x="6" y="79"/>
                  </a:lnTo>
                  <a:lnTo>
                    <a:pt x="4" y="83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2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4" y="107"/>
                  </a:lnTo>
                  <a:lnTo>
                    <a:pt x="4" y="113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7"/>
                  </a:lnTo>
                  <a:lnTo>
                    <a:pt x="10" y="129"/>
                  </a:lnTo>
                  <a:lnTo>
                    <a:pt x="12" y="131"/>
                  </a:lnTo>
                  <a:lnTo>
                    <a:pt x="14" y="133"/>
                  </a:lnTo>
                  <a:lnTo>
                    <a:pt x="16" y="135"/>
                  </a:lnTo>
                  <a:lnTo>
                    <a:pt x="18" y="137"/>
                  </a:lnTo>
                  <a:lnTo>
                    <a:pt x="20" y="139"/>
                  </a:lnTo>
                  <a:lnTo>
                    <a:pt x="20" y="141"/>
                  </a:lnTo>
                  <a:lnTo>
                    <a:pt x="22" y="141"/>
                  </a:lnTo>
                  <a:lnTo>
                    <a:pt x="22" y="141"/>
                  </a:lnTo>
                  <a:lnTo>
                    <a:pt x="24" y="143"/>
                  </a:lnTo>
                  <a:lnTo>
                    <a:pt x="24" y="143"/>
                  </a:lnTo>
                  <a:lnTo>
                    <a:pt x="24" y="143"/>
                  </a:lnTo>
                  <a:lnTo>
                    <a:pt x="26" y="145"/>
                  </a:lnTo>
                  <a:lnTo>
                    <a:pt x="26" y="147"/>
                  </a:lnTo>
                  <a:lnTo>
                    <a:pt x="26" y="147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26" y="151"/>
                  </a:lnTo>
                  <a:lnTo>
                    <a:pt x="26" y="151"/>
                  </a:lnTo>
                  <a:lnTo>
                    <a:pt x="26" y="153"/>
                  </a:lnTo>
                  <a:lnTo>
                    <a:pt x="26" y="155"/>
                  </a:lnTo>
                  <a:lnTo>
                    <a:pt x="28" y="157"/>
                  </a:lnTo>
                  <a:lnTo>
                    <a:pt x="28" y="155"/>
                  </a:lnTo>
                  <a:lnTo>
                    <a:pt x="30" y="151"/>
                  </a:lnTo>
                  <a:lnTo>
                    <a:pt x="30" y="149"/>
                  </a:lnTo>
                  <a:lnTo>
                    <a:pt x="32" y="147"/>
                  </a:lnTo>
                  <a:lnTo>
                    <a:pt x="32" y="145"/>
                  </a:lnTo>
                  <a:lnTo>
                    <a:pt x="32" y="14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32" y="139"/>
                  </a:lnTo>
                  <a:lnTo>
                    <a:pt x="32" y="137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4" y="133"/>
                  </a:lnTo>
                  <a:lnTo>
                    <a:pt x="36" y="133"/>
                  </a:lnTo>
                  <a:lnTo>
                    <a:pt x="40" y="133"/>
                  </a:lnTo>
                  <a:lnTo>
                    <a:pt x="44" y="133"/>
                  </a:lnTo>
                  <a:lnTo>
                    <a:pt x="44" y="133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52" y="133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8" y="133"/>
                  </a:lnTo>
                  <a:lnTo>
                    <a:pt x="58" y="135"/>
                  </a:lnTo>
                  <a:lnTo>
                    <a:pt x="58" y="135"/>
                  </a:lnTo>
                  <a:lnTo>
                    <a:pt x="60" y="133"/>
                  </a:lnTo>
                  <a:lnTo>
                    <a:pt x="60" y="133"/>
                  </a:lnTo>
                  <a:lnTo>
                    <a:pt x="64" y="133"/>
                  </a:lnTo>
                  <a:lnTo>
                    <a:pt x="64" y="133"/>
                  </a:lnTo>
                  <a:lnTo>
                    <a:pt x="64" y="135"/>
                  </a:lnTo>
                  <a:lnTo>
                    <a:pt x="66" y="135"/>
                  </a:lnTo>
                  <a:lnTo>
                    <a:pt x="66" y="131"/>
                  </a:lnTo>
                  <a:lnTo>
                    <a:pt x="66" y="127"/>
                  </a:lnTo>
                  <a:lnTo>
                    <a:pt x="66" y="123"/>
                  </a:lnTo>
                  <a:lnTo>
                    <a:pt x="64" y="121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68" y="117"/>
                  </a:lnTo>
                  <a:lnTo>
                    <a:pt x="72" y="109"/>
                  </a:lnTo>
                  <a:lnTo>
                    <a:pt x="76" y="107"/>
                  </a:lnTo>
                  <a:lnTo>
                    <a:pt x="80" y="105"/>
                  </a:lnTo>
                  <a:lnTo>
                    <a:pt x="82" y="105"/>
                  </a:lnTo>
                  <a:lnTo>
                    <a:pt x="84" y="107"/>
                  </a:lnTo>
                  <a:lnTo>
                    <a:pt x="86" y="107"/>
                  </a:lnTo>
                  <a:lnTo>
                    <a:pt x="88" y="109"/>
                  </a:lnTo>
                  <a:lnTo>
                    <a:pt x="90" y="111"/>
                  </a:lnTo>
                  <a:lnTo>
                    <a:pt x="94" y="113"/>
                  </a:lnTo>
                  <a:lnTo>
                    <a:pt x="94" y="115"/>
                  </a:lnTo>
                  <a:lnTo>
                    <a:pt x="96" y="117"/>
                  </a:lnTo>
                  <a:lnTo>
                    <a:pt x="98" y="117"/>
                  </a:lnTo>
                  <a:lnTo>
                    <a:pt x="100" y="117"/>
                  </a:lnTo>
                  <a:lnTo>
                    <a:pt x="102" y="119"/>
                  </a:lnTo>
                  <a:lnTo>
                    <a:pt x="106" y="119"/>
                  </a:lnTo>
                  <a:lnTo>
                    <a:pt x="106" y="121"/>
                  </a:lnTo>
                  <a:lnTo>
                    <a:pt x="108" y="119"/>
                  </a:lnTo>
                  <a:lnTo>
                    <a:pt x="108" y="121"/>
                  </a:lnTo>
                  <a:lnTo>
                    <a:pt x="112" y="121"/>
                  </a:lnTo>
                  <a:lnTo>
                    <a:pt x="114" y="121"/>
                  </a:lnTo>
                  <a:lnTo>
                    <a:pt x="118" y="121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26" y="121"/>
                  </a:lnTo>
                  <a:lnTo>
                    <a:pt x="128" y="117"/>
                  </a:lnTo>
                  <a:lnTo>
                    <a:pt x="130" y="115"/>
                  </a:lnTo>
                  <a:lnTo>
                    <a:pt x="130" y="115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6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46" y="111"/>
                  </a:lnTo>
                  <a:lnTo>
                    <a:pt x="148" y="111"/>
                  </a:lnTo>
                  <a:lnTo>
                    <a:pt x="150" y="111"/>
                  </a:lnTo>
                  <a:lnTo>
                    <a:pt x="154" y="109"/>
                  </a:lnTo>
                  <a:lnTo>
                    <a:pt x="156" y="107"/>
                  </a:lnTo>
                  <a:lnTo>
                    <a:pt x="158" y="107"/>
                  </a:lnTo>
                  <a:lnTo>
                    <a:pt x="162" y="109"/>
                  </a:lnTo>
                  <a:lnTo>
                    <a:pt x="166" y="109"/>
                  </a:lnTo>
                  <a:lnTo>
                    <a:pt x="168" y="109"/>
                  </a:lnTo>
                  <a:lnTo>
                    <a:pt x="170" y="107"/>
                  </a:lnTo>
                  <a:lnTo>
                    <a:pt x="170" y="107"/>
                  </a:lnTo>
                  <a:lnTo>
                    <a:pt x="172" y="103"/>
                  </a:lnTo>
                  <a:lnTo>
                    <a:pt x="174" y="103"/>
                  </a:lnTo>
                  <a:lnTo>
                    <a:pt x="178" y="103"/>
                  </a:lnTo>
                  <a:lnTo>
                    <a:pt x="178" y="103"/>
                  </a:lnTo>
                  <a:lnTo>
                    <a:pt x="184" y="105"/>
                  </a:lnTo>
                  <a:lnTo>
                    <a:pt x="192" y="107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8" y="105"/>
                  </a:lnTo>
                  <a:lnTo>
                    <a:pt x="198" y="105"/>
                  </a:lnTo>
                  <a:lnTo>
                    <a:pt x="200" y="105"/>
                  </a:lnTo>
                  <a:lnTo>
                    <a:pt x="204" y="105"/>
                  </a:lnTo>
                  <a:lnTo>
                    <a:pt x="202" y="105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3A097422-BD1F-4BFB-A7E6-B0C2657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6" y="1724"/>
              <a:ext cx="26" cy="8"/>
            </a:xfrm>
            <a:custGeom>
              <a:avLst/>
              <a:gdLst>
                <a:gd name="T0" fmla="*/ 2 w 26"/>
                <a:gd name="T1" fmla="*/ 6 h 8"/>
                <a:gd name="T2" fmla="*/ 2 w 26"/>
                <a:gd name="T3" fmla="*/ 6 h 8"/>
                <a:gd name="T4" fmla="*/ 0 w 26"/>
                <a:gd name="T5" fmla="*/ 6 h 8"/>
                <a:gd name="T6" fmla="*/ 0 w 26"/>
                <a:gd name="T7" fmla="*/ 6 h 8"/>
                <a:gd name="T8" fmla="*/ 0 w 26"/>
                <a:gd name="T9" fmla="*/ 6 h 8"/>
                <a:gd name="T10" fmla="*/ 0 w 26"/>
                <a:gd name="T11" fmla="*/ 6 h 8"/>
                <a:gd name="T12" fmla="*/ 0 w 26"/>
                <a:gd name="T13" fmla="*/ 8 h 8"/>
                <a:gd name="T14" fmla="*/ 2 w 26"/>
                <a:gd name="T15" fmla="*/ 8 h 8"/>
                <a:gd name="T16" fmla="*/ 2 w 26"/>
                <a:gd name="T17" fmla="*/ 8 h 8"/>
                <a:gd name="T18" fmla="*/ 2 w 26"/>
                <a:gd name="T19" fmla="*/ 8 h 8"/>
                <a:gd name="T20" fmla="*/ 4 w 26"/>
                <a:gd name="T21" fmla="*/ 8 h 8"/>
                <a:gd name="T22" fmla="*/ 4 w 26"/>
                <a:gd name="T23" fmla="*/ 6 h 8"/>
                <a:gd name="T24" fmla="*/ 2 w 26"/>
                <a:gd name="T25" fmla="*/ 6 h 8"/>
                <a:gd name="T26" fmla="*/ 22 w 26"/>
                <a:gd name="T27" fmla="*/ 0 h 8"/>
                <a:gd name="T28" fmla="*/ 22 w 26"/>
                <a:gd name="T29" fmla="*/ 0 h 8"/>
                <a:gd name="T30" fmla="*/ 22 w 26"/>
                <a:gd name="T31" fmla="*/ 0 h 8"/>
                <a:gd name="T32" fmla="*/ 20 w 26"/>
                <a:gd name="T33" fmla="*/ 0 h 8"/>
                <a:gd name="T34" fmla="*/ 20 w 26"/>
                <a:gd name="T35" fmla="*/ 0 h 8"/>
                <a:gd name="T36" fmla="*/ 20 w 26"/>
                <a:gd name="T37" fmla="*/ 0 h 8"/>
                <a:gd name="T38" fmla="*/ 20 w 26"/>
                <a:gd name="T39" fmla="*/ 0 h 8"/>
                <a:gd name="T40" fmla="*/ 22 w 26"/>
                <a:gd name="T41" fmla="*/ 0 h 8"/>
                <a:gd name="T42" fmla="*/ 22 w 26"/>
                <a:gd name="T43" fmla="*/ 0 h 8"/>
                <a:gd name="T44" fmla="*/ 22 w 26"/>
                <a:gd name="T45" fmla="*/ 0 h 8"/>
                <a:gd name="T46" fmla="*/ 22 w 26"/>
                <a:gd name="T47" fmla="*/ 0 h 8"/>
                <a:gd name="T48" fmla="*/ 22 w 26"/>
                <a:gd name="T49" fmla="*/ 0 h 8"/>
                <a:gd name="T50" fmla="*/ 22 w 26"/>
                <a:gd name="T51" fmla="*/ 0 h 8"/>
                <a:gd name="T52" fmla="*/ 26 w 26"/>
                <a:gd name="T53" fmla="*/ 0 h 8"/>
                <a:gd name="T54" fmla="*/ 26 w 26"/>
                <a:gd name="T55" fmla="*/ 0 h 8"/>
                <a:gd name="T56" fmla="*/ 26 w 26"/>
                <a:gd name="T57" fmla="*/ 0 h 8"/>
                <a:gd name="T58" fmla="*/ 26 w 26"/>
                <a:gd name="T59" fmla="*/ 0 h 8"/>
                <a:gd name="T60" fmla="*/ 24 w 26"/>
                <a:gd name="T61" fmla="*/ 0 h 8"/>
                <a:gd name="T62" fmla="*/ 24 w 26"/>
                <a:gd name="T63" fmla="*/ 0 h 8"/>
                <a:gd name="T64" fmla="*/ 26 w 26"/>
                <a:gd name="T65" fmla="*/ 0 h 8"/>
                <a:gd name="T66" fmla="*/ 26 w 26"/>
                <a:gd name="T67" fmla="*/ 0 h 8"/>
                <a:gd name="T68" fmla="*/ 26 w 26"/>
                <a:gd name="T69" fmla="*/ 0 h 8"/>
                <a:gd name="T70" fmla="*/ 26 w 26"/>
                <a:gd name="T7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">
                  <a:moveTo>
                    <a:pt x="2" y="6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3B3CE9A4-C55C-4E8B-A8BE-EC0FDD3D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1842"/>
              <a:ext cx="122" cy="205"/>
            </a:xfrm>
            <a:custGeom>
              <a:avLst/>
              <a:gdLst>
                <a:gd name="T0" fmla="*/ 120 w 122"/>
                <a:gd name="T1" fmla="*/ 187 h 205"/>
                <a:gd name="T2" fmla="*/ 118 w 122"/>
                <a:gd name="T3" fmla="*/ 181 h 205"/>
                <a:gd name="T4" fmla="*/ 110 w 122"/>
                <a:gd name="T5" fmla="*/ 173 h 205"/>
                <a:gd name="T6" fmla="*/ 104 w 122"/>
                <a:gd name="T7" fmla="*/ 163 h 205"/>
                <a:gd name="T8" fmla="*/ 102 w 122"/>
                <a:gd name="T9" fmla="*/ 157 h 205"/>
                <a:gd name="T10" fmla="*/ 96 w 122"/>
                <a:gd name="T11" fmla="*/ 143 h 205"/>
                <a:gd name="T12" fmla="*/ 96 w 122"/>
                <a:gd name="T13" fmla="*/ 137 h 205"/>
                <a:gd name="T14" fmla="*/ 94 w 122"/>
                <a:gd name="T15" fmla="*/ 129 h 205"/>
                <a:gd name="T16" fmla="*/ 96 w 122"/>
                <a:gd name="T17" fmla="*/ 125 h 205"/>
                <a:gd name="T18" fmla="*/ 102 w 122"/>
                <a:gd name="T19" fmla="*/ 115 h 205"/>
                <a:gd name="T20" fmla="*/ 106 w 122"/>
                <a:gd name="T21" fmla="*/ 105 h 205"/>
                <a:gd name="T22" fmla="*/ 112 w 122"/>
                <a:gd name="T23" fmla="*/ 95 h 205"/>
                <a:gd name="T24" fmla="*/ 102 w 122"/>
                <a:gd name="T25" fmla="*/ 79 h 205"/>
                <a:gd name="T26" fmla="*/ 92 w 122"/>
                <a:gd name="T27" fmla="*/ 71 h 205"/>
                <a:gd name="T28" fmla="*/ 88 w 122"/>
                <a:gd name="T29" fmla="*/ 61 h 205"/>
                <a:gd name="T30" fmla="*/ 104 w 122"/>
                <a:gd name="T31" fmla="*/ 56 h 205"/>
                <a:gd name="T32" fmla="*/ 110 w 122"/>
                <a:gd name="T33" fmla="*/ 54 h 205"/>
                <a:gd name="T34" fmla="*/ 102 w 122"/>
                <a:gd name="T35" fmla="*/ 36 h 205"/>
                <a:gd name="T36" fmla="*/ 104 w 122"/>
                <a:gd name="T37" fmla="*/ 22 h 205"/>
                <a:gd name="T38" fmla="*/ 98 w 122"/>
                <a:gd name="T39" fmla="*/ 8 h 205"/>
                <a:gd name="T40" fmla="*/ 88 w 122"/>
                <a:gd name="T41" fmla="*/ 0 h 205"/>
                <a:gd name="T42" fmla="*/ 90 w 122"/>
                <a:gd name="T43" fmla="*/ 14 h 205"/>
                <a:gd name="T44" fmla="*/ 96 w 122"/>
                <a:gd name="T45" fmla="*/ 18 h 205"/>
                <a:gd name="T46" fmla="*/ 96 w 122"/>
                <a:gd name="T47" fmla="*/ 28 h 205"/>
                <a:gd name="T48" fmla="*/ 86 w 122"/>
                <a:gd name="T49" fmla="*/ 34 h 205"/>
                <a:gd name="T50" fmla="*/ 76 w 122"/>
                <a:gd name="T51" fmla="*/ 54 h 205"/>
                <a:gd name="T52" fmla="*/ 74 w 122"/>
                <a:gd name="T53" fmla="*/ 65 h 205"/>
                <a:gd name="T54" fmla="*/ 68 w 122"/>
                <a:gd name="T55" fmla="*/ 77 h 205"/>
                <a:gd name="T56" fmla="*/ 60 w 122"/>
                <a:gd name="T57" fmla="*/ 85 h 205"/>
                <a:gd name="T58" fmla="*/ 56 w 122"/>
                <a:gd name="T59" fmla="*/ 99 h 205"/>
                <a:gd name="T60" fmla="*/ 52 w 122"/>
                <a:gd name="T61" fmla="*/ 107 h 205"/>
                <a:gd name="T62" fmla="*/ 48 w 122"/>
                <a:gd name="T63" fmla="*/ 117 h 205"/>
                <a:gd name="T64" fmla="*/ 42 w 122"/>
                <a:gd name="T65" fmla="*/ 119 h 205"/>
                <a:gd name="T66" fmla="*/ 36 w 122"/>
                <a:gd name="T67" fmla="*/ 111 h 205"/>
                <a:gd name="T68" fmla="*/ 30 w 122"/>
                <a:gd name="T69" fmla="*/ 113 h 205"/>
                <a:gd name="T70" fmla="*/ 24 w 122"/>
                <a:gd name="T71" fmla="*/ 111 h 205"/>
                <a:gd name="T72" fmla="*/ 16 w 122"/>
                <a:gd name="T73" fmla="*/ 119 h 205"/>
                <a:gd name="T74" fmla="*/ 8 w 122"/>
                <a:gd name="T75" fmla="*/ 129 h 205"/>
                <a:gd name="T76" fmla="*/ 2 w 122"/>
                <a:gd name="T77" fmla="*/ 147 h 205"/>
                <a:gd name="T78" fmla="*/ 2 w 122"/>
                <a:gd name="T79" fmla="*/ 155 h 205"/>
                <a:gd name="T80" fmla="*/ 4 w 122"/>
                <a:gd name="T81" fmla="*/ 153 h 205"/>
                <a:gd name="T82" fmla="*/ 6 w 122"/>
                <a:gd name="T83" fmla="*/ 159 h 205"/>
                <a:gd name="T84" fmla="*/ 12 w 122"/>
                <a:gd name="T85" fmla="*/ 165 h 205"/>
                <a:gd name="T86" fmla="*/ 16 w 122"/>
                <a:gd name="T87" fmla="*/ 163 h 205"/>
                <a:gd name="T88" fmla="*/ 18 w 122"/>
                <a:gd name="T89" fmla="*/ 165 h 205"/>
                <a:gd name="T90" fmla="*/ 18 w 122"/>
                <a:gd name="T91" fmla="*/ 169 h 205"/>
                <a:gd name="T92" fmla="*/ 22 w 122"/>
                <a:gd name="T93" fmla="*/ 181 h 205"/>
                <a:gd name="T94" fmla="*/ 20 w 122"/>
                <a:gd name="T95" fmla="*/ 195 h 205"/>
                <a:gd name="T96" fmla="*/ 36 w 122"/>
                <a:gd name="T97" fmla="*/ 197 h 205"/>
                <a:gd name="T98" fmla="*/ 48 w 122"/>
                <a:gd name="T99" fmla="*/ 193 h 205"/>
                <a:gd name="T100" fmla="*/ 64 w 122"/>
                <a:gd name="T101" fmla="*/ 195 h 205"/>
                <a:gd name="T102" fmla="*/ 76 w 122"/>
                <a:gd name="T103" fmla="*/ 197 h 205"/>
                <a:gd name="T104" fmla="*/ 96 w 122"/>
                <a:gd name="T105" fmla="*/ 195 h 205"/>
                <a:gd name="T106" fmla="*/ 100 w 122"/>
                <a:gd name="T107" fmla="*/ 199 h 205"/>
                <a:gd name="T108" fmla="*/ 106 w 122"/>
                <a:gd name="T109" fmla="*/ 199 h 205"/>
                <a:gd name="T110" fmla="*/ 116 w 122"/>
                <a:gd name="T111" fmla="*/ 203 h 205"/>
                <a:gd name="T112" fmla="*/ 120 w 122"/>
                <a:gd name="T113" fmla="*/ 203 h 205"/>
                <a:gd name="T114" fmla="*/ 122 w 122"/>
                <a:gd name="T115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" h="205">
                  <a:moveTo>
                    <a:pt x="120" y="193"/>
                  </a:moveTo>
                  <a:lnTo>
                    <a:pt x="120" y="191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20" y="187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3"/>
                  </a:lnTo>
                  <a:lnTo>
                    <a:pt x="118" y="181"/>
                  </a:lnTo>
                  <a:lnTo>
                    <a:pt x="118" y="181"/>
                  </a:lnTo>
                  <a:lnTo>
                    <a:pt x="118" y="181"/>
                  </a:lnTo>
                  <a:lnTo>
                    <a:pt x="116" y="179"/>
                  </a:lnTo>
                  <a:lnTo>
                    <a:pt x="116" y="179"/>
                  </a:lnTo>
                  <a:lnTo>
                    <a:pt x="114" y="179"/>
                  </a:lnTo>
                  <a:lnTo>
                    <a:pt x="114" y="177"/>
                  </a:lnTo>
                  <a:lnTo>
                    <a:pt x="112" y="175"/>
                  </a:lnTo>
                  <a:lnTo>
                    <a:pt x="110" y="173"/>
                  </a:lnTo>
                  <a:lnTo>
                    <a:pt x="108" y="171"/>
                  </a:lnTo>
                  <a:lnTo>
                    <a:pt x="106" y="169"/>
                  </a:lnTo>
                  <a:lnTo>
                    <a:pt x="104" y="167"/>
                  </a:lnTo>
                  <a:lnTo>
                    <a:pt x="104" y="165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1"/>
                  </a:lnTo>
                  <a:lnTo>
                    <a:pt x="104" y="159"/>
                  </a:lnTo>
                  <a:lnTo>
                    <a:pt x="102" y="157"/>
                  </a:lnTo>
                  <a:lnTo>
                    <a:pt x="100" y="155"/>
                  </a:lnTo>
                  <a:lnTo>
                    <a:pt x="98" y="153"/>
                  </a:lnTo>
                  <a:lnTo>
                    <a:pt x="98" y="153"/>
                  </a:lnTo>
                  <a:lnTo>
                    <a:pt x="98" y="151"/>
                  </a:lnTo>
                  <a:lnTo>
                    <a:pt x="98" y="145"/>
                  </a:lnTo>
                  <a:lnTo>
                    <a:pt x="96" y="143"/>
                  </a:lnTo>
                  <a:lnTo>
                    <a:pt x="96" y="141"/>
                  </a:lnTo>
                  <a:lnTo>
                    <a:pt x="96" y="141"/>
                  </a:lnTo>
                  <a:lnTo>
                    <a:pt x="96" y="141"/>
                  </a:lnTo>
                  <a:lnTo>
                    <a:pt x="96" y="139"/>
                  </a:lnTo>
                  <a:lnTo>
                    <a:pt x="96" y="139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96" y="131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4" y="129"/>
                  </a:lnTo>
                  <a:lnTo>
                    <a:pt x="94" y="129"/>
                  </a:lnTo>
                  <a:lnTo>
                    <a:pt x="94" y="127"/>
                  </a:lnTo>
                  <a:lnTo>
                    <a:pt x="94" y="127"/>
                  </a:lnTo>
                  <a:lnTo>
                    <a:pt x="94" y="125"/>
                  </a:lnTo>
                  <a:lnTo>
                    <a:pt x="94" y="125"/>
                  </a:lnTo>
                  <a:lnTo>
                    <a:pt x="96" y="125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98" y="121"/>
                  </a:lnTo>
                  <a:lnTo>
                    <a:pt x="100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4" y="111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5"/>
                  </a:lnTo>
                  <a:lnTo>
                    <a:pt x="108" y="103"/>
                  </a:lnTo>
                  <a:lnTo>
                    <a:pt x="110" y="101"/>
                  </a:lnTo>
                  <a:lnTo>
                    <a:pt x="110" y="99"/>
                  </a:lnTo>
                  <a:lnTo>
                    <a:pt x="112" y="99"/>
                  </a:lnTo>
                  <a:lnTo>
                    <a:pt x="112" y="97"/>
                  </a:lnTo>
                  <a:lnTo>
                    <a:pt x="112" y="95"/>
                  </a:lnTo>
                  <a:lnTo>
                    <a:pt x="110" y="95"/>
                  </a:lnTo>
                  <a:lnTo>
                    <a:pt x="110" y="95"/>
                  </a:lnTo>
                  <a:lnTo>
                    <a:pt x="108" y="91"/>
                  </a:lnTo>
                  <a:lnTo>
                    <a:pt x="106" y="87"/>
                  </a:lnTo>
                  <a:lnTo>
                    <a:pt x="104" y="83"/>
                  </a:lnTo>
                  <a:lnTo>
                    <a:pt x="102" y="79"/>
                  </a:lnTo>
                  <a:lnTo>
                    <a:pt x="100" y="77"/>
                  </a:lnTo>
                  <a:lnTo>
                    <a:pt x="100" y="77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3"/>
                  </a:lnTo>
                  <a:lnTo>
                    <a:pt x="92" y="71"/>
                  </a:lnTo>
                  <a:lnTo>
                    <a:pt x="90" y="69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88" y="58"/>
                  </a:lnTo>
                  <a:lnTo>
                    <a:pt x="90" y="56"/>
                  </a:lnTo>
                  <a:lnTo>
                    <a:pt x="92" y="56"/>
                  </a:lnTo>
                  <a:lnTo>
                    <a:pt x="96" y="56"/>
                  </a:lnTo>
                  <a:lnTo>
                    <a:pt x="100" y="5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106" y="56"/>
                  </a:lnTo>
                  <a:lnTo>
                    <a:pt x="108" y="56"/>
                  </a:lnTo>
                  <a:lnTo>
                    <a:pt x="110" y="56"/>
                  </a:lnTo>
                  <a:lnTo>
                    <a:pt x="112" y="56"/>
                  </a:lnTo>
                  <a:lnTo>
                    <a:pt x="110" y="54"/>
                  </a:lnTo>
                  <a:lnTo>
                    <a:pt x="108" y="52"/>
                  </a:lnTo>
                  <a:lnTo>
                    <a:pt x="106" y="50"/>
                  </a:lnTo>
                  <a:lnTo>
                    <a:pt x="106" y="46"/>
                  </a:lnTo>
                  <a:lnTo>
                    <a:pt x="104" y="44"/>
                  </a:lnTo>
                  <a:lnTo>
                    <a:pt x="104" y="40"/>
                  </a:lnTo>
                  <a:lnTo>
                    <a:pt x="102" y="36"/>
                  </a:lnTo>
                  <a:lnTo>
                    <a:pt x="102" y="32"/>
                  </a:lnTo>
                  <a:lnTo>
                    <a:pt x="104" y="32"/>
                  </a:lnTo>
                  <a:lnTo>
                    <a:pt x="104" y="28"/>
                  </a:lnTo>
                  <a:lnTo>
                    <a:pt x="104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4" y="22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0" y="14"/>
                  </a:lnTo>
                  <a:lnTo>
                    <a:pt x="100" y="10"/>
                  </a:lnTo>
                  <a:lnTo>
                    <a:pt x="98" y="8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8"/>
                  </a:lnTo>
                  <a:lnTo>
                    <a:pt x="90" y="10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20"/>
                  </a:lnTo>
                  <a:lnTo>
                    <a:pt x="96" y="22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90" y="32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6" y="34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8"/>
                  </a:lnTo>
                  <a:lnTo>
                    <a:pt x="74" y="63"/>
                  </a:lnTo>
                  <a:lnTo>
                    <a:pt x="74" y="65"/>
                  </a:lnTo>
                  <a:lnTo>
                    <a:pt x="74" y="65"/>
                  </a:lnTo>
                  <a:lnTo>
                    <a:pt x="72" y="65"/>
                  </a:lnTo>
                  <a:lnTo>
                    <a:pt x="70" y="67"/>
                  </a:lnTo>
                  <a:lnTo>
                    <a:pt x="68" y="69"/>
                  </a:lnTo>
                  <a:lnTo>
                    <a:pt x="68" y="71"/>
                  </a:lnTo>
                  <a:lnTo>
                    <a:pt x="68" y="75"/>
                  </a:lnTo>
                  <a:lnTo>
                    <a:pt x="68" y="77"/>
                  </a:lnTo>
                  <a:lnTo>
                    <a:pt x="68" y="77"/>
                  </a:lnTo>
                  <a:lnTo>
                    <a:pt x="66" y="79"/>
                  </a:lnTo>
                  <a:lnTo>
                    <a:pt x="66" y="81"/>
                  </a:lnTo>
                  <a:lnTo>
                    <a:pt x="64" y="81"/>
                  </a:lnTo>
                  <a:lnTo>
                    <a:pt x="62" y="81"/>
                  </a:lnTo>
                  <a:lnTo>
                    <a:pt x="60" y="85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8" y="93"/>
                  </a:lnTo>
                  <a:lnTo>
                    <a:pt x="56" y="97"/>
                  </a:lnTo>
                  <a:lnTo>
                    <a:pt x="56" y="99"/>
                  </a:lnTo>
                  <a:lnTo>
                    <a:pt x="56" y="99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3"/>
                  </a:lnTo>
                  <a:lnTo>
                    <a:pt x="48" y="113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4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8" y="113"/>
                  </a:lnTo>
                  <a:lnTo>
                    <a:pt x="36" y="111"/>
                  </a:lnTo>
                  <a:lnTo>
                    <a:pt x="34" y="109"/>
                  </a:lnTo>
                  <a:lnTo>
                    <a:pt x="32" y="109"/>
                  </a:lnTo>
                  <a:lnTo>
                    <a:pt x="32" y="109"/>
                  </a:lnTo>
                  <a:lnTo>
                    <a:pt x="32" y="111"/>
                  </a:lnTo>
                  <a:lnTo>
                    <a:pt x="32" y="113"/>
                  </a:lnTo>
                  <a:lnTo>
                    <a:pt x="30" y="113"/>
                  </a:lnTo>
                  <a:lnTo>
                    <a:pt x="28" y="113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4" y="111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20" y="115"/>
                  </a:lnTo>
                  <a:lnTo>
                    <a:pt x="20" y="117"/>
                  </a:lnTo>
                  <a:lnTo>
                    <a:pt x="18" y="119"/>
                  </a:lnTo>
                  <a:lnTo>
                    <a:pt x="16" y="119"/>
                  </a:lnTo>
                  <a:lnTo>
                    <a:pt x="16" y="121"/>
                  </a:lnTo>
                  <a:lnTo>
                    <a:pt x="14" y="121"/>
                  </a:lnTo>
                  <a:lnTo>
                    <a:pt x="14" y="123"/>
                  </a:lnTo>
                  <a:lnTo>
                    <a:pt x="12" y="125"/>
                  </a:lnTo>
                  <a:lnTo>
                    <a:pt x="8" y="127"/>
                  </a:lnTo>
                  <a:lnTo>
                    <a:pt x="8" y="129"/>
                  </a:lnTo>
                  <a:lnTo>
                    <a:pt x="6" y="131"/>
                  </a:lnTo>
                  <a:lnTo>
                    <a:pt x="6" y="135"/>
                  </a:lnTo>
                  <a:lnTo>
                    <a:pt x="6" y="137"/>
                  </a:lnTo>
                  <a:lnTo>
                    <a:pt x="4" y="143"/>
                  </a:lnTo>
                  <a:lnTo>
                    <a:pt x="4" y="145"/>
                  </a:lnTo>
                  <a:lnTo>
                    <a:pt x="2" y="147"/>
                  </a:lnTo>
                  <a:lnTo>
                    <a:pt x="2" y="149"/>
                  </a:lnTo>
                  <a:lnTo>
                    <a:pt x="0" y="151"/>
                  </a:lnTo>
                  <a:lnTo>
                    <a:pt x="2" y="151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55"/>
                  </a:lnTo>
                  <a:lnTo>
                    <a:pt x="2" y="155"/>
                  </a:lnTo>
                  <a:lnTo>
                    <a:pt x="4" y="153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6" y="155"/>
                  </a:lnTo>
                  <a:lnTo>
                    <a:pt x="6" y="157"/>
                  </a:lnTo>
                  <a:lnTo>
                    <a:pt x="6" y="159"/>
                  </a:lnTo>
                  <a:lnTo>
                    <a:pt x="8" y="159"/>
                  </a:lnTo>
                  <a:lnTo>
                    <a:pt x="8" y="161"/>
                  </a:lnTo>
                  <a:lnTo>
                    <a:pt x="10" y="163"/>
                  </a:lnTo>
                  <a:lnTo>
                    <a:pt x="12" y="163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6" y="165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5"/>
                  </a:lnTo>
                  <a:lnTo>
                    <a:pt x="20" y="165"/>
                  </a:lnTo>
                  <a:lnTo>
                    <a:pt x="20" y="167"/>
                  </a:lnTo>
                  <a:lnTo>
                    <a:pt x="18" y="165"/>
                  </a:lnTo>
                  <a:lnTo>
                    <a:pt x="18" y="167"/>
                  </a:lnTo>
                  <a:lnTo>
                    <a:pt x="16" y="167"/>
                  </a:lnTo>
                  <a:lnTo>
                    <a:pt x="18" y="169"/>
                  </a:lnTo>
                  <a:lnTo>
                    <a:pt x="18" y="171"/>
                  </a:lnTo>
                  <a:lnTo>
                    <a:pt x="20" y="171"/>
                  </a:lnTo>
                  <a:lnTo>
                    <a:pt x="18" y="171"/>
                  </a:lnTo>
                  <a:lnTo>
                    <a:pt x="22" y="175"/>
                  </a:lnTo>
                  <a:lnTo>
                    <a:pt x="22" y="177"/>
                  </a:lnTo>
                  <a:lnTo>
                    <a:pt x="22" y="181"/>
                  </a:lnTo>
                  <a:lnTo>
                    <a:pt x="22" y="183"/>
                  </a:lnTo>
                  <a:lnTo>
                    <a:pt x="22" y="187"/>
                  </a:lnTo>
                  <a:lnTo>
                    <a:pt x="20" y="189"/>
                  </a:lnTo>
                  <a:lnTo>
                    <a:pt x="20" y="193"/>
                  </a:lnTo>
                  <a:lnTo>
                    <a:pt x="20" y="195"/>
                  </a:lnTo>
                  <a:lnTo>
                    <a:pt x="20" y="195"/>
                  </a:lnTo>
                  <a:lnTo>
                    <a:pt x="22" y="195"/>
                  </a:lnTo>
                  <a:lnTo>
                    <a:pt x="22" y="195"/>
                  </a:lnTo>
                  <a:lnTo>
                    <a:pt x="24" y="197"/>
                  </a:lnTo>
                  <a:lnTo>
                    <a:pt x="28" y="197"/>
                  </a:lnTo>
                  <a:lnTo>
                    <a:pt x="32" y="197"/>
                  </a:lnTo>
                  <a:lnTo>
                    <a:pt x="36" y="197"/>
                  </a:lnTo>
                  <a:lnTo>
                    <a:pt x="40" y="197"/>
                  </a:lnTo>
                  <a:lnTo>
                    <a:pt x="44" y="197"/>
                  </a:lnTo>
                  <a:lnTo>
                    <a:pt x="44" y="195"/>
                  </a:lnTo>
                  <a:lnTo>
                    <a:pt x="46" y="195"/>
                  </a:lnTo>
                  <a:lnTo>
                    <a:pt x="44" y="193"/>
                  </a:lnTo>
                  <a:lnTo>
                    <a:pt x="48" y="193"/>
                  </a:lnTo>
                  <a:lnTo>
                    <a:pt x="54" y="195"/>
                  </a:lnTo>
                  <a:lnTo>
                    <a:pt x="56" y="195"/>
                  </a:lnTo>
                  <a:lnTo>
                    <a:pt x="58" y="195"/>
                  </a:lnTo>
                  <a:lnTo>
                    <a:pt x="60" y="195"/>
                  </a:lnTo>
                  <a:lnTo>
                    <a:pt x="64" y="195"/>
                  </a:lnTo>
                  <a:lnTo>
                    <a:pt x="64" y="195"/>
                  </a:lnTo>
                  <a:lnTo>
                    <a:pt x="66" y="195"/>
                  </a:lnTo>
                  <a:lnTo>
                    <a:pt x="68" y="195"/>
                  </a:lnTo>
                  <a:lnTo>
                    <a:pt x="74" y="195"/>
                  </a:lnTo>
                  <a:lnTo>
                    <a:pt x="74" y="195"/>
                  </a:lnTo>
                  <a:lnTo>
                    <a:pt x="76" y="195"/>
                  </a:lnTo>
                  <a:lnTo>
                    <a:pt x="76" y="197"/>
                  </a:lnTo>
                  <a:lnTo>
                    <a:pt x="80" y="197"/>
                  </a:lnTo>
                  <a:lnTo>
                    <a:pt x="84" y="197"/>
                  </a:lnTo>
                  <a:lnTo>
                    <a:pt x="88" y="197"/>
                  </a:lnTo>
                  <a:lnTo>
                    <a:pt x="92" y="197"/>
                  </a:lnTo>
                  <a:lnTo>
                    <a:pt x="94" y="197"/>
                  </a:lnTo>
                  <a:lnTo>
                    <a:pt x="96" y="195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98" y="199"/>
                  </a:lnTo>
                  <a:lnTo>
                    <a:pt x="100" y="197"/>
                  </a:lnTo>
                  <a:lnTo>
                    <a:pt x="100" y="199"/>
                  </a:lnTo>
                  <a:lnTo>
                    <a:pt x="100" y="199"/>
                  </a:lnTo>
                  <a:lnTo>
                    <a:pt x="102" y="199"/>
                  </a:lnTo>
                  <a:lnTo>
                    <a:pt x="104" y="199"/>
                  </a:lnTo>
                  <a:lnTo>
                    <a:pt x="104" y="199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8" y="201"/>
                  </a:lnTo>
                  <a:lnTo>
                    <a:pt x="110" y="201"/>
                  </a:lnTo>
                  <a:lnTo>
                    <a:pt x="112" y="201"/>
                  </a:lnTo>
                  <a:lnTo>
                    <a:pt x="114" y="201"/>
                  </a:lnTo>
                  <a:lnTo>
                    <a:pt x="116" y="203"/>
                  </a:lnTo>
                  <a:lnTo>
                    <a:pt x="118" y="203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3"/>
                  </a:lnTo>
                  <a:lnTo>
                    <a:pt x="120" y="201"/>
                  </a:lnTo>
                  <a:lnTo>
                    <a:pt x="120" y="199"/>
                  </a:lnTo>
                  <a:lnTo>
                    <a:pt x="120" y="197"/>
                  </a:lnTo>
                  <a:lnTo>
                    <a:pt x="120" y="197"/>
                  </a:lnTo>
                  <a:lnTo>
                    <a:pt x="122" y="195"/>
                  </a:lnTo>
                  <a:lnTo>
                    <a:pt x="122" y="195"/>
                  </a:lnTo>
                  <a:lnTo>
                    <a:pt x="122" y="195"/>
                  </a:lnTo>
                  <a:lnTo>
                    <a:pt x="120" y="193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5E009308-AD0A-4C92-90BE-6EB1DF633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0" y="1814"/>
              <a:ext cx="84" cy="76"/>
            </a:xfrm>
            <a:custGeom>
              <a:avLst/>
              <a:gdLst>
                <a:gd name="T0" fmla="*/ 18 w 84"/>
                <a:gd name="T1" fmla="*/ 70 h 76"/>
                <a:gd name="T2" fmla="*/ 14 w 84"/>
                <a:gd name="T3" fmla="*/ 60 h 76"/>
                <a:gd name="T4" fmla="*/ 16 w 84"/>
                <a:gd name="T5" fmla="*/ 58 h 76"/>
                <a:gd name="T6" fmla="*/ 82 w 84"/>
                <a:gd name="T7" fmla="*/ 32 h 76"/>
                <a:gd name="T8" fmla="*/ 84 w 84"/>
                <a:gd name="T9" fmla="*/ 20 h 76"/>
                <a:gd name="T10" fmla="*/ 78 w 84"/>
                <a:gd name="T11" fmla="*/ 12 h 76"/>
                <a:gd name="T12" fmla="*/ 78 w 84"/>
                <a:gd name="T13" fmla="*/ 6 h 76"/>
                <a:gd name="T14" fmla="*/ 80 w 84"/>
                <a:gd name="T15" fmla="*/ 0 h 76"/>
                <a:gd name="T16" fmla="*/ 76 w 84"/>
                <a:gd name="T17" fmla="*/ 2 h 76"/>
                <a:gd name="T18" fmla="*/ 74 w 84"/>
                <a:gd name="T19" fmla="*/ 4 h 76"/>
                <a:gd name="T20" fmla="*/ 70 w 84"/>
                <a:gd name="T21" fmla="*/ 6 h 76"/>
                <a:gd name="T22" fmla="*/ 66 w 84"/>
                <a:gd name="T23" fmla="*/ 4 h 76"/>
                <a:gd name="T24" fmla="*/ 64 w 84"/>
                <a:gd name="T25" fmla="*/ 2 h 76"/>
                <a:gd name="T26" fmla="*/ 60 w 84"/>
                <a:gd name="T27" fmla="*/ 4 h 76"/>
                <a:gd name="T28" fmla="*/ 56 w 84"/>
                <a:gd name="T29" fmla="*/ 6 h 76"/>
                <a:gd name="T30" fmla="*/ 58 w 84"/>
                <a:gd name="T31" fmla="*/ 14 h 76"/>
                <a:gd name="T32" fmla="*/ 54 w 84"/>
                <a:gd name="T33" fmla="*/ 10 h 76"/>
                <a:gd name="T34" fmla="*/ 46 w 84"/>
                <a:gd name="T35" fmla="*/ 10 h 76"/>
                <a:gd name="T36" fmla="*/ 44 w 84"/>
                <a:gd name="T37" fmla="*/ 6 h 76"/>
                <a:gd name="T38" fmla="*/ 42 w 84"/>
                <a:gd name="T39" fmla="*/ 8 h 76"/>
                <a:gd name="T40" fmla="*/ 38 w 84"/>
                <a:gd name="T41" fmla="*/ 4 h 76"/>
                <a:gd name="T42" fmla="*/ 28 w 84"/>
                <a:gd name="T43" fmla="*/ 6 h 76"/>
                <a:gd name="T44" fmla="*/ 22 w 84"/>
                <a:gd name="T45" fmla="*/ 6 h 76"/>
                <a:gd name="T46" fmla="*/ 16 w 84"/>
                <a:gd name="T47" fmla="*/ 6 h 76"/>
                <a:gd name="T48" fmla="*/ 8 w 84"/>
                <a:gd name="T49" fmla="*/ 10 h 76"/>
                <a:gd name="T50" fmla="*/ 4 w 84"/>
                <a:gd name="T51" fmla="*/ 18 h 76"/>
                <a:gd name="T52" fmla="*/ 2 w 84"/>
                <a:gd name="T53" fmla="*/ 20 h 76"/>
                <a:gd name="T54" fmla="*/ 2 w 84"/>
                <a:gd name="T55" fmla="*/ 26 h 76"/>
                <a:gd name="T56" fmla="*/ 4 w 84"/>
                <a:gd name="T57" fmla="*/ 36 h 76"/>
                <a:gd name="T58" fmla="*/ 8 w 84"/>
                <a:gd name="T59" fmla="*/ 40 h 76"/>
                <a:gd name="T60" fmla="*/ 14 w 84"/>
                <a:gd name="T61" fmla="*/ 54 h 76"/>
                <a:gd name="T62" fmla="*/ 14 w 84"/>
                <a:gd name="T63" fmla="*/ 56 h 76"/>
                <a:gd name="T64" fmla="*/ 16 w 84"/>
                <a:gd name="T65" fmla="*/ 64 h 76"/>
                <a:gd name="T66" fmla="*/ 22 w 84"/>
                <a:gd name="T67" fmla="*/ 66 h 76"/>
                <a:gd name="T68" fmla="*/ 26 w 84"/>
                <a:gd name="T69" fmla="*/ 64 h 76"/>
                <a:gd name="T70" fmla="*/ 24 w 84"/>
                <a:gd name="T71" fmla="*/ 72 h 76"/>
                <a:gd name="T72" fmla="*/ 28 w 84"/>
                <a:gd name="T73" fmla="*/ 74 h 76"/>
                <a:gd name="T74" fmla="*/ 36 w 84"/>
                <a:gd name="T75" fmla="*/ 74 h 76"/>
                <a:gd name="T76" fmla="*/ 40 w 84"/>
                <a:gd name="T77" fmla="*/ 74 h 76"/>
                <a:gd name="T78" fmla="*/ 46 w 84"/>
                <a:gd name="T79" fmla="*/ 72 h 76"/>
                <a:gd name="T80" fmla="*/ 48 w 84"/>
                <a:gd name="T81" fmla="*/ 70 h 76"/>
                <a:gd name="T82" fmla="*/ 52 w 84"/>
                <a:gd name="T83" fmla="*/ 68 h 76"/>
                <a:gd name="T84" fmla="*/ 54 w 84"/>
                <a:gd name="T85" fmla="*/ 66 h 76"/>
                <a:gd name="T86" fmla="*/ 60 w 84"/>
                <a:gd name="T87" fmla="*/ 66 h 76"/>
                <a:gd name="T88" fmla="*/ 62 w 84"/>
                <a:gd name="T89" fmla="*/ 68 h 76"/>
                <a:gd name="T90" fmla="*/ 64 w 84"/>
                <a:gd name="T91" fmla="*/ 66 h 76"/>
                <a:gd name="T92" fmla="*/ 60 w 84"/>
                <a:gd name="T93" fmla="*/ 60 h 76"/>
                <a:gd name="T94" fmla="*/ 58 w 84"/>
                <a:gd name="T95" fmla="*/ 54 h 76"/>
                <a:gd name="T96" fmla="*/ 60 w 84"/>
                <a:gd name="T97" fmla="*/ 54 h 76"/>
                <a:gd name="T98" fmla="*/ 66 w 84"/>
                <a:gd name="T99" fmla="*/ 54 h 76"/>
                <a:gd name="T100" fmla="*/ 68 w 84"/>
                <a:gd name="T101" fmla="*/ 50 h 76"/>
                <a:gd name="T102" fmla="*/ 72 w 84"/>
                <a:gd name="T103" fmla="*/ 48 h 76"/>
                <a:gd name="T104" fmla="*/ 78 w 84"/>
                <a:gd name="T105" fmla="*/ 42 h 76"/>
                <a:gd name="T106" fmla="*/ 82 w 84"/>
                <a:gd name="T107" fmla="*/ 44 h 76"/>
                <a:gd name="T108" fmla="*/ 84 w 84"/>
                <a:gd name="T10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" h="76">
                  <a:moveTo>
                    <a:pt x="18" y="70"/>
                  </a:moveTo>
                  <a:lnTo>
                    <a:pt x="20" y="72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8" y="70"/>
                  </a:lnTo>
                  <a:close/>
                  <a:moveTo>
                    <a:pt x="14" y="58"/>
                  </a:moveTo>
                  <a:lnTo>
                    <a:pt x="14" y="60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4" y="58"/>
                  </a:lnTo>
                  <a:close/>
                  <a:moveTo>
                    <a:pt x="84" y="36"/>
                  </a:moveTo>
                  <a:lnTo>
                    <a:pt x="84" y="32"/>
                  </a:lnTo>
                  <a:lnTo>
                    <a:pt x="82" y="32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4" y="22"/>
                  </a:lnTo>
                  <a:lnTo>
                    <a:pt x="84" y="20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64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4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4"/>
                  </a:lnTo>
                  <a:lnTo>
                    <a:pt x="36" y="7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8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4" y="68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0" y="62"/>
                  </a:lnTo>
                  <a:lnTo>
                    <a:pt x="60" y="60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54"/>
                  </a:lnTo>
                  <a:lnTo>
                    <a:pt x="68" y="54"/>
                  </a:lnTo>
                  <a:lnTo>
                    <a:pt x="68" y="54"/>
                  </a:lnTo>
                  <a:lnTo>
                    <a:pt x="68" y="52"/>
                  </a:lnTo>
                  <a:lnTo>
                    <a:pt x="68" y="50"/>
                  </a:lnTo>
                  <a:lnTo>
                    <a:pt x="68" y="48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2" y="48"/>
                  </a:lnTo>
                  <a:lnTo>
                    <a:pt x="72" y="46"/>
                  </a:lnTo>
                  <a:lnTo>
                    <a:pt x="76" y="46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2" y="42"/>
                  </a:lnTo>
                  <a:lnTo>
                    <a:pt x="82" y="44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4" y="36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2D2758-0837-4FD0-B98C-C8878A16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2119"/>
              <a:ext cx="28" cy="38"/>
            </a:xfrm>
            <a:custGeom>
              <a:avLst/>
              <a:gdLst>
                <a:gd name="T0" fmla="*/ 28 w 28"/>
                <a:gd name="T1" fmla="*/ 12 h 38"/>
                <a:gd name="T2" fmla="*/ 26 w 28"/>
                <a:gd name="T3" fmla="*/ 12 h 38"/>
                <a:gd name="T4" fmla="*/ 24 w 28"/>
                <a:gd name="T5" fmla="*/ 10 h 38"/>
                <a:gd name="T6" fmla="*/ 22 w 28"/>
                <a:gd name="T7" fmla="*/ 10 h 38"/>
                <a:gd name="T8" fmla="*/ 22 w 28"/>
                <a:gd name="T9" fmla="*/ 8 h 38"/>
                <a:gd name="T10" fmla="*/ 22 w 28"/>
                <a:gd name="T11" fmla="*/ 6 h 38"/>
                <a:gd name="T12" fmla="*/ 22 w 28"/>
                <a:gd name="T13" fmla="*/ 6 h 38"/>
                <a:gd name="T14" fmla="*/ 24 w 28"/>
                <a:gd name="T15" fmla="*/ 2 h 38"/>
                <a:gd name="T16" fmla="*/ 24 w 28"/>
                <a:gd name="T17" fmla="*/ 0 h 38"/>
                <a:gd name="T18" fmla="*/ 22 w 28"/>
                <a:gd name="T19" fmla="*/ 0 h 38"/>
                <a:gd name="T20" fmla="*/ 18 w 28"/>
                <a:gd name="T21" fmla="*/ 0 h 38"/>
                <a:gd name="T22" fmla="*/ 18 w 28"/>
                <a:gd name="T23" fmla="*/ 2 h 38"/>
                <a:gd name="T24" fmla="*/ 16 w 28"/>
                <a:gd name="T25" fmla="*/ 2 h 38"/>
                <a:gd name="T26" fmla="*/ 14 w 28"/>
                <a:gd name="T27" fmla="*/ 0 h 38"/>
                <a:gd name="T28" fmla="*/ 14 w 28"/>
                <a:gd name="T29" fmla="*/ 6 h 38"/>
                <a:gd name="T30" fmla="*/ 12 w 28"/>
                <a:gd name="T31" fmla="*/ 8 h 38"/>
                <a:gd name="T32" fmla="*/ 10 w 28"/>
                <a:gd name="T33" fmla="*/ 8 h 38"/>
                <a:gd name="T34" fmla="*/ 6 w 28"/>
                <a:gd name="T35" fmla="*/ 8 h 38"/>
                <a:gd name="T36" fmla="*/ 4 w 28"/>
                <a:gd name="T37" fmla="*/ 6 h 38"/>
                <a:gd name="T38" fmla="*/ 0 w 28"/>
                <a:gd name="T39" fmla="*/ 4 h 38"/>
                <a:gd name="T40" fmla="*/ 0 w 28"/>
                <a:gd name="T41" fmla="*/ 6 h 38"/>
                <a:gd name="T42" fmla="*/ 0 w 28"/>
                <a:gd name="T43" fmla="*/ 8 h 38"/>
                <a:gd name="T44" fmla="*/ 0 w 28"/>
                <a:gd name="T45" fmla="*/ 8 h 38"/>
                <a:gd name="T46" fmla="*/ 2 w 28"/>
                <a:gd name="T47" fmla="*/ 12 h 38"/>
                <a:gd name="T48" fmla="*/ 2 w 28"/>
                <a:gd name="T49" fmla="*/ 16 h 38"/>
                <a:gd name="T50" fmla="*/ 2 w 28"/>
                <a:gd name="T51" fmla="*/ 20 h 38"/>
                <a:gd name="T52" fmla="*/ 2 w 28"/>
                <a:gd name="T53" fmla="*/ 26 h 38"/>
                <a:gd name="T54" fmla="*/ 4 w 28"/>
                <a:gd name="T55" fmla="*/ 32 h 38"/>
                <a:gd name="T56" fmla="*/ 6 w 28"/>
                <a:gd name="T57" fmla="*/ 38 h 38"/>
                <a:gd name="T58" fmla="*/ 12 w 28"/>
                <a:gd name="T59" fmla="*/ 36 h 38"/>
                <a:gd name="T60" fmla="*/ 18 w 28"/>
                <a:gd name="T61" fmla="*/ 32 h 38"/>
                <a:gd name="T62" fmla="*/ 20 w 28"/>
                <a:gd name="T63" fmla="*/ 26 h 38"/>
                <a:gd name="T64" fmla="*/ 20 w 28"/>
                <a:gd name="T65" fmla="*/ 24 h 38"/>
                <a:gd name="T66" fmla="*/ 22 w 28"/>
                <a:gd name="T67" fmla="*/ 22 h 38"/>
                <a:gd name="T68" fmla="*/ 24 w 28"/>
                <a:gd name="T69" fmla="*/ 20 h 38"/>
                <a:gd name="T70" fmla="*/ 24 w 28"/>
                <a:gd name="T71" fmla="*/ 18 h 38"/>
                <a:gd name="T72" fmla="*/ 26 w 28"/>
                <a:gd name="T73" fmla="*/ 18 h 38"/>
                <a:gd name="T74" fmla="*/ 28 w 28"/>
                <a:gd name="T75" fmla="*/ 16 h 38"/>
                <a:gd name="T76" fmla="*/ 28 w 28"/>
                <a:gd name="T7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" h="38">
                  <a:moveTo>
                    <a:pt x="28" y="12"/>
                  </a:moveTo>
                  <a:lnTo>
                    <a:pt x="28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8" y="1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9CC6A99C-9987-4EB8-9FFB-44448050F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1806"/>
              <a:ext cx="124" cy="103"/>
            </a:xfrm>
            <a:custGeom>
              <a:avLst/>
              <a:gdLst>
                <a:gd name="T0" fmla="*/ 120 w 124"/>
                <a:gd name="T1" fmla="*/ 50 h 103"/>
                <a:gd name="T2" fmla="*/ 122 w 124"/>
                <a:gd name="T3" fmla="*/ 48 h 103"/>
                <a:gd name="T4" fmla="*/ 120 w 124"/>
                <a:gd name="T5" fmla="*/ 44 h 103"/>
                <a:gd name="T6" fmla="*/ 118 w 124"/>
                <a:gd name="T7" fmla="*/ 44 h 103"/>
                <a:gd name="T8" fmla="*/ 112 w 124"/>
                <a:gd name="T9" fmla="*/ 44 h 103"/>
                <a:gd name="T10" fmla="*/ 102 w 124"/>
                <a:gd name="T11" fmla="*/ 38 h 103"/>
                <a:gd name="T12" fmla="*/ 102 w 124"/>
                <a:gd name="T13" fmla="*/ 32 h 103"/>
                <a:gd name="T14" fmla="*/ 104 w 124"/>
                <a:gd name="T15" fmla="*/ 30 h 103"/>
                <a:gd name="T16" fmla="*/ 102 w 124"/>
                <a:gd name="T17" fmla="*/ 28 h 103"/>
                <a:gd name="T18" fmla="*/ 98 w 124"/>
                <a:gd name="T19" fmla="*/ 26 h 103"/>
                <a:gd name="T20" fmla="*/ 94 w 124"/>
                <a:gd name="T21" fmla="*/ 18 h 103"/>
                <a:gd name="T22" fmla="*/ 92 w 124"/>
                <a:gd name="T23" fmla="*/ 12 h 103"/>
                <a:gd name="T24" fmla="*/ 90 w 124"/>
                <a:gd name="T25" fmla="*/ 4 h 103"/>
                <a:gd name="T26" fmla="*/ 82 w 124"/>
                <a:gd name="T27" fmla="*/ 2 h 103"/>
                <a:gd name="T28" fmla="*/ 78 w 124"/>
                <a:gd name="T29" fmla="*/ 0 h 103"/>
                <a:gd name="T30" fmla="*/ 72 w 124"/>
                <a:gd name="T31" fmla="*/ 6 h 103"/>
                <a:gd name="T32" fmla="*/ 62 w 124"/>
                <a:gd name="T33" fmla="*/ 10 h 103"/>
                <a:gd name="T34" fmla="*/ 56 w 124"/>
                <a:gd name="T35" fmla="*/ 16 h 103"/>
                <a:gd name="T36" fmla="*/ 46 w 124"/>
                <a:gd name="T37" fmla="*/ 16 h 103"/>
                <a:gd name="T38" fmla="*/ 42 w 124"/>
                <a:gd name="T39" fmla="*/ 24 h 103"/>
                <a:gd name="T40" fmla="*/ 40 w 124"/>
                <a:gd name="T41" fmla="*/ 26 h 103"/>
                <a:gd name="T42" fmla="*/ 36 w 124"/>
                <a:gd name="T43" fmla="*/ 30 h 103"/>
                <a:gd name="T44" fmla="*/ 32 w 124"/>
                <a:gd name="T45" fmla="*/ 34 h 103"/>
                <a:gd name="T46" fmla="*/ 24 w 124"/>
                <a:gd name="T47" fmla="*/ 32 h 103"/>
                <a:gd name="T48" fmla="*/ 20 w 124"/>
                <a:gd name="T49" fmla="*/ 36 h 103"/>
                <a:gd name="T50" fmla="*/ 20 w 124"/>
                <a:gd name="T51" fmla="*/ 42 h 103"/>
                <a:gd name="T52" fmla="*/ 18 w 124"/>
                <a:gd name="T53" fmla="*/ 46 h 103"/>
                <a:gd name="T54" fmla="*/ 16 w 124"/>
                <a:gd name="T55" fmla="*/ 54 h 103"/>
                <a:gd name="T56" fmla="*/ 10 w 124"/>
                <a:gd name="T57" fmla="*/ 56 h 103"/>
                <a:gd name="T58" fmla="*/ 4 w 124"/>
                <a:gd name="T59" fmla="*/ 58 h 103"/>
                <a:gd name="T60" fmla="*/ 4 w 124"/>
                <a:gd name="T61" fmla="*/ 64 h 103"/>
                <a:gd name="T62" fmla="*/ 2 w 124"/>
                <a:gd name="T63" fmla="*/ 72 h 103"/>
                <a:gd name="T64" fmla="*/ 2 w 124"/>
                <a:gd name="T65" fmla="*/ 78 h 103"/>
                <a:gd name="T66" fmla="*/ 0 w 124"/>
                <a:gd name="T67" fmla="*/ 84 h 103"/>
                <a:gd name="T68" fmla="*/ 6 w 124"/>
                <a:gd name="T69" fmla="*/ 86 h 103"/>
                <a:gd name="T70" fmla="*/ 8 w 124"/>
                <a:gd name="T71" fmla="*/ 92 h 103"/>
                <a:gd name="T72" fmla="*/ 14 w 124"/>
                <a:gd name="T73" fmla="*/ 97 h 103"/>
                <a:gd name="T74" fmla="*/ 18 w 124"/>
                <a:gd name="T75" fmla="*/ 99 h 103"/>
                <a:gd name="T76" fmla="*/ 26 w 124"/>
                <a:gd name="T77" fmla="*/ 94 h 103"/>
                <a:gd name="T78" fmla="*/ 34 w 124"/>
                <a:gd name="T79" fmla="*/ 94 h 103"/>
                <a:gd name="T80" fmla="*/ 38 w 124"/>
                <a:gd name="T81" fmla="*/ 97 h 103"/>
                <a:gd name="T82" fmla="*/ 42 w 124"/>
                <a:gd name="T83" fmla="*/ 101 h 103"/>
                <a:gd name="T84" fmla="*/ 44 w 124"/>
                <a:gd name="T85" fmla="*/ 101 h 103"/>
                <a:gd name="T86" fmla="*/ 44 w 124"/>
                <a:gd name="T87" fmla="*/ 97 h 103"/>
                <a:gd name="T88" fmla="*/ 44 w 124"/>
                <a:gd name="T89" fmla="*/ 88 h 103"/>
                <a:gd name="T90" fmla="*/ 42 w 124"/>
                <a:gd name="T91" fmla="*/ 84 h 103"/>
                <a:gd name="T92" fmla="*/ 42 w 124"/>
                <a:gd name="T93" fmla="*/ 80 h 103"/>
                <a:gd name="T94" fmla="*/ 44 w 124"/>
                <a:gd name="T95" fmla="*/ 74 h 103"/>
                <a:gd name="T96" fmla="*/ 58 w 124"/>
                <a:gd name="T97" fmla="*/ 74 h 103"/>
                <a:gd name="T98" fmla="*/ 68 w 124"/>
                <a:gd name="T99" fmla="*/ 74 h 103"/>
                <a:gd name="T100" fmla="*/ 74 w 124"/>
                <a:gd name="T101" fmla="*/ 74 h 103"/>
                <a:gd name="T102" fmla="*/ 78 w 124"/>
                <a:gd name="T103" fmla="*/ 74 h 103"/>
                <a:gd name="T104" fmla="*/ 80 w 124"/>
                <a:gd name="T105" fmla="*/ 72 h 103"/>
                <a:gd name="T106" fmla="*/ 82 w 124"/>
                <a:gd name="T107" fmla="*/ 70 h 103"/>
                <a:gd name="T108" fmla="*/ 94 w 124"/>
                <a:gd name="T109" fmla="*/ 74 h 103"/>
                <a:gd name="T110" fmla="*/ 100 w 124"/>
                <a:gd name="T111" fmla="*/ 74 h 103"/>
                <a:gd name="T112" fmla="*/ 102 w 124"/>
                <a:gd name="T113" fmla="*/ 72 h 103"/>
                <a:gd name="T114" fmla="*/ 104 w 124"/>
                <a:gd name="T115" fmla="*/ 70 h 103"/>
                <a:gd name="T116" fmla="*/ 106 w 124"/>
                <a:gd name="T117" fmla="*/ 68 h 103"/>
                <a:gd name="T118" fmla="*/ 108 w 124"/>
                <a:gd name="T119" fmla="*/ 66 h 103"/>
                <a:gd name="T120" fmla="*/ 110 w 124"/>
                <a:gd name="T121" fmla="*/ 66 h 103"/>
                <a:gd name="T122" fmla="*/ 118 w 124"/>
                <a:gd name="T123" fmla="*/ 66 h 103"/>
                <a:gd name="T124" fmla="*/ 124 w 124"/>
                <a:gd name="T125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03">
                  <a:moveTo>
                    <a:pt x="124" y="56"/>
                  </a:moveTo>
                  <a:lnTo>
                    <a:pt x="122" y="54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20" y="44"/>
                  </a:lnTo>
                  <a:lnTo>
                    <a:pt x="120" y="44"/>
                  </a:lnTo>
                  <a:lnTo>
                    <a:pt x="118" y="42"/>
                  </a:lnTo>
                  <a:lnTo>
                    <a:pt x="118" y="44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10" y="44"/>
                  </a:lnTo>
                  <a:lnTo>
                    <a:pt x="108" y="40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4"/>
                  </a:lnTo>
                  <a:lnTo>
                    <a:pt x="102" y="32"/>
                  </a:lnTo>
                  <a:lnTo>
                    <a:pt x="102" y="32"/>
                  </a:lnTo>
                  <a:lnTo>
                    <a:pt x="104" y="32"/>
                  </a:lnTo>
                  <a:lnTo>
                    <a:pt x="106" y="32"/>
                  </a:lnTo>
                  <a:lnTo>
                    <a:pt x="106" y="32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98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2" y="14"/>
                  </a:lnTo>
                  <a:lnTo>
                    <a:pt x="92" y="12"/>
                  </a:lnTo>
                  <a:lnTo>
                    <a:pt x="90" y="12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8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4" y="4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68" y="6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6" y="16"/>
                  </a:lnTo>
                  <a:lnTo>
                    <a:pt x="54" y="18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4" y="18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4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6" y="97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4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6" y="94"/>
                  </a:lnTo>
                  <a:lnTo>
                    <a:pt x="38" y="94"/>
                  </a:lnTo>
                  <a:lnTo>
                    <a:pt x="38" y="97"/>
                  </a:lnTo>
                  <a:lnTo>
                    <a:pt x="38" y="97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2" y="101"/>
                  </a:lnTo>
                  <a:lnTo>
                    <a:pt x="42" y="101"/>
                  </a:lnTo>
                  <a:lnTo>
                    <a:pt x="42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44" y="97"/>
                  </a:lnTo>
                  <a:lnTo>
                    <a:pt x="44" y="94"/>
                  </a:lnTo>
                  <a:lnTo>
                    <a:pt x="42" y="90"/>
                  </a:lnTo>
                  <a:lnTo>
                    <a:pt x="42" y="88"/>
                  </a:lnTo>
                  <a:lnTo>
                    <a:pt x="44" y="88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2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8" y="74"/>
                  </a:lnTo>
                  <a:lnTo>
                    <a:pt x="70" y="74"/>
                  </a:lnTo>
                  <a:lnTo>
                    <a:pt x="72" y="74"/>
                  </a:lnTo>
                  <a:lnTo>
                    <a:pt x="72" y="74"/>
                  </a:lnTo>
                  <a:lnTo>
                    <a:pt x="74" y="74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0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6" y="72"/>
                  </a:lnTo>
                  <a:lnTo>
                    <a:pt x="90" y="72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8" y="68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10" y="66"/>
                  </a:lnTo>
                  <a:lnTo>
                    <a:pt x="110" y="66"/>
                  </a:lnTo>
                  <a:lnTo>
                    <a:pt x="112" y="66"/>
                  </a:lnTo>
                  <a:lnTo>
                    <a:pt x="112" y="66"/>
                  </a:lnTo>
                  <a:lnTo>
                    <a:pt x="116" y="66"/>
                  </a:lnTo>
                  <a:lnTo>
                    <a:pt x="118" y="66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BEABD7CF-030A-460C-8C16-208E6353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1287"/>
              <a:ext cx="88" cy="52"/>
            </a:xfrm>
            <a:custGeom>
              <a:avLst/>
              <a:gdLst>
                <a:gd name="T0" fmla="*/ 84 w 88"/>
                <a:gd name="T1" fmla="*/ 8 h 52"/>
                <a:gd name="T2" fmla="*/ 78 w 88"/>
                <a:gd name="T3" fmla="*/ 6 h 52"/>
                <a:gd name="T4" fmla="*/ 76 w 88"/>
                <a:gd name="T5" fmla="*/ 6 h 52"/>
                <a:gd name="T6" fmla="*/ 72 w 88"/>
                <a:gd name="T7" fmla="*/ 4 h 52"/>
                <a:gd name="T8" fmla="*/ 62 w 88"/>
                <a:gd name="T9" fmla="*/ 2 h 52"/>
                <a:gd name="T10" fmla="*/ 50 w 88"/>
                <a:gd name="T11" fmla="*/ 6 h 52"/>
                <a:gd name="T12" fmla="*/ 44 w 88"/>
                <a:gd name="T13" fmla="*/ 10 h 52"/>
                <a:gd name="T14" fmla="*/ 28 w 88"/>
                <a:gd name="T15" fmla="*/ 8 h 52"/>
                <a:gd name="T16" fmla="*/ 16 w 88"/>
                <a:gd name="T17" fmla="*/ 8 h 52"/>
                <a:gd name="T18" fmla="*/ 6 w 88"/>
                <a:gd name="T19" fmla="*/ 6 h 52"/>
                <a:gd name="T20" fmla="*/ 6 w 88"/>
                <a:gd name="T21" fmla="*/ 4 h 52"/>
                <a:gd name="T22" fmla="*/ 8 w 88"/>
                <a:gd name="T23" fmla="*/ 4 h 52"/>
                <a:gd name="T24" fmla="*/ 4 w 88"/>
                <a:gd name="T25" fmla="*/ 0 h 52"/>
                <a:gd name="T26" fmla="*/ 2 w 88"/>
                <a:gd name="T27" fmla="*/ 2 h 52"/>
                <a:gd name="T28" fmla="*/ 0 w 88"/>
                <a:gd name="T29" fmla="*/ 4 h 52"/>
                <a:gd name="T30" fmla="*/ 0 w 88"/>
                <a:gd name="T31" fmla="*/ 8 h 52"/>
                <a:gd name="T32" fmla="*/ 0 w 88"/>
                <a:gd name="T33" fmla="*/ 10 h 52"/>
                <a:gd name="T34" fmla="*/ 2 w 88"/>
                <a:gd name="T35" fmla="*/ 14 h 52"/>
                <a:gd name="T36" fmla="*/ 6 w 88"/>
                <a:gd name="T37" fmla="*/ 16 h 52"/>
                <a:gd name="T38" fmla="*/ 8 w 88"/>
                <a:gd name="T39" fmla="*/ 20 h 52"/>
                <a:gd name="T40" fmla="*/ 8 w 88"/>
                <a:gd name="T41" fmla="*/ 22 h 52"/>
                <a:gd name="T42" fmla="*/ 2 w 88"/>
                <a:gd name="T43" fmla="*/ 24 h 52"/>
                <a:gd name="T44" fmla="*/ 2 w 88"/>
                <a:gd name="T45" fmla="*/ 26 h 52"/>
                <a:gd name="T46" fmla="*/ 2 w 88"/>
                <a:gd name="T47" fmla="*/ 28 h 52"/>
                <a:gd name="T48" fmla="*/ 2 w 88"/>
                <a:gd name="T49" fmla="*/ 30 h 52"/>
                <a:gd name="T50" fmla="*/ 2 w 88"/>
                <a:gd name="T51" fmla="*/ 34 h 52"/>
                <a:gd name="T52" fmla="*/ 4 w 88"/>
                <a:gd name="T53" fmla="*/ 38 h 52"/>
                <a:gd name="T54" fmla="*/ 8 w 88"/>
                <a:gd name="T55" fmla="*/ 40 h 52"/>
                <a:gd name="T56" fmla="*/ 10 w 88"/>
                <a:gd name="T57" fmla="*/ 44 h 52"/>
                <a:gd name="T58" fmla="*/ 10 w 88"/>
                <a:gd name="T59" fmla="*/ 46 h 52"/>
                <a:gd name="T60" fmla="*/ 12 w 88"/>
                <a:gd name="T61" fmla="*/ 50 h 52"/>
                <a:gd name="T62" fmla="*/ 16 w 88"/>
                <a:gd name="T63" fmla="*/ 50 h 52"/>
                <a:gd name="T64" fmla="*/ 20 w 88"/>
                <a:gd name="T65" fmla="*/ 50 h 52"/>
                <a:gd name="T66" fmla="*/ 24 w 88"/>
                <a:gd name="T67" fmla="*/ 48 h 52"/>
                <a:gd name="T68" fmla="*/ 26 w 88"/>
                <a:gd name="T69" fmla="*/ 48 h 52"/>
                <a:gd name="T70" fmla="*/ 30 w 88"/>
                <a:gd name="T71" fmla="*/ 48 h 52"/>
                <a:gd name="T72" fmla="*/ 34 w 88"/>
                <a:gd name="T73" fmla="*/ 48 h 52"/>
                <a:gd name="T74" fmla="*/ 36 w 88"/>
                <a:gd name="T75" fmla="*/ 50 h 52"/>
                <a:gd name="T76" fmla="*/ 40 w 88"/>
                <a:gd name="T77" fmla="*/ 50 h 52"/>
                <a:gd name="T78" fmla="*/ 46 w 88"/>
                <a:gd name="T79" fmla="*/ 52 h 52"/>
                <a:gd name="T80" fmla="*/ 50 w 88"/>
                <a:gd name="T81" fmla="*/ 50 h 52"/>
                <a:gd name="T82" fmla="*/ 54 w 88"/>
                <a:gd name="T83" fmla="*/ 50 h 52"/>
                <a:gd name="T84" fmla="*/ 56 w 88"/>
                <a:gd name="T85" fmla="*/ 48 h 52"/>
                <a:gd name="T86" fmla="*/ 54 w 88"/>
                <a:gd name="T87" fmla="*/ 44 h 52"/>
                <a:gd name="T88" fmla="*/ 56 w 88"/>
                <a:gd name="T89" fmla="*/ 44 h 52"/>
                <a:gd name="T90" fmla="*/ 58 w 88"/>
                <a:gd name="T91" fmla="*/ 44 h 52"/>
                <a:gd name="T92" fmla="*/ 62 w 88"/>
                <a:gd name="T93" fmla="*/ 42 h 52"/>
                <a:gd name="T94" fmla="*/ 62 w 88"/>
                <a:gd name="T95" fmla="*/ 40 h 52"/>
                <a:gd name="T96" fmla="*/ 66 w 88"/>
                <a:gd name="T97" fmla="*/ 40 h 52"/>
                <a:gd name="T98" fmla="*/ 70 w 88"/>
                <a:gd name="T99" fmla="*/ 38 h 52"/>
                <a:gd name="T100" fmla="*/ 72 w 88"/>
                <a:gd name="T101" fmla="*/ 38 h 52"/>
                <a:gd name="T102" fmla="*/ 76 w 88"/>
                <a:gd name="T103" fmla="*/ 40 h 52"/>
                <a:gd name="T104" fmla="*/ 80 w 88"/>
                <a:gd name="T105" fmla="*/ 40 h 52"/>
                <a:gd name="T106" fmla="*/ 82 w 88"/>
                <a:gd name="T107" fmla="*/ 40 h 52"/>
                <a:gd name="T108" fmla="*/ 78 w 88"/>
                <a:gd name="T109" fmla="*/ 32 h 52"/>
                <a:gd name="T110" fmla="*/ 78 w 88"/>
                <a:gd name="T111" fmla="*/ 26 h 52"/>
                <a:gd name="T112" fmla="*/ 80 w 88"/>
                <a:gd name="T113" fmla="*/ 22 h 52"/>
                <a:gd name="T114" fmla="*/ 80 w 88"/>
                <a:gd name="T115" fmla="*/ 18 h 52"/>
                <a:gd name="T116" fmla="*/ 86 w 88"/>
                <a:gd name="T1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52">
                  <a:moveTo>
                    <a:pt x="88" y="8"/>
                  </a:moveTo>
                  <a:lnTo>
                    <a:pt x="86" y="10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0" y="10"/>
                  </a:lnTo>
                  <a:lnTo>
                    <a:pt x="34" y="10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2" y="8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4" y="52"/>
                  </a:lnTo>
                  <a:lnTo>
                    <a:pt x="46" y="52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50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2"/>
                  </a:lnTo>
                  <a:lnTo>
                    <a:pt x="60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6" y="40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70" y="38"/>
                  </a:lnTo>
                  <a:lnTo>
                    <a:pt x="72" y="38"/>
                  </a:lnTo>
                  <a:lnTo>
                    <a:pt x="72" y="38"/>
                  </a:lnTo>
                  <a:lnTo>
                    <a:pt x="72" y="38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8" y="32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0" y="26"/>
                  </a:lnTo>
                  <a:lnTo>
                    <a:pt x="80" y="22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6" y="16"/>
                  </a:lnTo>
                  <a:lnTo>
                    <a:pt x="88" y="14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92E678FA-F64B-40BD-B1A3-305B5715B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6" y="1987"/>
              <a:ext cx="20" cy="18"/>
            </a:xfrm>
            <a:custGeom>
              <a:avLst/>
              <a:gdLst>
                <a:gd name="T0" fmla="*/ 18 w 20"/>
                <a:gd name="T1" fmla="*/ 10 h 18"/>
                <a:gd name="T2" fmla="*/ 18 w 20"/>
                <a:gd name="T3" fmla="*/ 8 h 18"/>
                <a:gd name="T4" fmla="*/ 18 w 20"/>
                <a:gd name="T5" fmla="*/ 6 h 18"/>
                <a:gd name="T6" fmla="*/ 16 w 20"/>
                <a:gd name="T7" fmla="*/ 4 h 18"/>
                <a:gd name="T8" fmla="*/ 16 w 20"/>
                <a:gd name="T9" fmla="*/ 2 h 18"/>
                <a:gd name="T10" fmla="*/ 14 w 20"/>
                <a:gd name="T11" fmla="*/ 2 h 18"/>
                <a:gd name="T12" fmla="*/ 14 w 20"/>
                <a:gd name="T13" fmla="*/ 4 h 18"/>
                <a:gd name="T14" fmla="*/ 14 w 20"/>
                <a:gd name="T15" fmla="*/ 6 h 18"/>
                <a:gd name="T16" fmla="*/ 16 w 20"/>
                <a:gd name="T17" fmla="*/ 8 h 18"/>
                <a:gd name="T18" fmla="*/ 16 w 20"/>
                <a:gd name="T19" fmla="*/ 12 h 18"/>
                <a:gd name="T20" fmla="*/ 18 w 20"/>
                <a:gd name="T21" fmla="*/ 12 h 18"/>
                <a:gd name="T22" fmla="*/ 18 w 20"/>
                <a:gd name="T23" fmla="*/ 12 h 18"/>
                <a:gd name="T24" fmla="*/ 20 w 20"/>
                <a:gd name="T25" fmla="*/ 12 h 18"/>
                <a:gd name="T26" fmla="*/ 20 w 20"/>
                <a:gd name="T27" fmla="*/ 12 h 18"/>
                <a:gd name="T28" fmla="*/ 20 w 20"/>
                <a:gd name="T29" fmla="*/ 12 h 18"/>
                <a:gd name="T30" fmla="*/ 18 w 20"/>
                <a:gd name="T31" fmla="*/ 10 h 18"/>
                <a:gd name="T32" fmla="*/ 14 w 20"/>
                <a:gd name="T33" fmla="*/ 0 h 18"/>
                <a:gd name="T34" fmla="*/ 14 w 20"/>
                <a:gd name="T35" fmla="*/ 0 h 18"/>
                <a:gd name="T36" fmla="*/ 12 w 20"/>
                <a:gd name="T37" fmla="*/ 2 h 18"/>
                <a:gd name="T38" fmla="*/ 10 w 20"/>
                <a:gd name="T39" fmla="*/ 2 h 18"/>
                <a:gd name="T40" fmla="*/ 8 w 20"/>
                <a:gd name="T41" fmla="*/ 4 h 18"/>
                <a:gd name="T42" fmla="*/ 8 w 20"/>
                <a:gd name="T43" fmla="*/ 6 h 18"/>
                <a:gd name="T44" fmla="*/ 6 w 20"/>
                <a:gd name="T45" fmla="*/ 6 h 18"/>
                <a:gd name="T46" fmla="*/ 4 w 20"/>
                <a:gd name="T47" fmla="*/ 8 h 18"/>
                <a:gd name="T48" fmla="*/ 2 w 20"/>
                <a:gd name="T49" fmla="*/ 8 h 18"/>
                <a:gd name="T50" fmla="*/ 0 w 20"/>
                <a:gd name="T51" fmla="*/ 8 h 18"/>
                <a:gd name="T52" fmla="*/ 0 w 20"/>
                <a:gd name="T53" fmla="*/ 8 h 18"/>
                <a:gd name="T54" fmla="*/ 2 w 20"/>
                <a:gd name="T55" fmla="*/ 10 h 18"/>
                <a:gd name="T56" fmla="*/ 2 w 20"/>
                <a:gd name="T57" fmla="*/ 10 h 18"/>
                <a:gd name="T58" fmla="*/ 2 w 20"/>
                <a:gd name="T59" fmla="*/ 12 h 18"/>
                <a:gd name="T60" fmla="*/ 4 w 20"/>
                <a:gd name="T61" fmla="*/ 12 h 18"/>
                <a:gd name="T62" fmla="*/ 4 w 20"/>
                <a:gd name="T63" fmla="*/ 14 h 18"/>
                <a:gd name="T64" fmla="*/ 4 w 20"/>
                <a:gd name="T65" fmla="*/ 14 h 18"/>
                <a:gd name="T66" fmla="*/ 6 w 20"/>
                <a:gd name="T67" fmla="*/ 14 h 18"/>
                <a:gd name="T68" fmla="*/ 6 w 20"/>
                <a:gd name="T69" fmla="*/ 14 h 18"/>
                <a:gd name="T70" fmla="*/ 8 w 20"/>
                <a:gd name="T71" fmla="*/ 16 h 18"/>
                <a:gd name="T72" fmla="*/ 8 w 20"/>
                <a:gd name="T73" fmla="*/ 18 h 18"/>
                <a:gd name="T74" fmla="*/ 8 w 20"/>
                <a:gd name="T75" fmla="*/ 18 h 18"/>
                <a:gd name="T76" fmla="*/ 10 w 20"/>
                <a:gd name="T77" fmla="*/ 18 h 18"/>
                <a:gd name="T78" fmla="*/ 10 w 20"/>
                <a:gd name="T79" fmla="*/ 16 h 18"/>
                <a:gd name="T80" fmla="*/ 12 w 20"/>
                <a:gd name="T81" fmla="*/ 16 h 18"/>
                <a:gd name="T82" fmla="*/ 12 w 20"/>
                <a:gd name="T83" fmla="*/ 14 h 18"/>
                <a:gd name="T84" fmla="*/ 12 w 20"/>
                <a:gd name="T85" fmla="*/ 14 h 18"/>
                <a:gd name="T86" fmla="*/ 12 w 20"/>
                <a:gd name="T87" fmla="*/ 12 h 18"/>
                <a:gd name="T88" fmla="*/ 12 w 20"/>
                <a:gd name="T89" fmla="*/ 12 h 18"/>
                <a:gd name="T90" fmla="*/ 12 w 20"/>
                <a:gd name="T91" fmla="*/ 10 h 18"/>
                <a:gd name="T92" fmla="*/ 12 w 20"/>
                <a:gd name="T93" fmla="*/ 10 h 18"/>
                <a:gd name="T94" fmla="*/ 10 w 20"/>
                <a:gd name="T95" fmla="*/ 8 h 18"/>
                <a:gd name="T96" fmla="*/ 10 w 20"/>
                <a:gd name="T97" fmla="*/ 6 h 18"/>
                <a:gd name="T98" fmla="*/ 10 w 20"/>
                <a:gd name="T99" fmla="*/ 6 h 18"/>
                <a:gd name="T100" fmla="*/ 10 w 20"/>
                <a:gd name="T101" fmla="*/ 6 h 18"/>
                <a:gd name="T102" fmla="*/ 12 w 20"/>
                <a:gd name="T103" fmla="*/ 4 h 18"/>
                <a:gd name="T104" fmla="*/ 14 w 20"/>
                <a:gd name="T105" fmla="*/ 4 h 18"/>
                <a:gd name="T106" fmla="*/ 14 w 20"/>
                <a:gd name="T107" fmla="*/ 2 h 18"/>
                <a:gd name="T108" fmla="*/ 14 w 20"/>
                <a:gd name="T109" fmla="*/ 2 h 18"/>
                <a:gd name="T110" fmla="*/ 14 w 20"/>
                <a:gd name="T1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" h="18">
                  <a:moveTo>
                    <a:pt x="18" y="10"/>
                  </a:moveTo>
                  <a:lnTo>
                    <a:pt x="18" y="8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6258523-7DAA-4657-8CEA-5035BBB714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1742"/>
              <a:ext cx="6" cy="6"/>
            </a:xfrm>
            <a:custGeom>
              <a:avLst/>
              <a:gdLst>
                <a:gd name="T0" fmla="*/ 0 w 6"/>
                <a:gd name="T1" fmla="*/ 4 h 6"/>
                <a:gd name="T2" fmla="*/ 0 w 6"/>
                <a:gd name="T3" fmla="*/ 6 h 6"/>
                <a:gd name="T4" fmla="*/ 0 w 6"/>
                <a:gd name="T5" fmla="*/ 6 h 6"/>
                <a:gd name="T6" fmla="*/ 0 w 6"/>
                <a:gd name="T7" fmla="*/ 6 h 6"/>
                <a:gd name="T8" fmla="*/ 2 w 6"/>
                <a:gd name="T9" fmla="*/ 4 h 6"/>
                <a:gd name="T10" fmla="*/ 2 w 6"/>
                <a:gd name="T11" fmla="*/ 4 h 6"/>
                <a:gd name="T12" fmla="*/ 0 w 6"/>
                <a:gd name="T13" fmla="*/ 4 h 6"/>
                <a:gd name="T14" fmla="*/ 4 w 6"/>
                <a:gd name="T15" fmla="*/ 4 h 6"/>
                <a:gd name="T16" fmla="*/ 4 w 6"/>
                <a:gd name="T17" fmla="*/ 4 h 6"/>
                <a:gd name="T18" fmla="*/ 4 w 6"/>
                <a:gd name="T19" fmla="*/ 4 h 6"/>
                <a:gd name="T20" fmla="*/ 4 w 6"/>
                <a:gd name="T21" fmla="*/ 4 h 6"/>
                <a:gd name="T22" fmla="*/ 6 w 6"/>
                <a:gd name="T23" fmla="*/ 4 h 6"/>
                <a:gd name="T24" fmla="*/ 4 w 6"/>
                <a:gd name="T25" fmla="*/ 4 h 6"/>
                <a:gd name="T26" fmla="*/ 4 w 6"/>
                <a:gd name="T27" fmla="*/ 4 h 6"/>
                <a:gd name="T28" fmla="*/ 6 w 6"/>
                <a:gd name="T29" fmla="*/ 0 h 6"/>
                <a:gd name="T30" fmla="*/ 6 w 6"/>
                <a:gd name="T31" fmla="*/ 0 h 6"/>
                <a:gd name="T32" fmla="*/ 4 w 6"/>
                <a:gd name="T33" fmla="*/ 0 h 6"/>
                <a:gd name="T34" fmla="*/ 4 w 6"/>
                <a:gd name="T35" fmla="*/ 0 h 6"/>
                <a:gd name="T36" fmla="*/ 4 w 6"/>
                <a:gd name="T37" fmla="*/ 0 h 6"/>
                <a:gd name="T38" fmla="*/ 6 w 6"/>
                <a:gd name="T39" fmla="*/ 0 h 6"/>
                <a:gd name="T40" fmla="*/ 6 w 6"/>
                <a:gd name="T41" fmla="*/ 0 h 6"/>
                <a:gd name="T42" fmla="*/ 6 w 6"/>
                <a:gd name="T43" fmla="*/ 0 h 6"/>
                <a:gd name="T44" fmla="*/ 6 w 6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E631A619-2C5C-4998-8715-9F57E9F65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205"/>
              <a:ext cx="4" cy="4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2 h 4"/>
                <a:gd name="T18" fmla="*/ 2 w 4"/>
                <a:gd name="T19" fmla="*/ 2 h 4"/>
                <a:gd name="T20" fmla="*/ 0 w 4"/>
                <a:gd name="T21" fmla="*/ 2 h 4"/>
                <a:gd name="T22" fmla="*/ 2 w 4"/>
                <a:gd name="T23" fmla="*/ 4 h 4"/>
                <a:gd name="T24" fmla="*/ 2 w 4"/>
                <a:gd name="T25" fmla="*/ 4 h 4"/>
                <a:gd name="T26" fmla="*/ 2 w 4"/>
                <a:gd name="T27" fmla="*/ 4 h 4"/>
                <a:gd name="T28" fmla="*/ 4 w 4"/>
                <a:gd name="T29" fmla="*/ 4 h 4"/>
                <a:gd name="T30" fmla="*/ 4 w 4"/>
                <a:gd name="T31" fmla="*/ 2 h 4"/>
                <a:gd name="T32" fmla="*/ 4 w 4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4B82B0BC-7798-40FE-B6E7-EA214031A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396"/>
              <a:ext cx="144" cy="162"/>
            </a:xfrm>
            <a:custGeom>
              <a:avLst/>
              <a:gdLst>
                <a:gd name="T0" fmla="*/ 140 w 144"/>
                <a:gd name="T1" fmla="*/ 76 h 162"/>
                <a:gd name="T2" fmla="*/ 140 w 144"/>
                <a:gd name="T3" fmla="*/ 72 h 162"/>
                <a:gd name="T4" fmla="*/ 136 w 144"/>
                <a:gd name="T5" fmla="*/ 70 h 162"/>
                <a:gd name="T6" fmla="*/ 124 w 144"/>
                <a:gd name="T7" fmla="*/ 66 h 162"/>
                <a:gd name="T8" fmla="*/ 120 w 144"/>
                <a:gd name="T9" fmla="*/ 60 h 162"/>
                <a:gd name="T10" fmla="*/ 120 w 144"/>
                <a:gd name="T11" fmla="*/ 52 h 162"/>
                <a:gd name="T12" fmla="*/ 120 w 144"/>
                <a:gd name="T13" fmla="*/ 48 h 162"/>
                <a:gd name="T14" fmla="*/ 114 w 144"/>
                <a:gd name="T15" fmla="*/ 46 h 162"/>
                <a:gd name="T16" fmla="*/ 110 w 144"/>
                <a:gd name="T17" fmla="*/ 40 h 162"/>
                <a:gd name="T18" fmla="*/ 98 w 144"/>
                <a:gd name="T19" fmla="*/ 32 h 162"/>
                <a:gd name="T20" fmla="*/ 94 w 144"/>
                <a:gd name="T21" fmla="*/ 22 h 162"/>
                <a:gd name="T22" fmla="*/ 90 w 144"/>
                <a:gd name="T23" fmla="*/ 16 h 162"/>
                <a:gd name="T24" fmla="*/ 86 w 144"/>
                <a:gd name="T25" fmla="*/ 6 h 162"/>
                <a:gd name="T26" fmla="*/ 82 w 144"/>
                <a:gd name="T27" fmla="*/ 2 h 162"/>
                <a:gd name="T28" fmla="*/ 78 w 144"/>
                <a:gd name="T29" fmla="*/ 0 h 162"/>
                <a:gd name="T30" fmla="*/ 70 w 144"/>
                <a:gd name="T31" fmla="*/ 4 h 162"/>
                <a:gd name="T32" fmla="*/ 64 w 144"/>
                <a:gd name="T33" fmla="*/ 6 h 162"/>
                <a:gd name="T34" fmla="*/ 58 w 144"/>
                <a:gd name="T35" fmla="*/ 12 h 162"/>
                <a:gd name="T36" fmla="*/ 56 w 144"/>
                <a:gd name="T37" fmla="*/ 8 h 162"/>
                <a:gd name="T38" fmla="*/ 50 w 144"/>
                <a:gd name="T39" fmla="*/ 4 h 162"/>
                <a:gd name="T40" fmla="*/ 26 w 144"/>
                <a:gd name="T41" fmla="*/ 8 h 162"/>
                <a:gd name="T42" fmla="*/ 16 w 144"/>
                <a:gd name="T43" fmla="*/ 20 h 162"/>
                <a:gd name="T44" fmla="*/ 16 w 144"/>
                <a:gd name="T45" fmla="*/ 50 h 162"/>
                <a:gd name="T46" fmla="*/ 16 w 144"/>
                <a:gd name="T47" fmla="*/ 74 h 162"/>
                <a:gd name="T48" fmla="*/ 0 w 144"/>
                <a:gd name="T49" fmla="*/ 84 h 162"/>
                <a:gd name="T50" fmla="*/ 0 w 144"/>
                <a:gd name="T51" fmla="*/ 104 h 162"/>
                <a:gd name="T52" fmla="*/ 0 w 144"/>
                <a:gd name="T53" fmla="*/ 124 h 162"/>
                <a:gd name="T54" fmla="*/ 6 w 144"/>
                <a:gd name="T55" fmla="*/ 132 h 162"/>
                <a:gd name="T56" fmla="*/ 12 w 144"/>
                <a:gd name="T57" fmla="*/ 144 h 162"/>
                <a:gd name="T58" fmla="*/ 12 w 144"/>
                <a:gd name="T59" fmla="*/ 150 h 162"/>
                <a:gd name="T60" fmla="*/ 8 w 144"/>
                <a:gd name="T61" fmla="*/ 156 h 162"/>
                <a:gd name="T62" fmla="*/ 12 w 144"/>
                <a:gd name="T63" fmla="*/ 160 h 162"/>
                <a:gd name="T64" fmla="*/ 22 w 144"/>
                <a:gd name="T65" fmla="*/ 162 h 162"/>
                <a:gd name="T66" fmla="*/ 26 w 144"/>
                <a:gd name="T67" fmla="*/ 160 h 162"/>
                <a:gd name="T68" fmla="*/ 32 w 144"/>
                <a:gd name="T69" fmla="*/ 156 h 162"/>
                <a:gd name="T70" fmla="*/ 40 w 144"/>
                <a:gd name="T71" fmla="*/ 148 h 162"/>
                <a:gd name="T72" fmla="*/ 42 w 144"/>
                <a:gd name="T73" fmla="*/ 140 h 162"/>
                <a:gd name="T74" fmla="*/ 46 w 144"/>
                <a:gd name="T75" fmla="*/ 134 h 162"/>
                <a:gd name="T76" fmla="*/ 54 w 144"/>
                <a:gd name="T77" fmla="*/ 134 h 162"/>
                <a:gd name="T78" fmla="*/ 60 w 144"/>
                <a:gd name="T79" fmla="*/ 140 h 162"/>
                <a:gd name="T80" fmla="*/ 66 w 144"/>
                <a:gd name="T81" fmla="*/ 142 h 162"/>
                <a:gd name="T82" fmla="*/ 76 w 144"/>
                <a:gd name="T83" fmla="*/ 142 h 162"/>
                <a:gd name="T84" fmla="*/ 82 w 144"/>
                <a:gd name="T85" fmla="*/ 142 h 162"/>
                <a:gd name="T86" fmla="*/ 86 w 144"/>
                <a:gd name="T87" fmla="*/ 134 h 162"/>
                <a:gd name="T88" fmla="*/ 90 w 144"/>
                <a:gd name="T89" fmla="*/ 124 h 162"/>
                <a:gd name="T90" fmla="*/ 98 w 144"/>
                <a:gd name="T91" fmla="*/ 122 h 162"/>
                <a:gd name="T92" fmla="*/ 104 w 144"/>
                <a:gd name="T93" fmla="*/ 114 h 162"/>
                <a:gd name="T94" fmla="*/ 110 w 144"/>
                <a:gd name="T95" fmla="*/ 102 h 162"/>
                <a:gd name="T96" fmla="*/ 114 w 144"/>
                <a:gd name="T97" fmla="*/ 100 h 162"/>
                <a:gd name="T98" fmla="*/ 118 w 144"/>
                <a:gd name="T99" fmla="*/ 96 h 162"/>
                <a:gd name="T100" fmla="*/ 120 w 144"/>
                <a:gd name="T101" fmla="*/ 94 h 162"/>
                <a:gd name="T102" fmla="*/ 124 w 144"/>
                <a:gd name="T103" fmla="*/ 90 h 162"/>
                <a:gd name="T104" fmla="*/ 134 w 144"/>
                <a:gd name="T105" fmla="*/ 84 h 162"/>
                <a:gd name="T106" fmla="*/ 142 w 144"/>
                <a:gd name="T107" fmla="*/ 7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4" h="162">
                  <a:moveTo>
                    <a:pt x="144" y="78"/>
                  </a:moveTo>
                  <a:lnTo>
                    <a:pt x="144" y="76"/>
                  </a:lnTo>
                  <a:lnTo>
                    <a:pt x="142" y="76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2"/>
                  </a:lnTo>
                  <a:lnTo>
                    <a:pt x="140" y="72"/>
                  </a:lnTo>
                  <a:lnTo>
                    <a:pt x="140" y="70"/>
                  </a:lnTo>
                  <a:lnTo>
                    <a:pt x="138" y="70"/>
                  </a:lnTo>
                  <a:lnTo>
                    <a:pt x="136" y="70"/>
                  </a:lnTo>
                  <a:lnTo>
                    <a:pt x="132" y="68"/>
                  </a:lnTo>
                  <a:lnTo>
                    <a:pt x="126" y="68"/>
                  </a:lnTo>
                  <a:lnTo>
                    <a:pt x="124" y="68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2" y="64"/>
                  </a:lnTo>
                  <a:lnTo>
                    <a:pt x="122" y="62"/>
                  </a:lnTo>
                  <a:lnTo>
                    <a:pt x="120" y="60"/>
                  </a:lnTo>
                  <a:lnTo>
                    <a:pt x="120" y="58"/>
                  </a:lnTo>
                  <a:lnTo>
                    <a:pt x="120" y="56"/>
                  </a:lnTo>
                  <a:lnTo>
                    <a:pt x="120" y="54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8" y="48"/>
                  </a:lnTo>
                  <a:lnTo>
                    <a:pt x="116" y="48"/>
                  </a:lnTo>
                  <a:lnTo>
                    <a:pt x="114" y="48"/>
                  </a:lnTo>
                  <a:lnTo>
                    <a:pt x="114" y="46"/>
                  </a:lnTo>
                  <a:lnTo>
                    <a:pt x="114" y="44"/>
                  </a:lnTo>
                  <a:lnTo>
                    <a:pt x="112" y="42"/>
                  </a:lnTo>
                  <a:lnTo>
                    <a:pt x="112" y="40"/>
                  </a:lnTo>
                  <a:lnTo>
                    <a:pt x="110" y="40"/>
                  </a:lnTo>
                  <a:lnTo>
                    <a:pt x="108" y="40"/>
                  </a:lnTo>
                  <a:lnTo>
                    <a:pt x="104" y="38"/>
                  </a:lnTo>
                  <a:lnTo>
                    <a:pt x="102" y="34"/>
                  </a:lnTo>
                  <a:lnTo>
                    <a:pt x="98" y="32"/>
                  </a:lnTo>
                  <a:lnTo>
                    <a:pt x="96" y="30"/>
                  </a:lnTo>
                  <a:lnTo>
                    <a:pt x="96" y="28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4" y="20"/>
                  </a:lnTo>
                  <a:lnTo>
                    <a:pt x="92" y="18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88" y="12"/>
                  </a:lnTo>
                  <a:lnTo>
                    <a:pt x="86" y="10"/>
                  </a:lnTo>
                  <a:lnTo>
                    <a:pt x="86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0" y="6"/>
                  </a:lnTo>
                  <a:lnTo>
                    <a:pt x="32" y="8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20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6" y="42"/>
                  </a:lnTo>
                  <a:lnTo>
                    <a:pt x="16" y="50"/>
                  </a:lnTo>
                  <a:lnTo>
                    <a:pt x="16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8"/>
                  </a:lnTo>
                  <a:lnTo>
                    <a:pt x="10" y="142"/>
                  </a:lnTo>
                  <a:lnTo>
                    <a:pt x="12" y="144"/>
                  </a:lnTo>
                  <a:lnTo>
                    <a:pt x="12" y="146"/>
                  </a:lnTo>
                  <a:lnTo>
                    <a:pt x="12" y="148"/>
                  </a:lnTo>
                  <a:lnTo>
                    <a:pt x="12" y="148"/>
                  </a:lnTo>
                  <a:lnTo>
                    <a:pt x="12" y="150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60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2" y="160"/>
                  </a:lnTo>
                  <a:lnTo>
                    <a:pt x="14" y="162"/>
                  </a:lnTo>
                  <a:lnTo>
                    <a:pt x="16" y="162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6" y="160"/>
                  </a:lnTo>
                  <a:lnTo>
                    <a:pt x="26" y="160"/>
                  </a:lnTo>
                  <a:lnTo>
                    <a:pt x="28" y="158"/>
                  </a:lnTo>
                  <a:lnTo>
                    <a:pt x="28" y="158"/>
                  </a:lnTo>
                  <a:lnTo>
                    <a:pt x="30" y="158"/>
                  </a:lnTo>
                  <a:lnTo>
                    <a:pt x="32" y="156"/>
                  </a:lnTo>
                  <a:lnTo>
                    <a:pt x="34" y="154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2" y="144"/>
                  </a:lnTo>
                  <a:lnTo>
                    <a:pt x="42" y="140"/>
                  </a:lnTo>
                  <a:lnTo>
                    <a:pt x="42" y="140"/>
                  </a:lnTo>
                  <a:lnTo>
                    <a:pt x="44" y="136"/>
                  </a:lnTo>
                  <a:lnTo>
                    <a:pt x="44" y="136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8" y="134"/>
                  </a:lnTo>
                  <a:lnTo>
                    <a:pt x="50" y="134"/>
                  </a:lnTo>
                  <a:lnTo>
                    <a:pt x="52" y="134"/>
                  </a:lnTo>
                  <a:lnTo>
                    <a:pt x="54" y="134"/>
                  </a:lnTo>
                  <a:lnTo>
                    <a:pt x="56" y="136"/>
                  </a:lnTo>
                  <a:lnTo>
                    <a:pt x="58" y="138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4" y="140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70" y="142"/>
                  </a:lnTo>
                  <a:lnTo>
                    <a:pt x="72" y="144"/>
                  </a:lnTo>
                  <a:lnTo>
                    <a:pt x="74" y="144"/>
                  </a:lnTo>
                  <a:lnTo>
                    <a:pt x="76" y="142"/>
                  </a:lnTo>
                  <a:lnTo>
                    <a:pt x="78" y="142"/>
                  </a:lnTo>
                  <a:lnTo>
                    <a:pt x="80" y="142"/>
                  </a:lnTo>
                  <a:lnTo>
                    <a:pt x="82" y="142"/>
                  </a:lnTo>
                  <a:lnTo>
                    <a:pt x="82" y="142"/>
                  </a:lnTo>
                  <a:lnTo>
                    <a:pt x="84" y="140"/>
                  </a:lnTo>
                  <a:lnTo>
                    <a:pt x="86" y="140"/>
                  </a:lnTo>
                  <a:lnTo>
                    <a:pt x="86" y="136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90" y="128"/>
                  </a:lnTo>
                  <a:lnTo>
                    <a:pt x="90" y="124"/>
                  </a:lnTo>
                  <a:lnTo>
                    <a:pt x="90" y="124"/>
                  </a:lnTo>
                  <a:lnTo>
                    <a:pt x="92" y="124"/>
                  </a:lnTo>
                  <a:lnTo>
                    <a:pt x="94" y="122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100" y="120"/>
                  </a:lnTo>
                  <a:lnTo>
                    <a:pt x="102" y="118"/>
                  </a:lnTo>
                  <a:lnTo>
                    <a:pt x="104" y="116"/>
                  </a:lnTo>
                  <a:lnTo>
                    <a:pt x="104" y="114"/>
                  </a:lnTo>
                  <a:lnTo>
                    <a:pt x="108" y="106"/>
                  </a:lnTo>
                  <a:lnTo>
                    <a:pt x="108" y="106"/>
                  </a:lnTo>
                  <a:lnTo>
                    <a:pt x="110" y="104"/>
                  </a:lnTo>
                  <a:lnTo>
                    <a:pt x="110" y="102"/>
                  </a:lnTo>
                  <a:lnTo>
                    <a:pt x="110" y="102"/>
                  </a:lnTo>
                  <a:lnTo>
                    <a:pt x="112" y="102"/>
                  </a:lnTo>
                  <a:lnTo>
                    <a:pt x="112" y="100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6" y="98"/>
                  </a:lnTo>
                  <a:lnTo>
                    <a:pt x="118" y="98"/>
                  </a:lnTo>
                  <a:lnTo>
                    <a:pt x="118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2" y="94"/>
                  </a:lnTo>
                  <a:lnTo>
                    <a:pt x="122" y="94"/>
                  </a:lnTo>
                  <a:lnTo>
                    <a:pt x="122" y="92"/>
                  </a:lnTo>
                  <a:lnTo>
                    <a:pt x="124" y="90"/>
                  </a:lnTo>
                  <a:lnTo>
                    <a:pt x="126" y="88"/>
                  </a:lnTo>
                  <a:lnTo>
                    <a:pt x="130" y="86"/>
                  </a:lnTo>
                  <a:lnTo>
                    <a:pt x="132" y="86"/>
                  </a:lnTo>
                  <a:lnTo>
                    <a:pt x="134" y="84"/>
                  </a:lnTo>
                  <a:lnTo>
                    <a:pt x="136" y="84"/>
                  </a:lnTo>
                  <a:lnTo>
                    <a:pt x="138" y="82"/>
                  </a:lnTo>
                  <a:lnTo>
                    <a:pt x="140" y="80"/>
                  </a:lnTo>
                  <a:lnTo>
                    <a:pt x="142" y="78"/>
                  </a:lnTo>
                  <a:lnTo>
                    <a:pt x="144" y="78"/>
                  </a:lnTo>
                  <a:lnTo>
                    <a:pt x="144" y="78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A56E3776-C220-4612-97F3-17D6F98CB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1269"/>
              <a:ext cx="56" cy="48"/>
            </a:xfrm>
            <a:custGeom>
              <a:avLst/>
              <a:gdLst>
                <a:gd name="T0" fmla="*/ 54 w 56"/>
                <a:gd name="T1" fmla="*/ 22 h 48"/>
                <a:gd name="T2" fmla="*/ 56 w 56"/>
                <a:gd name="T3" fmla="*/ 22 h 48"/>
                <a:gd name="T4" fmla="*/ 52 w 56"/>
                <a:gd name="T5" fmla="*/ 18 h 48"/>
                <a:gd name="T6" fmla="*/ 48 w 56"/>
                <a:gd name="T7" fmla="*/ 16 h 48"/>
                <a:gd name="T8" fmla="*/ 48 w 56"/>
                <a:gd name="T9" fmla="*/ 14 h 48"/>
                <a:gd name="T10" fmla="*/ 50 w 56"/>
                <a:gd name="T11" fmla="*/ 10 h 48"/>
                <a:gd name="T12" fmla="*/ 52 w 56"/>
                <a:gd name="T13" fmla="*/ 8 h 48"/>
                <a:gd name="T14" fmla="*/ 48 w 56"/>
                <a:gd name="T15" fmla="*/ 6 h 48"/>
                <a:gd name="T16" fmla="*/ 46 w 56"/>
                <a:gd name="T17" fmla="*/ 8 h 48"/>
                <a:gd name="T18" fmla="*/ 44 w 56"/>
                <a:gd name="T19" fmla="*/ 6 h 48"/>
                <a:gd name="T20" fmla="*/ 42 w 56"/>
                <a:gd name="T21" fmla="*/ 2 h 48"/>
                <a:gd name="T22" fmla="*/ 38 w 56"/>
                <a:gd name="T23" fmla="*/ 2 h 48"/>
                <a:gd name="T24" fmla="*/ 34 w 56"/>
                <a:gd name="T25" fmla="*/ 2 h 48"/>
                <a:gd name="T26" fmla="*/ 30 w 56"/>
                <a:gd name="T27" fmla="*/ 2 h 48"/>
                <a:gd name="T28" fmla="*/ 28 w 56"/>
                <a:gd name="T29" fmla="*/ 0 h 48"/>
                <a:gd name="T30" fmla="*/ 24 w 56"/>
                <a:gd name="T31" fmla="*/ 2 h 48"/>
                <a:gd name="T32" fmla="*/ 22 w 56"/>
                <a:gd name="T33" fmla="*/ 2 h 48"/>
                <a:gd name="T34" fmla="*/ 16 w 56"/>
                <a:gd name="T35" fmla="*/ 0 h 48"/>
                <a:gd name="T36" fmla="*/ 10 w 56"/>
                <a:gd name="T37" fmla="*/ 2 h 48"/>
                <a:gd name="T38" fmla="*/ 6 w 56"/>
                <a:gd name="T39" fmla="*/ 2 h 48"/>
                <a:gd name="T40" fmla="*/ 2 w 56"/>
                <a:gd name="T41" fmla="*/ 0 h 48"/>
                <a:gd name="T42" fmla="*/ 0 w 56"/>
                <a:gd name="T43" fmla="*/ 4 h 48"/>
                <a:gd name="T44" fmla="*/ 2 w 56"/>
                <a:gd name="T45" fmla="*/ 10 h 48"/>
                <a:gd name="T46" fmla="*/ 6 w 56"/>
                <a:gd name="T47" fmla="*/ 14 h 48"/>
                <a:gd name="T48" fmla="*/ 8 w 56"/>
                <a:gd name="T49" fmla="*/ 20 h 48"/>
                <a:gd name="T50" fmla="*/ 12 w 56"/>
                <a:gd name="T51" fmla="*/ 24 h 48"/>
                <a:gd name="T52" fmla="*/ 18 w 56"/>
                <a:gd name="T53" fmla="*/ 28 h 48"/>
                <a:gd name="T54" fmla="*/ 22 w 56"/>
                <a:gd name="T55" fmla="*/ 32 h 48"/>
                <a:gd name="T56" fmla="*/ 24 w 56"/>
                <a:gd name="T57" fmla="*/ 36 h 48"/>
                <a:gd name="T58" fmla="*/ 28 w 56"/>
                <a:gd name="T59" fmla="*/ 40 h 48"/>
                <a:gd name="T60" fmla="*/ 28 w 56"/>
                <a:gd name="T61" fmla="*/ 42 h 48"/>
                <a:gd name="T62" fmla="*/ 32 w 56"/>
                <a:gd name="T63" fmla="*/ 42 h 48"/>
                <a:gd name="T64" fmla="*/ 36 w 56"/>
                <a:gd name="T65" fmla="*/ 46 h 48"/>
                <a:gd name="T66" fmla="*/ 40 w 56"/>
                <a:gd name="T67" fmla="*/ 48 h 48"/>
                <a:gd name="T68" fmla="*/ 42 w 56"/>
                <a:gd name="T69" fmla="*/ 46 h 48"/>
                <a:gd name="T70" fmla="*/ 40 w 56"/>
                <a:gd name="T71" fmla="*/ 44 h 48"/>
                <a:gd name="T72" fmla="*/ 40 w 56"/>
                <a:gd name="T73" fmla="*/ 40 h 48"/>
                <a:gd name="T74" fmla="*/ 42 w 56"/>
                <a:gd name="T75" fmla="*/ 38 h 48"/>
                <a:gd name="T76" fmla="*/ 44 w 56"/>
                <a:gd name="T77" fmla="*/ 36 h 48"/>
                <a:gd name="T78" fmla="*/ 46 w 56"/>
                <a:gd name="T79" fmla="*/ 34 h 48"/>
                <a:gd name="T80" fmla="*/ 48 w 56"/>
                <a:gd name="T81" fmla="*/ 34 h 48"/>
                <a:gd name="T82" fmla="*/ 46 w 56"/>
                <a:gd name="T83" fmla="*/ 32 h 48"/>
                <a:gd name="T84" fmla="*/ 48 w 56"/>
                <a:gd name="T85" fmla="*/ 30 h 48"/>
                <a:gd name="T86" fmla="*/ 50 w 56"/>
                <a:gd name="T87" fmla="*/ 30 h 48"/>
                <a:gd name="T88" fmla="*/ 52 w 56"/>
                <a:gd name="T89" fmla="*/ 30 h 48"/>
                <a:gd name="T90" fmla="*/ 54 w 56"/>
                <a:gd name="T91" fmla="*/ 30 h 48"/>
                <a:gd name="T92" fmla="*/ 54 w 56"/>
                <a:gd name="T93" fmla="*/ 28 h 48"/>
                <a:gd name="T94" fmla="*/ 50 w 56"/>
                <a:gd name="T9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" h="48">
                  <a:moveTo>
                    <a:pt x="52" y="22"/>
                  </a:moveTo>
                  <a:lnTo>
                    <a:pt x="52" y="22"/>
                  </a:lnTo>
                  <a:lnTo>
                    <a:pt x="54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4" y="44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46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2" y="22"/>
                  </a:lnTo>
                  <a:lnTo>
                    <a:pt x="52" y="2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F7E846EE-3129-4E3A-8E4B-E8C10453F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" y="1856"/>
              <a:ext cx="2" cy="6"/>
            </a:xfrm>
            <a:custGeom>
              <a:avLst/>
              <a:gdLst>
                <a:gd name="T0" fmla="*/ 2 w 2"/>
                <a:gd name="T1" fmla="*/ 2 h 6"/>
                <a:gd name="T2" fmla="*/ 0 w 2"/>
                <a:gd name="T3" fmla="*/ 0 h 6"/>
                <a:gd name="T4" fmla="*/ 0 w 2"/>
                <a:gd name="T5" fmla="*/ 2 h 6"/>
                <a:gd name="T6" fmla="*/ 0 w 2"/>
                <a:gd name="T7" fmla="*/ 2 h 6"/>
                <a:gd name="T8" fmla="*/ 0 w 2"/>
                <a:gd name="T9" fmla="*/ 2 h 6"/>
                <a:gd name="T10" fmla="*/ 0 w 2"/>
                <a:gd name="T11" fmla="*/ 2 h 6"/>
                <a:gd name="T12" fmla="*/ 0 w 2"/>
                <a:gd name="T13" fmla="*/ 4 h 6"/>
                <a:gd name="T14" fmla="*/ 2 w 2"/>
                <a:gd name="T15" fmla="*/ 6 h 6"/>
                <a:gd name="T16" fmla="*/ 2 w 2"/>
                <a:gd name="T17" fmla="*/ 4 h 6"/>
                <a:gd name="T18" fmla="*/ 2 w 2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70E6F1C2-A663-413D-8EE7-A5B4FF47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251"/>
              <a:ext cx="200" cy="235"/>
            </a:xfrm>
            <a:custGeom>
              <a:avLst/>
              <a:gdLst>
                <a:gd name="T0" fmla="*/ 194 w 200"/>
                <a:gd name="T1" fmla="*/ 141 h 235"/>
                <a:gd name="T2" fmla="*/ 182 w 200"/>
                <a:gd name="T3" fmla="*/ 124 h 235"/>
                <a:gd name="T4" fmla="*/ 184 w 200"/>
                <a:gd name="T5" fmla="*/ 118 h 235"/>
                <a:gd name="T6" fmla="*/ 156 w 200"/>
                <a:gd name="T7" fmla="*/ 114 h 235"/>
                <a:gd name="T8" fmla="*/ 150 w 200"/>
                <a:gd name="T9" fmla="*/ 96 h 235"/>
                <a:gd name="T10" fmla="*/ 148 w 200"/>
                <a:gd name="T11" fmla="*/ 80 h 235"/>
                <a:gd name="T12" fmla="*/ 146 w 200"/>
                <a:gd name="T13" fmla="*/ 72 h 235"/>
                <a:gd name="T14" fmla="*/ 130 w 200"/>
                <a:gd name="T15" fmla="*/ 68 h 235"/>
                <a:gd name="T16" fmla="*/ 118 w 200"/>
                <a:gd name="T17" fmla="*/ 60 h 235"/>
                <a:gd name="T18" fmla="*/ 106 w 200"/>
                <a:gd name="T19" fmla="*/ 54 h 235"/>
                <a:gd name="T20" fmla="*/ 98 w 200"/>
                <a:gd name="T21" fmla="*/ 52 h 235"/>
                <a:gd name="T22" fmla="*/ 86 w 200"/>
                <a:gd name="T23" fmla="*/ 48 h 235"/>
                <a:gd name="T24" fmla="*/ 76 w 200"/>
                <a:gd name="T25" fmla="*/ 40 h 235"/>
                <a:gd name="T26" fmla="*/ 72 w 200"/>
                <a:gd name="T27" fmla="*/ 36 h 235"/>
                <a:gd name="T28" fmla="*/ 70 w 200"/>
                <a:gd name="T29" fmla="*/ 32 h 235"/>
                <a:gd name="T30" fmla="*/ 68 w 200"/>
                <a:gd name="T31" fmla="*/ 24 h 235"/>
                <a:gd name="T32" fmla="*/ 66 w 200"/>
                <a:gd name="T33" fmla="*/ 12 h 235"/>
                <a:gd name="T34" fmla="*/ 66 w 200"/>
                <a:gd name="T35" fmla="*/ 0 h 235"/>
                <a:gd name="T36" fmla="*/ 52 w 200"/>
                <a:gd name="T37" fmla="*/ 2 h 235"/>
                <a:gd name="T38" fmla="*/ 36 w 200"/>
                <a:gd name="T39" fmla="*/ 10 h 235"/>
                <a:gd name="T40" fmla="*/ 28 w 200"/>
                <a:gd name="T41" fmla="*/ 16 h 235"/>
                <a:gd name="T42" fmla="*/ 18 w 200"/>
                <a:gd name="T43" fmla="*/ 24 h 235"/>
                <a:gd name="T44" fmla="*/ 10 w 200"/>
                <a:gd name="T45" fmla="*/ 22 h 235"/>
                <a:gd name="T46" fmla="*/ 8 w 200"/>
                <a:gd name="T47" fmla="*/ 34 h 235"/>
                <a:gd name="T48" fmla="*/ 16 w 200"/>
                <a:gd name="T49" fmla="*/ 52 h 235"/>
                <a:gd name="T50" fmla="*/ 14 w 200"/>
                <a:gd name="T51" fmla="*/ 68 h 235"/>
                <a:gd name="T52" fmla="*/ 16 w 200"/>
                <a:gd name="T53" fmla="*/ 78 h 235"/>
                <a:gd name="T54" fmla="*/ 14 w 200"/>
                <a:gd name="T55" fmla="*/ 84 h 235"/>
                <a:gd name="T56" fmla="*/ 10 w 200"/>
                <a:gd name="T57" fmla="*/ 92 h 235"/>
                <a:gd name="T58" fmla="*/ 10 w 200"/>
                <a:gd name="T59" fmla="*/ 104 h 235"/>
                <a:gd name="T60" fmla="*/ 20 w 200"/>
                <a:gd name="T61" fmla="*/ 116 h 235"/>
                <a:gd name="T62" fmla="*/ 18 w 200"/>
                <a:gd name="T63" fmla="*/ 122 h 235"/>
                <a:gd name="T64" fmla="*/ 14 w 200"/>
                <a:gd name="T65" fmla="*/ 130 h 235"/>
                <a:gd name="T66" fmla="*/ 12 w 200"/>
                <a:gd name="T67" fmla="*/ 137 h 235"/>
                <a:gd name="T68" fmla="*/ 18 w 200"/>
                <a:gd name="T69" fmla="*/ 147 h 235"/>
                <a:gd name="T70" fmla="*/ 20 w 200"/>
                <a:gd name="T71" fmla="*/ 155 h 235"/>
                <a:gd name="T72" fmla="*/ 24 w 200"/>
                <a:gd name="T73" fmla="*/ 167 h 235"/>
                <a:gd name="T74" fmla="*/ 32 w 200"/>
                <a:gd name="T75" fmla="*/ 173 h 235"/>
                <a:gd name="T76" fmla="*/ 32 w 200"/>
                <a:gd name="T77" fmla="*/ 183 h 235"/>
                <a:gd name="T78" fmla="*/ 30 w 200"/>
                <a:gd name="T79" fmla="*/ 189 h 235"/>
                <a:gd name="T80" fmla="*/ 34 w 200"/>
                <a:gd name="T81" fmla="*/ 195 h 235"/>
                <a:gd name="T82" fmla="*/ 34 w 200"/>
                <a:gd name="T83" fmla="*/ 201 h 235"/>
                <a:gd name="T84" fmla="*/ 44 w 200"/>
                <a:gd name="T85" fmla="*/ 217 h 235"/>
                <a:gd name="T86" fmla="*/ 48 w 200"/>
                <a:gd name="T87" fmla="*/ 231 h 235"/>
                <a:gd name="T88" fmla="*/ 54 w 200"/>
                <a:gd name="T89" fmla="*/ 235 h 235"/>
                <a:gd name="T90" fmla="*/ 64 w 200"/>
                <a:gd name="T91" fmla="*/ 227 h 235"/>
                <a:gd name="T92" fmla="*/ 72 w 200"/>
                <a:gd name="T93" fmla="*/ 221 h 235"/>
                <a:gd name="T94" fmla="*/ 78 w 200"/>
                <a:gd name="T95" fmla="*/ 221 h 235"/>
                <a:gd name="T96" fmla="*/ 94 w 200"/>
                <a:gd name="T97" fmla="*/ 223 h 235"/>
                <a:gd name="T98" fmla="*/ 104 w 200"/>
                <a:gd name="T99" fmla="*/ 233 h 235"/>
                <a:gd name="T100" fmla="*/ 108 w 200"/>
                <a:gd name="T101" fmla="*/ 221 h 235"/>
                <a:gd name="T102" fmla="*/ 126 w 200"/>
                <a:gd name="T103" fmla="*/ 219 h 235"/>
                <a:gd name="T104" fmla="*/ 130 w 200"/>
                <a:gd name="T105" fmla="*/ 219 h 235"/>
                <a:gd name="T106" fmla="*/ 134 w 200"/>
                <a:gd name="T107" fmla="*/ 187 h 235"/>
                <a:gd name="T108" fmla="*/ 156 w 200"/>
                <a:gd name="T109" fmla="*/ 173 h 235"/>
                <a:gd name="T110" fmla="*/ 194 w 200"/>
                <a:gd name="T111" fmla="*/ 181 h 235"/>
                <a:gd name="T112" fmla="*/ 198 w 200"/>
                <a:gd name="T113" fmla="*/ 185 h 235"/>
                <a:gd name="T114" fmla="*/ 198 w 200"/>
                <a:gd name="T115" fmla="*/ 167 h 235"/>
                <a:gd name="T116" fmla="*/ 198 w 200"/>
                <a:gd name="T117" fmla="*/ 15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" h="235">
                  <a:moveTo>
                    <a:pt x="200" y="151"/>
                  </a:moveTo>
                  <a:lnTo>
                    <a:pt x="200" y="151"/>
                  </a:lnTo>
                  <a:lnTo>
                    <a:pt x="198" y="147"/>
                  </a:lnTo>
                  <a:lnTo>
                    <a:pt x="196" y="143"/>
                  </a:lnTo>
                  <a:lnTo>
                    <a:pt x="196" y="141"/>
                  </a:lnTo>
                  <a:lnTo>
                    <a:pt x="194" y="139"/>
                  </a:lnTo>
                  <a:lnTo>
                    <a:pt x="194" y="141"/>
                  </a:lnTo>
                  <a:lnTo>
                    <a:pt x="192" y="139"/>
                  </a:lnTo>
                  <a:lnTo>
                    <a:pt x="188" y="137"/>
                  </a:lnTo>
                  <a:lnTo>
                    <a:pt x="186" y="134"/>
                  </a:lnTo>
                  <a:lnTo>
                    <a:pt x="186" y="134"/>
                  </a:lnTo>
                  <a:lnTo>
                    <a:pt x="184" y="132"/>
                  </a:lnTo>
                  <a:lnTo>
                    <a:pt x="184" y="128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4" y="120"/>
                  </a:lnTo>
                  <a:lnTo>
                    <a:pt x="184" y="120"/>
                  </a:lnTo>
                  <a:lnTo>
                    <a:pt x="184" y="118"/>
                  </a:lnTo>
                  <a:lnTo>
                    <a:pt x="184" y="116"/>
                  </a:lnTo>
                  <a:lnTo>
                    <a:pt x="184" y="116"/>
                  </a:lnTo>
                  <a:lnTo>
                    <a:pt x="184" y="118"/>
                  </a:lnTo>
                  <a:lnTo>
                    <a:pt x="182" y="118"/>
                  </a:lnTo>
                  <a:lnTo>
                    <a:pt x="182" y="118"/>
                  </a:lnTo>
                  <a:lnTo>
                    <a:pt x="174" y="118"/>
                  </a:lnTo>
                  <a:lnTo>
                    <a:pt x="168" y="118"/>
                  </a:lnTo>
                  <a:lnTo>
                    <a:pt x="162" y="116"/>
                  </a:lnTo>
                  <a:lnTo>
                    <a:pt x="156" y="116"/>
                  </a:lnTo>
                  <a:lnTo>
                    <a:pt x="156" y="114"/>
                  </a:lnTo>
                  <a:lnTo>
                    <a:pt x="154" y="110"/>
                  </a:lnTo>
                  <a:lnTo>
                    <a:pt x="154" y="108"/>
                  </a:lnTo>
                  <a:lnTo>
                    <a:pt x="154" y="102"/>
                  </a:lnTo>
                  <a:lnTo>
                    <a:pt x="150" y="100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50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50" y="86"/>
                  </a:lnTo>
                  <a:lnTo>
                    <a:pt x="150" y="84"/>
                  </a:lnTo>
                  <a:lnTo>
                    <a:pt x="150" y="82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48" y="76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0"/>
                  </a:lnTo>
                  <a:lnTo>
                    <a:pt x="140" y="68"/>
                  </a:lnTo>
                  <a:lnTo>
                    <a:pt x="138" y="66"/>
                  </a:lnTo>
                  <a:lnTo>
                    <a:pt x="136" y="68"/>
                  </a:lnTo>
                  <a:lnTo>
                    <a:pt x="132" y="68"/>
                  </a:lnTo>
                  <a:lnTo>
                    <a:pt x="130" y="68"/>
                  </a:lnTo>
                  <a:lnTo>
                    <a:pt x="130" y="68"/>
                  </a:lnTo>
                  <a:lnTo>
                    <a:pt x="126" y="68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2" y="62"/>
                  </a:lnTo>
                  <a:lnTo>
                    <a:pt x="120" y="62"/>
                  </a:lnTo>
                  <a:lnTo>
                    <a:pt x="120" y="60"/>
                  </a:lnTo>
                  <a:lnTo>
                    <a:pt x="118" y="60"/>
                  </a:lnTo>
                  <a:lnTo>
                    <a:pt x="116" y="60"/>
                  </a:lnTo>
                  <a:lnTo>
                    <a:pt x="114" y="60"/>
                  </a:lnTo>
                  <a:lnTo>
                    <a:pt x="112" y="58"/>
                  </a:lnTo>
                  <a:lnTo>
                    <a:pt x="110" y="58"/>
                  </a:lnTo>
                  <a:lnTo>
                    <a:pt x="110" y="58"/>
                  </a:lnTo>
                  <a:lnTo>
                    <a:pt x="108" y="56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2"/>
                  </a:lnTo>
                  <a:lnTo>
                    <a:pt x="100" y="52"/>
                  </a:lnTo>
                  <a:lnTo>
                    <a:pt x="98" y="52"/>
                  </a:lnTo>
                  <a:lnTo>
                    <a:pt x="98" y="50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92" y="50"/>
                  </a:lnTo>
                  <a:lnTo>
                    <a:pt x="90" y="50"/>
                  </a:lnTo>
                  <a:lnTo>
                    <a:pt x="86" y="48"/>
                  </a:lnTo>
                  <a:lnTo>
                    <a:pt x="84" y="48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80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4" y="40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68" y="30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6" y="18"/>
                  </a:lnTo>
                  <a:lnTo>
                    <a:pt x="66" y="16"/>
                  </a:lnTo>
                  <a:lnTo>
                    <a:pt x="66" y="14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4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4" y="72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2" y="100"/>
                  </a:lnTo>
                  <a:lnTo>
                    <a:pt x="12" y="102"/>
                  </a:lnTo>
                  <a:lnTo>
                    <a:pt x="10" y="104"/>
                  </a:lnTo>
                  <a:lnTo>
                    <a:pt x="10" y="106"/>
                  </a:lnTo>
                  <a:lnTo>
                    <a:pt x="12" y="108"/>
                  </a:lnTo>
                  <a:lnTo>
                    <a:pt x="14" y="114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18" y="116"/>
                  </a:lnTo>
                  <a:lnTo>
                    <a:pt x="20" y="116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18" y="120"/>
                  </a:lnTo>
                  <a:lnTo>
                    <a:pt x="18" y="120"/>
                  </a:lnTo>
                  <a:lnTo>
                    <a:pt x="18" y="122"/>
                  </a:lnTo>
                  <a:lnTo>
                    <a:pt x="18" y="124"/>
                  </a:lnTo>
                  <a:lnTo>
                    <a:pt x="18" y="124"/>
                  </a:lnTo>
                  <a:lnTo>
                    <a:pt x="16" y="124"/>
                  </a:lnTo>
                  <a:lnTo>
                    <a:pt x="16" y="126"/>
                  </a:lnTo>
                  <a:lnTo>
                    <a:pt x="16" y="128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2" y="137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41"/>
                  </a:lnTo>
                  <a:lnTo>
                    <a:pt x="16" y="145"/>
                  </a:lnTo>
                  <a:lnTo>
                    <a:pt x="16" y="147"/>
                  </a:lnTo>
                  <a:lnTo>
                    <a:pt x="18" y="147"/>
                  </a:lnTo>
                  <a:lnTo>
                    <a:pt x="20" y="149"/>
                  </a:lnTo>
                  <a:lnTo>
                    <a:pt x="20" y="149"/>
                  </a:lnTo>
                  <a:lnTo>
                    <a:pt x="20" y="151"/>
                  </a:lnTo>
                  <a:lnTo>
                    <a:pt x="20" y="151"/>
                  </a:lnTo>
                  <a:lnTo>
                    <a:pt x="20" y="153"/>
                  </a:lnTo>
                  <a:lnTo>
                    <a:pt x="20" y="153"/>
                  </a:lnTo>
                  <a:lnTo>
                    <a:pt x="20" y="155"/>
                  </a:lnTo>
                  <a:lnTo>
                    <a:pt x="22" y="157"/>
                  </a:lnTo>
                  <a:lnTo>
                    <a:pt x="22" y="159"/>
                  </a:lnTo>
                  <a:lnTo>
                    <a:pt x="22" y="161"/>
                  </a:lnTo>
                  <a:lnTo>
                    <a:pt x="24" y="16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24" y="167"/>
                  </a:lnTo>
                  <a:lnTo>
                    <a:pt x="26" y="169"/>
                  </a:lnTo>
                  <a:lnTo>
                    <a:pt x="28" y="169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32" y="173"/>
                  </a:lnTo>
                  <a:lnTo>
                    <a:pt x="32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5"/>
                  </a:lnTo>
                  <a:lnTo>
                    <a:pt x="32" y="177"/>
                  </a:lnTo>
                  <a:lnTo>
                    <a:pt x="30" y="179"/>
                  </a:lnTo>
                  <a:lnTo>
                    <a:pt x="30" y="179"/>
                  </a:lnTo>
                  <a:lnTo>
                    <a:pt x="32" y="181"/>
                  </a:lnTo>
                  <a:lnTo>
                    <a:pt x="32" y="183"/>
                  </a:lnTo>
                  <a:lnTo>
                    <a:pt x="32" y="183"/>
                  </a:lnTo>
                  <a:lnTo>
                    <a:pt x="32" y="185"/>
                  </a:lnTo>
                  <a:lnTo>
                    <a:pt x="30" y="185"/>
                  </a:lnTo>
                  <a:lnTo>
                    <a:pt x="30" y="185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0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3"/>
                  </a:lnTo>
                  <a:lnTo>
                    <a:pt x="32" y="193"/>
                  </a:lnTo>
                  <a:lnTo>
                    <a:pt x="34" y="195"/>
                  </a:lnTo>
                  <a:lnTo>
                    <a:pt x="34" y="195"/>
                  </a:lnTo>
                  <a:lnTo>
                    <a:pt x="34" y="195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9"/>
                  </a:lnTo>
                  <a:lnTo>
                    <a:pt x="34" y="201"/>
                  </a:lnTo>
                  <a:lnTo>
                    <a:pt x="34" y="201"/>
                  </a:lnTo>
                  <a:lnTo>
                    <a:pt x="36" y="201"/>
                  </a:lnTo>
                  <a:lnTo>
                    <a:pt x="38" y="205"/>
                  </a:lnTo>
                  <a:lnTo>
                    <a:pt x="40" y="207"/>
                  </a:lnTo>
                  <a:lnTo>
                    <a:pt x="42" y="211"/>
                  </a:lnTo>
                  <a:lnTo>
                    <a:pt x="42" y="213"/>
                  </a:lnTo>
                  <a:lnTo>
                    <a:pt x="44" y="215"/>
                  </a:lnTo>
                  <a:lnTo>
                    <a:pt x="44" y="217"/>
                  </a:lnTo>
                  <a:lnTo>
                    <a:pt x="44" y="219"/>
                  </a:lnTo>
                  <a:lnTo>
                    <a:pt x="46" y="221"/>
                  </a:lnTo>
                  <a:lnTo>
                    <a:pt x="46" y="223"/>
                  </a:lnTo>
                  <a:lnTo>
                    <a:pt x="46" y="225"/>
                  </a:lnTo>
                  <a:lnTo>
                    <a:pt x="46" y="225"/>
                  </a:lnTo>
                  <a:lnTo>
                    <a:pt x="48" y="229"/>
                  </a:lnTo>
                  <a:lnTo>
                    <a:pt x="48" y="231"/>
                  </a:lnTo>
                  <a:lnTo>
                    <a:pt x="48" y="233"/>
                  </a:lnTo>
                  <a:lnTo>
                    <a:pt x="48" y="233"/>
                  </a:lnTo>
                  <a:lnTo>
                    <a:pt x="50" y="235"/>
                  </a:lnTo>
                  <a:lnTo>
                    <a:pt x="50" y="235"/>
                  </a:lnTo>
                  <a:lnTo>
                    <a:pt x="50" y="235"/>
                  </a:lnTo>
                  <a:lnTo>
                    <a:pt x="52" y="235"/>
                  </a:lnTo>
                  <a:lnTo>
                    <a:pt x="54" y="235"/>
                  </a:lnTo>
                  <a:lnTo>
                    <a:pt x="58" y="235"/>
                  </a:lnTo>
                  <a:lnTo>
                    <a:pt x="60" y="235"/>
                  </a:lnTo>
                  <a:lnTo>
                    <a:pt x="60" y="233"/>
                  </a:lnTo>
                  <a:lnTo>
                    <a:pt x="62" y="231"/>
                  </a:lnTo>
                  <a:lnTo>
                    <a:pt x="62" y="229"/>
                  </a:lnTo>
                  <a:lnTo>
                    <a:pt x="62" y="229"/>
                  </a:lnTo>
                  <a:lnTo>
                    <a:pt x="64" y="227"/>
                  </a:lnTo>
                  <a:lnTo>
                    <a:pt x="66" y="227"/>
                  </a:lnTo>
                  <a:lnTo>
                    <a:pt x="66" y="225"/>
                  </a:lnTo>
                  <a:lnTo>
                    <a:pt x="66" y="223"/>
                  </a:lnTo>
                  <a:lnTo>
                    <a:pt x="66" y="223"/>
                  </a:lnTo>
                  <a:lnTo>
                    <a:pt x="68" y="223"/>
                  </a:lnTo>
                  <a:lnTo>
                    <a:pt x="70" y="221"/>
                  </a:lnTo>
                  <a:lnTo>
                    <a:pt x="72" y="221"/>
                  </a:lnTo>
                  <a:lnTo>
                    <a:pt x="72" y="219"/>
                  </a:lnTo>
                  <a:lnTo>
                    <a:pt x="72" y="217"/>
                  </a:lnTo>
                  <a:lnTo>
                    <a:pt x="72" y="217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76" y="217"/>
                  </a:lnTo>
                  <a:lnTo>
                    <a:pt x="78" y="221"/>
                  </a:lnTo>
                  <a:lnTo>
                    <a:pt x="80" y="221"/>
                  </a:lnTo>
                  <a:lnTo>
                    <a:pt x="82" y="221"/>
                  </a:lnTo>
                  <a:lnTo>
                    <a:pt x="84" y="221"/>
                  </a:lnTo>
                  <a:lnTo>
                    <a:pt x="84" y="221"/>
                  </a:lnTo>
                  <a:lnTo>
                    <a:pt x="92" y="221"/>
                  </a:lnTo>
                  <a:lnTo>
                    <a:pt x="92" y="221"/>
                  </a:lnTo>
                  <a:lnTo>
                    <a:pt x="94" y="223"/>
                  </a:lnTo>
                  <a:lnTo>
                    <a:pt x="96" y="223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100" y="227"/>
                  </a:lnTo>
                  <a:lnTo>
                    <a:pt x="100" y="229"/>
                  </a:lnTo>
                  <a:lnTo>
                    <a:pt x="102" y="231"/>
                  </a:lnTo>
                  <a:lnTo>
                    <a:pt x="104" y="233"/>
                  </a:lnTo>
                  <a:lnTo>
                    <a:pt x="104" y="235"/>
                  </a:lnTo>
                  <a:lnTo>
                    <a:pt x="104" y="235"/>
                  </a:lnTo>
                  <a:lnTo>
                    <a:pt x="104" y="231"/>
                  </a:lnTo>
                  <a:lnTo>
                    <a:pt x="106" y="229"/>
                  </a:lnTo>
                  <a:lnTo>
                    <a:pt x="106" y="227"/>
                  </a:lnTo>
                  <a:lnTo>
                    <a:pt x="108" y="221"/>
                  </a:lnTo>
                  <a:lnTo>
                    <a:pt x="108" y="221"/>
                  </a:lnTo>
                  <a:lnTo>
                    <a:pt x="110" y="221"/>
                  </a:lnTo>
                  <a:lnTo>
                    <a:pt x="110" y="219"/>
                  </a:lnTo>
                  <a:lnTo>
                    <a:pt x="110" y="221"/>
                  </a:lnTo>
                  <a:lnTo>
                    <a:pt x="112" y="221"/>
                  </a:lnTo>
                  <a:lnTo>
                    <a:pt x="112" y="219"/>
                  </a:lnTo>
                  <a:lnTo>
                    <a:pt x="118" y="219"/>
                  </a:lnTo>
                  <a:lnTo>
                    <a:pt x="126" y="219"/>
                  </a:lnTo>
                  <a:lnTo>
                    <a:pt x="126" y="219"/>
                  </a:lnTo>
                  <a:lnTo>
                    <a:pt x="126" y="221"/>
                  </a:lnTo>
                  <a:lnTo>
                    <a:pt x="126" y="223"/>
                  </a:lnTo>
                  <a:lnTo>
                    <a:pt x="128" y="223"/>
                  </a:lnTo>
                  <a:lnTo>
                    <a:pt x="128" y="225"/>
                  </a:lnTo>
                  <a:lnTo>
                    <a:pt x="128" y="223"/>
                  </a:lnTo>
                  <a:lnTo>
                    <a:pt x="130" y="219"/>
                  </a:lnTo>
                  <a:lnTo>
                    <a:pt x="130" y="215"/>
                  </a:lnTo>
                  <a:lnTo>
                    <a:pt x="130" y="209"/>
                  </a:lnTo>
                  <a:lnTo>
                    <a:pt x="132" y="203"/>
                  </a:lnTo>
                  <a:lnTo>
                    <a:pt x="132" y="199"/>
                  </a:lnTo>
                  <a:lnTo>
                    <a:pt x="130" y="195"/>
                  </a:lnTo>
                  <a:lnTo>
                    <a:pt x="132" y="191"/>
                  </a:lnTo>
                  <a:lnTo>
                    <a:pt x="134" y="187"/>
                  </a:lnTo>
                  <a:lnTo>
                    <a:pt x="136" y="185"/>
                  </a:lnTo>
                  <a:lnTo>
                    <a:pt x="136" y="181"/>
                  </a:lnTo>
                  <a:lnTo>
                    <a:pt x="138" y="177"/>
                  </a:lnTo>
                  <a:lnTo>
                    <a:pt x="140" y="177"/>
                  </a:lnTo>
                  <a:lnTo>
                    <a:pt x="148" y="175"/>
                  </a:lnTo>
                  <a:lnTo>
                    <a:pt x="150" y="175"/>
                  </a:lnTo>
                  <a:lnTo>
                    <a:pt x="156" y="173"/>
                  </a:lnTo>
                  <a:lnTo>
                    <a:pt x="164" y="171"/>
                  </a:lnTo>
                  <a:lnTo>
                    <a:pt x="170" y="171"/>
                  </a:lnTo>
                  <a:lnTo>
                    <a:pt x="178" y="171"/>
                  </a:lnTo>
                  <a:lnTo>
                    <a:pt x="184" y="175"/>
                  </a:lnTo>
                  <a:lnTo>
                    <a:pt x="188" y="177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4" y="185"/>
                  </a:lnTo>
                  <a:lnTo>
                    <a:pt x="194" y="187"/>
                  </a:lnTo>
                  <a:lnTo>
                    <a:pt x="194" y="187"/>
                  </a:lnTo>
                  <a:lnTo>
                    <a:pt x="196" y="187"/>
                  </a:lnTo>
                  <a:lnTo>
                    <a:pt x="196" y="185"/>
                  </a:lnTo>
                  <a:lnTo>
                    <a:pt x="196" y="185"/>
                  </a:lnTo>
                  <a:lnTo>
                    <a:pt x="198" y="185"/>
                  </a:lnTo>
                  <a:lnTo>
                    <a:pt x="198" y="183"/>
                  </a:lnTo>
                  <a:lnTo>
                    <a:pt x="196" y="181"/>
                  </a:lnTo>
                  <a:lnTo>
                    <a:pt x="194" y="179"/>
                  </a:lnTo>
                  <a:lnTo>
                    <a:pt x="194" y="177"/>
                  </a:lnTo>
                  <a:lnTo>
                    <a:pt x="196" y="173"/>
                  </a:lnTo>
                  <a:lnTo>
                    <a:pt x="196" y="171"/>
                  </a:lnTo>
                  <a:lnTo>
                    <a:pt x="198" y="167"/>
                  </a:lnTo>
                  <a:lnTo>
                    <a:pt x="198" y="167"/>
                  </a:lnTo>
                  <a:lnTo>
                    <a:pt x="198" y="167"/>
                  </a:lnTo>
                  <a:lnTo>
                    <a:pt x="198" y="165"/>
                  </a:lnTo>
                  <a:lnTo>
                    <a:pt x="198" y="165"/>
                  </a:lnTo>
                  <a:lnTo>
                    <a:pt x="198" y="165"/>
                  </a:lnTo>
                  <a:lnTo>
                    <a:pt x="198" y="161"/>
                  </a:lnTo>
                  <a:lnTo>
                    <a:pt x="198" y="157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1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F2C9E287-1CBB-448D-A626-24A86819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1570"/>
              <a:ext cx="52" cy="30"/>
            </a:xfrm>
            <a:custGeom>
              <a:avLst/>
              <a:gdLst>
                <a:gd name="T0" fmla="*/ 52 w 52"/>
                <a:gd name="T1" fmla="*/ 24 h 30"/>
                <a:gd name="T2" fmla="*/ 50 w 52"/>
                <a:gd name="T3" fmla="*/ 22 h 30"/>
                <a:gd name="T4" fmla="*/ 50 w 52"/>
                <a:gd name="T5" fmla="*/ 20 h 30"/>
                <a:gd name="T6" fmla="*/ 50 w 52"/>
                <a:gd name="T7" fmla="*/ 18 h 30"/>
                <a:gd name="T8" fmla="*/ 48 w 52"/>
                <a:gd name="T9" fmla="*/ 16 h 30"/>
                <a:gd name="T10" fmla="*/ 46 w 52"/>
                <a:gd name="T11" fmla="*/ 16 h 30"/>
                <a:gd name="T12" fmla="*/ 42 w 52"/>
                <a:gd name="T13" fmla="*/ 14 h 30"/>
                <a:gd name="T14" fmla="*/ 42 w 52"/>
                <a:gd name="T15" fmla="*/ 12 h 30"/>
                <a:gd name="T16" fmla="*/ 42 w 52"/>
                <a:gd name="T17" fmla="*/ 10 h 30"/>
                <a:gd name="T18" fmla="*/ 42 w 52"/>
                <a:gd name="T19" fmla="*/ 8 h 30"/>
                <a:gd name="T20" fmla="*/ 40 w 52"/>
                <a:gd name="T21" fmla="*/ 6 h 30"/>
                <a:gd name="T22" fmla="*/ 36 w 52"/>
                <a:gd name="T23" fmla="*/ 4 h 30"/>
                <a:gd name="T24" fmla="*/ 36 w 52"/>
                <a:gd name="T25" fmla="*/ 4 h 30"/>
                <a:gd name="T26" fmla="*/ 34 w 52"/>
                <a:gd name="T27" fmla="*/ 6 h 30"/>
                <a:gd name="T28" fmla="*/ 32 w 52"/>
                <a:gd name="T29" fmla="*/ 6 h 30"/>
                <a:gd name="T30" fmla="*/ 28 w 52"/>
                <a:gd name="T31" fmla="*/ 4 h 30"/>
                <a:gd name="T32" fmla="*/ 24 w 52"/>
                <a:gd name="T33" fmla="*/ 4 h 30"/>
                <a:gd name="T34" fmla="*/ 22 w 52"/>
                <a:gd name="T35" fmla="*/ 4 h 30"/>
                <a:gd name="T36" fmla="*/ 22 w 52"/>
                <a:gd name="T37" fmla="*/ 4 h 30"/>
                <a:gd name="T38" fmla="*/ 22 w 52"/>
                <a:gd name="T39" fmla="*/ 2 h 30"/>
                <a:gd name="T40" fmla="*/ 18 w 52"/>
                <a:gd name="T41" fmla="*/ 0 h 30"/>
                <a:gd name="T42" fmla="*/ 14 w 52"/>
                <a:gd name="T43" fmla="*/ 0 h 30"/>
                <a:gd name="T44" fmla="*/ 12 w 52"/>
                <a:gd name="T45" fmla="*/ 2 h 30"/>
                <a:gd name="T46" fmla="*/ 10 w 52"/>
                <a:gd name="T47" fmla="*/ 4 h 30"/>
                <a:gd name="T48" fmla="*/ 8 w 52"/>
                <a:gd name="T49" fmla="*/ 6 h 30"/>
                <a:gd name="T50" fmla="*/ 6 w 52"/>
                <a:gd name="T51" fmla="*/ 12 h 30"/>
                <a:gd name="T52" fmla="*/ 4 w 52"/>
                <a:gd name="T53" fmla="*/ 14 h 30"/>
                <a:gd name="T54" fmla="*/ 2 w 52"/>
                <a:gd name="T55" fmla="*/ 18 h 30"/>
                <a:gd name="T56" fmla="*/ 0 w 52"/>
                <a:gd name="T57" fmla="*/ 20 h 30"/>
                <a:gd name="T58" fmla="*/ 2 w 52"/>
                <a:gd name="T59" fmla="*/ 22 h 30"/>
                <a:gd name="T60" fmla="*/ 2 w 52"/>
                <a:gd name="T61" fmla="*/ 22 h 30"/>
                <a:gd name="T62" fmla="*/ 4 w 52"/>
                <a:gd name="T63" fmla="*/ 26 h 30"/>
                <a:gd name="T64" fmla="*/ 8 w 52"/>
                <a:gd name="T65" fmla="*/ 28 h 30"/>
                <a:gd name="T66" fmla="*/ 12 w 52"/>
                <a:gd name="T67" fmla="*/ 26 h 30"/>
                <a:gd name="T68" fmla="*/ 14 w 52"/>
                <a:gd name="T69" fmla="*/ 28 h 30"/>
                <a:gd name="T70" fmla="*/ 16 w 52"/>
                <a:gd name="T71" fmla="*/ 28 h 30"/>
                <a:gd name="T72" fmla="*/ 16 w 52"/>
                <a:gd name="T73" fmla="*/ 28 h 30"/>
                <a:gd name="T74" fmla="*/ 18 w 52"/>
                <a:gd name="T75" fmla="*/ 30 h 30"/>
                <a:gd name="T76" fmla="*/ 24 w 52"/>
                <a:gd name="T77" fmla="*/ 28 h 30"/>
                <a:gd name="T78" fmla="*/ 24 w 52"/>
                <a:gd name="T79" fmla="*/ 26 h 30"/>
                <a:gd name="T80" fmla="*/ 28 w 52"/>
                <a:gd name="T81" fmla="*/ 26 h 30"/>
                <a:gd name="T82" fmla="*/ 30 w 52"/>
                <a:gd name="T83" fmla="*/ 28 h 30"/>
                <a:gd name="T84" fmla="*/ 34 w 52"/>
                <a:gd name="T85" fmla="*/ 28 h 30"/>
                <a:gd name="T86" fmla="*/ 40 w 52"/>
                <a:gd name="T87" fmla="*/ 28 h 30"/>
                <a:gd name="T88" fmla="*/ 44 w 52"/>
                <a:gd name="T89" fmla="*/ 26 h 30"/>
                <a:gd name="T90" fmla="*/ 46 w 52"/>
                <a:gd name="T91" fmla="*/ 28 h 30"/>
                <a:gd name="T92" fmla="*/ 50 w 52"/>
                <a:gd name="T93" fmla="*/ 26 h 30"/>
                <a:gd name="T94" fmla="*/ 50 w 52"/>
                <a:gd name="T95" fmla="*/ 26 h 30"/>
                <a:gd name="T96" fmla="*/ 52 w 52"/>
                <a:gd name="T97" fmla="*/ 26 h 30"/>
                <a:gd name="T98" fmla="*/ 52 w 52"/>
                <a:gd name="T9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30">
                  <a:moveTo>
                    <a:pt x="52" y="24"/>
                  </a:moveTo>
                  <a:lnTo>
                    <a:pt x="52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4" y="16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83F57CB6-F418-432B-BD51-B948B7DC2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498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7A1093CE-39A4-461D-8032-344B9DCA1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1854"/>
              <a:ext cx="48" cy="113"/>
            </a:xfrm>
            <a:custGeom>
              <a:avLst/>
              <a:gdLst>
                <a:gd name="T0" fmla="*/ 48 w 48"/>
                <a:gd name="T1" fmla="*/ 28 h 113"/>
                <a:gd name="T2" fmla="*/ 46 w 48"/>
                <a:gd name="T3" fmla="*/ 24 h 113"/>
                <a:gd name="T4" fmla="*/ 44 w 48"/>
                <a:gd name="T5" fmla="*/ 18 h 113"/>
                <a:gd name="T6" fmla="*/ 46 w 48"/>
                <a:gd name="T7" fmla="*/ 14 h 113"/>
                <a:gd name="T8" fmla="*/ 42 w 48"/>
                <a:gd name="T9" fmla="*/ 10 h 113"/>
                <a:gd name="T10" fmla="*/ 38 w 48"/>
                <a:gd name="T11" fmla="*/ 6 h 113"/>
                <a:gd name="T12" fmla="*/ 34 w 48"/>
                <a:gd name="T13" fmla="*/ 0 h 113"/>
                <a:gd name="T14" fmla="*/ 30 w 48"/>
                <a:gd name="T15" fmla="*/ 2 h 113"/>
                <a:gd name="T16" fmla="*/ 26 w 48"/>
                <a:gd name="T17" fmla="*/ 4 h 113"/>
                <a:gd name="T18" fmla="*/ 26 w 48"/>
                <a:gd name="T19" fmla="*/ 10 h 113"/>
                <a:gd name="T20" fmla="*/ 24 w 48"/>
                <a:gd name="T21" fmla="*/ 14 h 113"/>
                <a:gd name="T22" fmla="*/ 14 w 48"/>
                <a:gd name="T23" fmla="*/ 18 h 113"/>
                <a:gd name="T24" fmla="*/ 12 w 48"/>
                <a:gd name="T25" fmla="*/ 18 h 113"/>
                <a:gd name="T26" fmla="*/ 10 w 48"/>
                <a:gd name="T27" fmla="*/ 18 h 113"/>
                <a:gd name="T28" fmla="*/ 8 w 48"/>
                <a:gd name="T29" fmla="*/ 20 h 113"/>
                <a:gd name="T30" fmla="*/ 6 w 48"/>
                <a:gd name="T31" fmla="*/ 22 h 113"/>
                <a:gd name="T32" fmla="*/ 6 w 48"/>
                <a:gd name="T33" fmla="*/ 24 h 113"/>
                <a:gd name="T34" fmla="*/ 4 w 48"/>
                <a:gd name="T35" fmla="*/ 24 h 113"/>
                <a:gd name="T36" fmla="*/ 4 w 48"/>
                <a:gd name="T37" fmla="*/ 26 h 113"/>
                <a:gd name="T38" fmla="*/ 2 w 48"/>
                <a:gd name="T39" fmla="*/ 30 h 113"/>
                <a:gd name="T40" fmla="*/ 0 w 48"/>
                <a:gd name="T41" fmla="*/ 38 h 113"/>
                <a:gd name="T42" fmla="*/ 8 w 48"/>
                <a:gd name="T43" fmla="*/ 42 h 113"/>
                <a:gd name="T44" fmla="*/ 10 w 48"/>
                <a:gd name="T45" fmla="*/ 49 h 113"/>
                <a:gd name="T46" fmla="*/ 10 w 48"/>
                <a:gd name="T47" fmla="*/ 55 h 113"/>
                <a:gd name="T48" fmla="*/ 14 w 48"/>
                <a:gd name="T49" fmla="*/ 61 h 113"/>
                <a:gd name="T50" fmla="*/ 14 w 48"/>
                <a:gd name="T51" fmla="*/ 75 h 113"/>
                <a:gd name="T52" fmla="*/ 14 w 48"/>
                <a:gd name="T53" fmla="*/ 91 h 113"/>
                <a:gd name="T54" fmla="*/ 14 w 48"/>
                <a:gd name="T55" fmla="*/ 101 h 113"/>
                <a:gd name="T56" fmla="*/ 14 w 48"/>
                <a:gd name="T57" fmla="*/ 103 h 113"/>
                <a:gd name="T58" fmla="*/ 16 w 48"/>
                <a:gd name="T59" fmla="*/ 109 h 113"/>
                <a:gd name="T60" fmla="*/ 14 w 48"/>
                <a:gd name="T61" fmla="*/ 113 h 113"/>
                <a:gd name="T62" fmla="*/ 30 w 48"/>
                <a:gd name="T63" fmla="*/ 109 h 113"/>
                <a:gd name="T64" fmla="*/ 32 w 48"/>
                <a:gd name="T65" fmla="*/ 105 h 113"/>
                <a:gd name="T66" fmla="*/ 32 w 48"/>
                <a:gd name="T67" fmla="*/ 101 h 113"/>
                <a:gd name="T68" fmla="*/ 32 w 48"/>
                <a:gd name="T69" fmla="*/ 97 h 113"/>
                <a:gd name="T70" fmla="*/ 32 w 48"/>
                <a:gd name="T71" fmla="*/ 91 h 113"/>
                <a:gd name="T72" fmla="*/ 32 w 48"/>
                <a:gd name="T73" fmla="*/ 89 h 113"/>
                <a:gd name="T74" fmla="*/ 30 w 48"/>
                <a:gd name="T75" fmla="*/ 83 h 113"/>
                <a:gd name="T76" fmla="*/ 32 w 48"/>
                <a:gd name="T77" fmla="*/ 75 h 113"/>
                <a:gd name="T78" fmla="*/ 32 w 48"/>
                <a:gd name="T79" fmla="*/ 69 h 113"/>
                <a:gd name="T80" fmla="*/ 34 w 48"/>
                <a:gd name="T81" fmla="*/ 61 h 113"/>
                <a:gd name="T82" fmla="*/ 38 w 48"/>
                <a:gd name="T83" fmla="*/ 57 h 113"/>
                <a:gd name="T84" fmla="*/ 40 w 48"/>
                <a:gd name="T85" fmla="*/ 53 h 113"/>
                <a:gd name="T86" fmla="*/ 42 w 48"/>
                <a:gd name="T87" fmla="*/ 46 h 113"/>
                <a:gd name="T88" fmla="*/ 44 w 48"/>
                <a:gd name="T89" fmla="*/ 46 h 113"/>
                <a:gd name="T90" fmla="*/ 44 w 48"/>
                <a:gd name="T91" fmla="*/ 38 h 113"/>
                <a:gd name="T92" fmla="*/ 46 w 48"/>
                <a:gd name="T93" fmla="*/ 36 h 113"/>
                <a:gd name="T94" fmla="*/ 48 w 48"/>
                <a:gd name="T95" fmla="*/ 36 h 113"/>
                <a:gd name="T96" fmla="*/ 48 w 48"/>
                <a:gd name="T97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113">
                  <a:moveTo>
                    <a:pt x="48" y="32"/>
                  </a:moveTo>
                  <a:lnTo>
                    <a:pt x="48" y="30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14" y="59"/>
                  </a:lnTo>
                  <a:lnTo>
                    <a:pt x="14" y="61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5"/>
                  </a:lnTo>
                  <a:lnTo>
                    <a:pt x="14" y="79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9"/>
                  </a:lnTo>
                  <a:lnTo>
                    <a:pt x="12" y="99"/>
                  </a:lnTo>
                  <a:lnTo>
                    <a:pt x="14" y="101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105"/>
                  </a:lnTo>
                  <a:lnTo>
                    <a:pt x="14" y="105"/>
                  </a:lnTo>
                  <a:lnTo>
                    <a:pt x="16" y="109"/>
                  </a:lnTo>
                  <a:lnTo>
                    <a:pt x="16" y="111"/>
                  </a:lnTo>
                  <a:lnTo>
                    <a:pt x="14" y="111"/>
                  </a:lnTo>
                  <a:lnTo>
                    <a:pt x="14" y="113"/>
                  </a:lnTo>
                  <a:lnTo>
                    <a:pt x="16" y="111"/>
                  </a:lnTo>
                  <a:lnTo>
                    <a:pt x="24" y="111"/>
                  </a:lnTo>
                  <a:lnTo>
                    <a:pt x="30" y="109"/>
                  </a:lnTo>
                  <a:lnTo>
                    <a:pt x="30" y="109"/>
                  </a:lnTo>
                  <a:lnTo>
                    <a:pt x="32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2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2" y="95"/>
                  </a:lnTo>
                  <a:lnTo>
                    <a:pt x="32" y="91"/>
                  </a:lnTo>
                  <a:lnTo>
                    <a:pt x="32" y="91"/>
                  </a:lnTo>
                  <a:lnTo>
                    <a:pt x="32" y="91"/>
                  </a:lnTo>
                  <a:lnTo>
                    <a:pt x="32" y="89"/>
                  </a:lnTo>
                  <a:lnTo>
                    <a:pt x="32" y="89"/>
                  </a:lnTo>
                  <a:lnTo>
                    <a:pt x="32" y="87"/>
                  </a:lnTo>
                  <a:lnTo>
                    <a:pt x="32" y="85"/>
                  </a:lnTo>
                  <a:lnTo>
                    <a:pt x="30" y="83"/>
                  </a:lnTo>
                  <a:lnTo>
                    <a:pt x="30" y="83"/>
                  </a:lnTo>
                  <a:lnTo>
                    <a:pt x="30" y="79"/>
                  </a:lnTo>
                  <a:lnTo>
                    <a:pt x="32" y="75"/>
                  </a:lnTo>
                  <a:lnTo>
                    <a:pt x="30" y="73"/>
                  </a:lnTo>
                  <a:lnTo>
                    <a:pt x="32" y="73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2" y="61"/>
                  </a:lnTo>
                  <a:lnTo>
                    <a:pt x="34" y="61"/>
                  </a:lnTo>
                  <a:lnTo>
                    <a:pt x="36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38" y="55"/>
                  </a:lnTo>
                  <a:lnTo>
                    <a:pt x="38" y="53"/>
                  </a:lnTo>
                  <a:lnTo>
                    <a:pt x="40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6" y="44"/>
                  </a:lnTo>
                  <a:lnTo>
                    <a:pt x="46" y="40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719883CC-50FC-44DC-8F25-D7128600D3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6" y="1746"/>
              <a:ext cx="26" cy="46"/>
            </a:xfrm>
            <a:custGeom>
              <a:avLst/>
              <a:gdLst>
                <a:gd name="T0" fmla="*/ 24 w 26"/>
                <a:gd name="T1" fmla="*/ 18 h 46"/>
                <a:gd name="T2" fmla="*/ 24 w 26"/>
                <a:gd name="T3" fmla="*/ 20 h 46"/>
                <a:gd name="T4" fmla="*/ 24 w 26"/>
                <a:gd name="T5" fmla="*/ 18 h 46"/>
                <a:gd name="T6" fmla="*/ 26 w 26"/>
                <a:gd name="T7" fmla="*/ 18 h 46"/>
                <a:gd name="T8" fmla="*/ 26 w 26"/>
                <a:gd name="T9" fmla="*/ 18 h 46"/>
                <a:gd name="T10" fmla="*/ 26 w 26"/>
                <a:gd name="T11" fmla="*/ 6 h 46"/>
                <a:gd name="T12" fmla="*/ 24 w 26"/>
                <a:gd name="T13" fmla="*/ 8 h 46"/>
                <a:gd name="T14" fmla="*/ 24 w 26"/>
                <a:gd name="T15" fmla="*/ 10 h 46"/>
                <a:gd name="T16" fmla="*/ 26 w 26"/>
                <a:gd name="T17" fmla="*/ 6 h 46"/>
                <a:gd name="T18" fmla="*/ 20 w 26"/>
                <a:gd name="T19" fmla="*/ 2 h 46"/>
                <a:gd name="T20" fmla="*/ 20 w 26"/>
                <a:gd name="T21" fmla="*/ 0 h 46"/>
                <a:gd name="T22" fmla="*/ 18 w 26"/>
                <a:gd name="T23" fmla="*/ 0 h 46"/>
                <a:gd name="T24" fmla="*/ 16 w 26"/>
                <a:gd name="T25" fmla="*/ 4 h 46"/>
                <a:gd name="T26" fmla="*/ 12 w 26"/>
                <a:gd name="T27" fmla="*/ 10 h 46"/>
                <a:gd name="T28" fmla="*/ 10 w 26"/>
                <a:gd name="T29" fmla="*/ 10 h 46"/>
                <a:gd name="T30" fmla="*/ 8 w 26"/>
                <a:gd name="T31" fmla="*/ 8 h 46"/>
                <a:gd name="T32" fmla="*/ 6 w 26"/>
                <a:gd name="T33" fmla="*/ 10 h 46"/>
                <a:gd name="T34" fmla="*/ 4 w 26"/>
                <a:gd name="T35" fmla="*/ 16 h 46"/>
                <a:gd name="T36" fmla="*/ 4 w 26"/>
                <a:gd name="T37" fmla="*/ 24 h 46"/>
                <a:gd name="T38" fmla="*/ 2 w 26"/>
                <a:gd name="T39" fmla="*/ 34 h 46"/>
                <a:gd name="T40" fmla="*/ 0 w 26"/>
                <a:gd name="T41" fmla="*/ 46 h 46"/>
                <a:gd name="T42" fmla="*/ 2 w 26"/>
                <a:gd name="T43" fmla="*/ 46 h 46"/>
                <a:gd name="T44" fmla="*/ 6 w 26"/>
                <a:gd name="T45" fmla="*/ 46 h 46"/>
                <a:gd name="T46" fmla="*/ 6 w 26"/>
                <a:gd name="T47" fmla="*/ 44 h 46"/>
                <a:gd name="T48" fmla="*/ 12 w 26"/>
                <a:gd name="T49" fmla="*/ 40 h 46"/>
                <a:gd name="T50" fmla="*/ 14 w 26"/>
                <a:gd name="T51" fmla="*/ 36 h 46"/>
                <a:gd name="T52" fmla="*/ 18 w 26"/>
                <a:gd name="T53" fmla="*/ 28 h 46"/>
                <a:gd name="T54" fmla="*/ 18 w 26"/>
                <a:gd name="T55" fmla="*/ 20 h 46"/>
                <a:gd name="T56" fmla="*/ 20 w 26"/>
                <a:gd name="T57" fmla="*/ 18 h 46"/>
                <a:gd name="T58" fmla="*/ 20 w 26"/>
                <a:gd name="T59" fmla="*/ 14 h 46"/>
                <a:gd name="T60" fmla="*/ 22 w 26"/>
                <a:gd name="T61" fmla="*/ 6 h 46"/>
                <a:gd name="T62" fmla="*/ 22 w 26"/>
                <a:gd name="T6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46">
                  <a:moveTo>
                    <a:pt x="26" y="18"/>
                  </a:moveTo>
                  <a:lnTo>
                    <a:pt x="24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8"/>
                  </a:lnTo>
                  <a:close/>
                  <a:moveTo>
                    <a:pt x="26" y="6"/>
                  </a:move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6" y="6"/>
                  </a:lnTo>
                  <a:close/>
                  <a:moveTo>
                    <a:pt x="22" y="2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8AAC2EC0-63F9-4799-ADD6-259D5F0BC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1159"/>
              <a:ext cx="52" cy="36"/>
            </a:xfrm>
            <a:custGeom>
              <a:avLst/>
              <a:gdLst>
                <a:gd name="T0" fmla="*/ 52 w 52"/>
                <a:gd name="T1" fmla="*/ 18 h 36"/>
                <a:gd name="T2" fmla="*/ 50 w 52"/>
                <a:gd name="T3" fmla="*/ 18 h 36"/>
                <a:gd name="T4" fmla="*/ 48 w 52"/>
                <a:gd name="T5" fmla="*/ 14 h 36"/>
                <a:gd name="T6" fmla="*/ 46 w 52"/>
                <a:gd name="T7" fmla="*/ 14 h 36"/>
                <a:gd name="T8" fmla="*/ 44 w 52"/>
                <a:gd name="T9" fmla="*/ 14 h 36"/>
                <a:gd name="T10" fmla="*/ 42 w 52"/>
                <a:gd name="T11" fmla="*/ 12 h 36"/>
                <a:gd name="T12" fmla="*/ 44 w 52"/>
                <a:gd name="T13" fmla="*/ 10 h 36"/>
                <a:gd name="T14" fmla="*/ 46 w 52"/>
                <a:gd name="T15" fmla="*/ 8 h 36"/>
                <a:gd name="T16" fmla="*/ 42 w 52"/>
                <a:gd name="T17" fmla="*/ 6 h 36"/>
                <a:gd name="T18" fmla="*/ 40 w 52"/>
                <a:gd name="T19" fmla="*/ 4 h 36"/>
                <a:gd name="T20" fmla="*/ 36 w 52"/>
                <a:gd name="T21" fmla="*/ 4 h 36"/>
                <a:gd name="T22" fmla="*/ 34 w 52"/>
                <a:gd name="T23" fmla="*/ 2 h 36"/>
                <a:gd name="T24" fmla="*/ 34 w 52"/>
                <a:gd name="T25" fmla="*/ 2 h 36"/>
                <a:gd name="T26" fmla="*/ 32 w 52"/>
                <a:gd name="T27" fmla="*/ 2 h 36"/>
                <a:gd name="T28" fmla="*/ 30 w 52"/>
                <a:gd name="T29" fmla="*/ 0 h 36"/>
                <a:gd name="T30" fmla="*/ 28 w 52"/>
                <a:gd name="T31" fmla="*/ 2 h 36"/>
                <a:gd name="T32" fmla="*/ 26 w 52"/>
                <a:gd name="T33" fmla="*/ 2 h 36"/>
                <a:gd name="T34" fmla="*/ 24 w 52"/>
                <a:gd name="T35" fmla="*/ 4 h 36"/>
                <a:gd name="T36" fmla="*/ 22 w 52"/>
                <a:gd name="T37" fmla="*/ 4 h 36"/>
                <a:gd name="T38" fmla="*/ 18 w 52"/>
                <a:gd name="T39" fmla="*/ 6 h 36"/>
                <a:gd name="T40" fmla="*/ 16 w 52"/>
                <a:gd name="T41" fmla="*/ 4 h 36"/>
                <a:gd name="T42" fmla="*/ 14 w 52"/>
                <a:gd name="T43" fmla="*/ 6 h 36"/>
                <a:gd name="T44" fmla="*/ 12 w 52"/>
                <a:gd name="T45" fmla="*/ 4 h 36"/>
                <a:gd name="T46" fmla="*/ 6 w 52"/>
                <a:gd name="T47" fmla="*/ 4 h 36"/>
                <a:gd name="T48" fmla="*/ 0 w 52"/>
                <a:gd name="T49" fmla="*/ 10 h 36"/>
                <a:gd name="T50" fmla="*/ 2 w 52"/>
                <a:gd name="T51" fmla="*/ 12 h 36"/>
                <a:gd name="T52" fmla="*/ 4 w 52"/>
                <a:gd name="T53" fmla="*/ 14 h 36"/>
                <a:gd name="T54" fmla="*/ 6 w 52"/>
                <a:gd name="T55" fmla="*/ 14 h 36"/>
                <a:gd name="T56" fmla="*/ 8 w 52"/>
                <a:gd name="T57" fmla="*/ 14 h 36"/>
                <a:gd name="T58" fmla="*/ 10 w 52"/>
                <a:gd name="T59" fmla="*/ 18 h 36"/>
                <a:gd name="T60" fmla="*/ 14 w 52"/>
                <a:gd name="T61" fmla="*/ 18 h 36"/>
                <a:gd name="T62" fmla="*/ 16 w 52"/>
                <a:gd name="T63" fmla="*/ 22 h 36"/>
                <a:gd name="T64" fmla="*/ 16 w 52"/>
                <a:gd name="T65" fmla="*/ 20 h 36"/>
                <a:gd name="T66" fmla="*/ 20 w 52"/>
                <a:gd name="T67" fmla="*/ 22 h 36"/>
                <a:gd name="T68" fmla="*/ 22 w 52"/>
                <a:gd name="T69" fmla="*/ 24 h 36"/>
                <a:gd name="T70" fmla="*/ 22 w 52"/>
                <a:gd name="T71" fmla="*/ 26 h 36"/>
                <a:gd name="T72" fmla="*/ 22 w 52"/>
                <a:gd name="T73" fmla="*/ 26 h 36"/>
                <a:gd name="T74" fmla="*/ 22 w 52"/>
                <a:gd name="T75" fmla="*/ 28 h 36"/>
                <a:gd name="T76" fmla="*/ 28 w 52"/>
                <a:gd name="T77" fmla="*/ 26 h 36"/>
                <a:gd name="T78" fmla="*/ 30 w 52"/>
                <a:gd name="T79" fmla="*/ 24 h 36"/>
                <a:gd name="T80" fmla="*/ 30 w 52"/>
                <a:gd name="T81" fmla="*/ 28 h 36"/>
                <a:gd name="T82" fmla="*/ 32 w 52"/>
                <a:gd name="T83" fmla="*/ 30 h 36"/>
                <a:gd name="T84" fmla="*/ 34 w 52"/>
                <a:gd name="T85" fmla="*/ 30 h 36"/>
                <a:gd name="T86" fmla="*/ 36 w 52"/>
                <a:gd name="T87" fmla="*/ 32 h 36"/>
                <a:gd name="T88" fmla="*/ 38 w 52"/>
                <a:gd name="T89" fmla="*/ 34 h 36"/>
                <a:gd name="T90" fmla="*/ 42 w 52"/>
                <a:gd name="T91" fmla="*/ 34 h 36"/>
                <a:gd name="T92" fmla="*/ 44 w 52"/>
                <a:gd name="T93" fmla="*/ 34 h 36"/>
                <a:gd name="T94" fmla="*/ 46 w 52"/>
                <a:gd name="T95" fmla="*/ 32 h 36"/>
                <a:gd name="T96" fmla="*/ 44 w 52"/>
                <a:gd name="T97" fmla="*/ 30 h 36"/>
                <a:gd name="T98" fmla="*/ 44 w 52"/>
                <a:gd name="T99" fmla="*/ 28 h 36"/>
                <a:gd name="T100" fmla="*/ 44 w 52"/>
                <a:gd name="T101" fmla="*/ 26 h 36"/>
                <a:gd name="T102" fmla="*/ 48 w 52"/>
                <a:gd name="T103" fmla="*/ 24 h 36"/>
                <a:gd name="T104" fmla="*/ 48 w 52"/>
                <a:gd name="T105" fmla="*/ 24 h 36"/>
                <a:gd name="T106" fmla="*/ 52 w 52"/>
                <a:gd name="T10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36">
                  <a:moveTo>
                    <a:pt x="52" y="20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52" y="22"/>
                  </a:lnTo>
                  <a:lnTo>
                    <a:pt x="52" y="2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7F891AF-4663-4318-BF21-CFCA849B9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1081"/>
              <a:ext cx="126" cy="82"/>
            </a:xfrm>
            <a:custGeom>
              <a:avLst/>
              <a:gdLst>
                <a:gd name="T0" fmla="*/ 120 w 126"/>
                <a:gd name="T1" fmla="*/ 42 h 82"/>
                <a:gd name="T2" fmla="*/ 112 w 126"/>
                <a:gd name="T3" fmla="*/ 40 h 82"/>
                <a:gd name="T4" fmla="*/ 110 w 126"/>
                <a:gd name="T5" fmla="*/ 34 h 82"/>
                <a:gd name="T6" fmla="*/ 102 w 126"/>
                <a:gd name="T7" fmla="*/ 28 h 82"/>
                <a:gd name="T8" fmla="*/ 96 w 126"/>
                <a:gd name="T9" fmla="*/ 22 h 82"/>
                <a:gd name="T10" fmla="*/ 98 w 126"/>
                <a:gd name="T11" fmla="*/ 16 h 82"/>
                <a:gd name="T12" fmla="*/ 96 w 126"/>
                <a:gd name="T13" fmla="*/ 12 h 82"/>
                <a:gd name="T14" fmla="*/ 94 w 126"/>
                <a:gd name="T15" fmla="*/ 8 h 82"/>
                <a:gd name="T16" fmla="*/ 88 w 126"/>
                <a:gd name="T17" fmla="*/ 6 h 82"/>
                <a:gd name="T18" fmla="*/ 80 w 126"/>
                <a:gd name="T19" fmla="*/ 6 h 82"/>
                <a:gd name="T20" fmla="*/ 76 w 126"/>
                <a:gd name="T21" fmla="*/ 4 h 82"/>
                <a:gd name="T22" fmla="*/ 70 w 126"/>
                <a:gd name="T23" fmla="*/ 2 h 82"/>
                <a:gd name="T24" fmla="*/ 62 w 126"/>
                <a:gd name="T25" fmla="*/ 0 h 82"/>
                <a:gd name="T26" fmla="*/ 58 w 126"/>
                <a:gd name="T27" fmla="*/ 0 h 82"/>
                <a:gd name="T28" fmla="*/ 50 w 126"/>
                <a:gd name="T29" fmla="*/ 6 h 82"/>
                <a:gd name="T30" fmla="*/ 42 w 126"/>
                <a:gd name="T31" fmla="*/ 8 h 82"/>
                <a:gd name="T32" fmla="*/ 38 w 126"/>
                <a:gd name="T33" fmla="*/ 14 h 82"/>
                <a:gd name="T34" fmla="*/ 42 w 126"/>
                <a:gd name="T35" fmla="*/ 16 h 82"/>
                <a:gd name="T36" fmla="*/ 36 w 126"/>
                <a:gd name="T37" fmla="*/ 18 h 82"/>
                <a:gd name="T38" fmla="*/ 30 w 126"/>
                <a:gd name="T39" fmla="*/ 22 h 82"/>
                <a:gd name="T40" fmla="*/ 28 w 126"/>
                <a:gd name="T41" fmla="*/ 28 h 82"/>
                <a:gd name="T42" fmla="*/ 30 w 126"/>
                <a:gd name="T43" fmla="*/ 32 h 82"/>
                <a:gd name="T44" fmla="*/ 28 w 126"/>
                <a:gd name="T45" fmla="*/ 34 h 82"/>
                <a:gd name="T46" fmla="*/ 24 w 126"/>
                <a:gd name="T47" fmla="*/ 32 h 82"/>
                <a:gd name="T48" fmla="*/ 18 w 126"/>
                <a:gd name="T49" fmla="*/ 36 h 82"/>
                <a:gd name="T50" fmla="*/ 10 w 126"/>
                <a:gd name="T51" fmla="*/ 38 h 82"/>
                <a:gd name="T52" fmla="*/ 2 w 126"/>
                <a:gd name="T53" fmla="*/ 38 h 82"/>
                <a:gd name="T54" fmla="*/ 8 w 126"/>
                <a:gd name="T55" fmla="*/ 54 h 82"/>
                <a:gd name="T56" fmla="*/ 2 w 126"/>
                <a:gd name="T57" fmla="*/ 62 h 82"/>
                <a:gd name="T58" fmla="*/ 2 w 126"/>
                <a:gd name="T59" fmla="*/ 66 h 82"/>
                <a:gd name="T60" fmla="*/ 6 w 126"/>
                <a:gd name="T61" fmla="*/ 70 h 82"/>
                <a:gd name="T62" fmla="*/ 6 w 126"/>
                <a:gd name="T63" fmla="*/ 78 h 82"/>
                <a:gd name="T64" fmla="*/ 10 w 126"/>
                <a:gd name="T65" fmla="*/ 76 h 82"/>
                <a:gd name="T66" fmla="*/ 16 w 126"/>
                <a:gd name="T67" fmla="*/ 72 h 82"/>
                <a:gd name="T68" fmla="*/ 26 w 126"/>
                <a:gd name="T69" fmla="*/ 72 h 82"/>
                <a:gd name="T70" fmla="*/ 44 w 126"/>
                <a:gd name="T71" fmla="*/ 72 h 82"/>
                <a:gd name="T72" fmla="*/ 54 w 126"/>
                <a:gd name="T73" fmla="*/ 74 h 82"/>
                <a:gd name="T74" fmla="*/ 62 w 126"/>
                <a:gd name="T75" fmla="*/ 78 h 82"/>
                <a:gd name="T76" fmla="*/ 64 w 126"/>
                <a:gd name="T77" fmla="*/ 78 h 82"/>
                <a:gd name="T78" fmla="*/ 72 w 126"/>
                <a:gd name="T79" fmla="*/ 78 h 82"/>
                <a:gd name="T80" fmla="*/ 76 w 126"/>
                <a:gd name="T81" fmla="*/ 78 h 82"/>
                <a:gd name="T82" fmla="*/ 80 w 126"/>
                <a:gd name="T83" fmla="*/ 76 h 82"/>
                <a:gd name="T84" fmla="*/ 86 w 126"/>
                <a:gd name="T85" fmla="*/ 80 h 82"/>
                <a:gd name="T86" fmla="*/ 96 w 126"/>
                <a:gd name="T87" fmla="*/ 80 h 82"/>
                <a:gd name="T88" fmla="*/ 102 w 126"/>
                <a:gd name="T89" fmla="*/ 82 h 82"/>
                <a:gd name="T90" fmla="*/ 100 w 126"/>
                <a:gd name="T91" fmla="*/ 74 h 82"/>
                <a:gd name="T92" fmla="*/ 108 w 126"/>
                <a:gd name="T93" fmla="*/ 70 h 82"/>
                <a:gd name="T94" fmla="*/ 114 w 126"/>
                <a:gd name="T95" fmla="*/ 66 h 82"/>
                <a:gd name="T96" fmla="*/ 112 w 126"/>
                <a:gd name="T97" fmla="*/ 60 h 82"/>
                <a:gd name="T98" fmla="*/ 110 w 126"/>
                <a:gd name="T99" fmla="*/ 56 h 82"/>
                <a:gd name="T100" fmla="*/ 108 w 126"/>
                <a:gd name="T101" fmla="*/ 50 h 82"/>
                <a:gd name="T102" fmla="*/ 114 w 126"/>
                <a:gd name="T103" fmla="*/ 52 h 82"/>
                <a:gd name="T104" fmla="*/ 124 w 126"/>
                <a:gd name="T105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82">
                  <a:moveTo>
                    <a:pt x="126" y="46"/>
                  </a:moveTo>
                  <a:lnTo>
                    <a:pt x="126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0" y="42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18" y="40"/>
                  </a:lnTo>
                  <a:lnTo>
                    <a:pt x="114" y="40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0" y="34"/>
                  </a:lnTo>
                  <a:lnTo>
                    <a:pt x="106" y="32"/>
                  </a:lnTo>
                  <a:lnTo>
                    <a:pt x="104" y="32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0"/>
                  </a:lnTo>
                  <a:lnTo>
                    <a:pt x="98" y="2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8" y="16"/>
                  </a:lnTo>
                  <a:lnTo>
                    <a:pt x="96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4" y="1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6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60"/>
                  </a:lnTo>
                  <a:lnTo>
                    <a:pt x="2" y="62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10" y="78"/>
                  </a:lnTo>
                  <a:lnTo>
                    <a:pt x="12" y="78"/>
                  </a:lnTo>
                  <a:lnTo>
                    <a:pt x="14" y="76"/>
                  </a:lnTo>
                  <a:lnTo>
                    <a:pt x="14" y="74"/>
                  </a:lnTo>
                  <a:lnTo>
                    <a:pt x="16" y="74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2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8" y="74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74"/>
                  </a:lnTo>
                  <a:lnTo>
                    <a:pt x="56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8" y="76"/>
                  </a:lnTo>
                  <a:lnTo>
                    <a:pt x="60" y="78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2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66" y="78"/>
                  </a:lnTo>
                  <a:lnTo>
                    <a:pt x="66" y="78"/>
                  </a:lnTo>
                  <a:lnTo>
                    <a:pt x="68" y="78"/>
                  </a:lnTo>
                  <a:lnTo>
                    <a:pt x="68" y="76"/>
                  </a:lnTo>
                  <a:lnTo>
                    <a:pt x="70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4" y="78"/>
                  </a:lnTo>
                  <a:lnTo>
                    <a:pt x="74" y="80"/>
                  </a:lnTo>
                  <a:lnTo>
                    <a:pt x="76" y="80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8" y="80"/>
                  </a:lnTo>
                  <a:lnTo>
                    <a:pt x="92" y="80"/>
                  </a:lnTo>
                  <a:lnTo>
                    <a:pt x="94" y="80"/>
                  </a:lnTo>
                  <a:lnTo>
                    <a:pt x="96" y="80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102" y="82"/>
                  </a:lnTo>
                  <a:lnTo>
                    <a:pt x="102" y="80"/>
                  </a:lnTo>
                  <a:lnTo>
                    <a:pt x="102" y="80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0" y="76"/>
                  </a:lnTo>
                  <a:lnTo>
                    <a:pt x="100" y="74"/>
                  </a:lnTo>
                  <a:lnTo>
                    <a:pt x="102" y="74"/>
                  </a:lnTo>
                  <a:lnTo>
                    <a:pt x="102" y="72"/>
                  </a:lnTo>
                  <a:lnTo>
                    <a:pt x="104" y="72"/>
                  </a:lnTo>
                  <a:lnTo>
                    <a:pt x="104" y="70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0" y="68"/>
                  </a:lnTo>
                  <a:lnTo>
                    <a:pt x="112" y="68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2" y="66"/>
                  </a:lnTo>
                  <a:lnTo>
                    <a:pt x="112" y="64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58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6" y="52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10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4" y="50"/>
                  </a:lnTo>
                  <a:lnTo>
                    <a:pt x="114" y="52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20" y="50"/>
                  </a:lnTo>
                  <a:lnTo>
                    <a:pt x="122" y="50"/>
                  </a:lnTo>
                  <a:lnTo>
                    <a:pt x="122" y="48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26" y="48"/>
                  </a:lnTo>
                  <a:lnTo>
                    <a:pt x="126" y="46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5BA4425E-38A9-41DD-8102-6D856D9DF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1838"/>
              <a:ext cx="2" cy="4"/>
            </a:xfrm>
            <a:custGeom>
              <a:avLst/>
              <a:gdLst>
                <a:gd name="T0" fmla="*/ 2 w 2"/>
                <a:gd name="T1" fmla="*/ 2 h 4"/>
                <a:gd name="T2" fmla="*/ 0 w 2"/>
                <a:gd name="T3" fmla="*/ 0 h 4"/>
                <a:gd name="T4" fmla="*/ 0 w 2"/>
                <a:gd name="T5" fmla="*/ 0 h 4"/>
                <a:gd name="T6" fmla="*/ 0 w 2"/>
                <a:gd name="T7" fmla="*/ 4 h 4"/>
                <a:gd name="T8" fmla="*/ 0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80658660-F821-4EB0-BE96-6A97696BB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1" y="1602"/>
              <a:ext cx="82" cy="102"/>
            </a:xfrm>
            <a:custGeom>
              <a:avLst/>
              <a:gdLst>
                <a:gd name="T0" fmla="*/ 70 w 82"/>
                <a:gd name="T1" fmla="*/ 90 h 102"/>
                <a:gd name="T2" fmla="*/ 68 w 82"/>
                <a:gd name="T3" fmla="*/ 84 h 102"/>
                <a:gd name="T4" fmla="*/ 56 w 82"/>
                <a:gd name="T5" fmla="*/ 78 h 102"/>
                <a:gd name="T6" fmla="*/ 60 w 82"/>
                <a:gd name="T7" fmla="*/ 70 h 102"/>
                <a:gd name="T8" fmla="*/ 50 w 82"/>
                <a:gd name="T9" fmla="*/ 70 h 102"/>
                <a:gd name="T10" fmla="*/ 46 w 82"/>
                <a:gd name="T11" fmla="*/ 70 h 102"/>
                <a:gd name="T12" fmla="*/ 52 w 82"/>
                <a:gd name="T13" fmla="*/ 80 h 102"/>
                <a:gd name="T14" fmla="*/ 46 w 82"/>
                <a:gd name="T15" fmla="*/ 64 h 102"/>
                <a:gd name="T16" fmla="*/ 80 w 82"/>
                <a:gd name="T17" fmla="*/ 88 h 102"/>
                <a:gd name="T18" fmla="*/ 76 w 82"/>
                <a:gd name="T19" fmla="*/ 68 h 102"/>
                <a:gd name="T20" fmla="*/ 72 w 82"/>
                <a:gd name="T21" fmla="*/ 54 h 102"/>
                <a:gd name="T22" fmla="*/ 66 w 82"/>
                <a:gd name="T23" fmla="*/ 52 h 102"/>
                <a:gd name="T24" fmla="*/ 64 w 82"/>
                <a:gd name="T25" fmla="*/ 62 h 102"/>
                <a:gd name="T26" fmla="*/ 58 w 82"/>
                <a:gd name="T27" fmla="*/ 60 h 102"/>
                <a:gd name="T28" fmla="*/ 58 w 82"/>
                <a:gd name="T29" fmla="*/ 62 h 102"/>
                <a:gd name="T30" fmla="*/ 56 w 82"/>
                <a:gd name="T31" fmla="*/ 44 h 102"/>
                <a:gd name="T32" fmla="*/ 60 w 82"/>
                <a:gd name="T33" fmla="*/ 42 h 102"/>
                <a:gd name="T34" fmla="*/ 64 w 82"/>
                <a:gd name="T35" fmla="*/ 38 h 102"/>
                <a:gd name="T36" fmla="*/ 68 w 82"/>
                <a:gd name="T37" fmla="*/ 32 h 102"/>
                <a:gd name="T38" fmla="*/ 70 w 82"/>
                <a:gd name="T39" fmla="*/ 28 h 102"/>
                <a:gd name="T40" fmla="*/ 52 w 82"/>
                <a:gd name="T41" fmla="*/ 24 h 102"/>
                <a:gd name="T42" fmla="*/ 34 w 82"/>
                <a:gd name="T43" fmla="*/ 24 h 102"/>
                <a:gd name="T44" fmla="*/ 28 w 82"/>
                <a:gd name="T45" fmla="*/ 18 h 102"/>
                <a:gd name="T46" fmla="*/ 22 w 82"/>
                <a:gd name="T47" fmla="*/ 8 h 102"/>
                <a:gd name="T48" fmla="*/ 16 w 82"/>
                <a:gd name="T49" fmla="*/ 6 h 102"/>
                <a:gd name="T50" fmla="*/ 12 w 82"/>
                <a:gd name="T51" fmla="*/ 4 h 102"/>
                <a:gd name="T52" fmla="*/ 10 w 82"/>
                <a:gd name="T53" fmla="*/ 4 h 102"/>
                <a:gd name="T54" fmla="*/ 2 w 82"/>
                <a:gd name="T55" fmla="*/ 0 h 102"/>
                <a:gd name="T56" fmla="*/ 4 w 82"/>
                <a:gd name="T57" fmla="*/ 6 h 102"/>
                <a:gd name="T58" fmla="*/ 2 w 82"/>
                <a:gd name="T59" fmla="*/ 14 h 102"/>
                <a:gd name="T60" fmla="*/ 12 w 82"/>
                <a:gd name="T61" fmla="*/ 20 h 102"/>
                <a:gd name="T62" fmla="*/ 14 w 82"/>
                <a:gd name="T63" fmla="*/ 24 h 102"/>
                <a:gd name="T64" fmla="*/ 6 w 82"/>
                <a:gd name="T65" fmla="*/ 30 h 102"/>
                <a:gd name="T66" fmla="*/ 6 w 82"/>
                <a:gd name="T67" fmla="*/ 36 h 102"/>
                <a:gd name="T68" fmla="*/ 14 w 82"/>
                <a:gd name="T69" fmla="*/ 40 h 102"/>
                <a:gd name="T70" fmla="*/ 14 w 82"/>
                <a:gd name="T71" fmla="*/ 52 h 102"/>
                <a:gd name="T72" fmla="*/ 18 w 82"/>
                <a:gd name="T73" fmla="*/ 60 h 102"/>
                <a:gd name="T74" fmla="*/ 22 w 82"/>
                <a:gd name="T75" fmla="*/ 70 h 102"/>
                <a:gd name="T76" fmla="*/ 26 w 82"/>
                <a:gd name="T77" fmla="*/ 84 h 102"/>
                <a:gd name="T78" fmla="*/ 32 w 82"/>
                <a:gd name="T79" fmla="*/ 80 h 102"/>
                <a:gd name="T80" fmla="*/ 34 w 82"/>
                <a:gd name="T81" fmla="*/ 84 h 102"/>
                <a:gd name="T82" fmla="*/ 38 w 82"/>
                <a:gd name="T83" fmla="*/ 72 h 102"/>
                <a:gd name="T84" fmla="*/ 42 w 82"/>
                <a:gd name="T85" fmla="*/ 78 h 102"/>
                <a:gd name="T86" fmla="*/ 44 w 82"/>
                <a:gd name="T87" fmla="*/ 84 h 102"/>
                <a:gd name="T88" fmla="*/ 46 w 82"/>
                <a:gd name="T89" fmla="*/ 72 h 102"/>
                <a:gd name="T90" fmla="*/ 46 w 82"/>
                <a:gd name="T91" fmla="*/ 66 h 102"/>
                <a:gd name="T92" fmla="*/ 44 w 82"/>
                <a:gd name="T93" fmla="*/ 58 h 102"/>
                <a:gd name="T94" fmla="*/ 44 w 82"/>
                <a:gd name="T95" fmla="*/ 54 h 102"/>
                <a:gd name="T96" fmla="*/ 50 w 82"/>
                <a:gd name="T97" fmla="*/ 68 h 102"/>
                <a:gd name="T98" fmla="*/ 60 w 82"/>
                <a:gd name="T99" fmla="*/ 66 h 102"/>
                <a:gd name="T100" fmla="*/ 68 w 82"/>
                <a:gd name="T101" fmla="*/ 76 h 102"/>
                <a:gd name="T102" fmla="*/ 76 w 82"/>
                <a:gd name="T103" fmla="*/ 100 h 102"/>
                <a:gd name="T104" fmla="*/ 76 w 82"/>
                <a:gd name="T105" fmla="*/ 98 h 102"/>
                <a:gd name="T106" fmla="*/ 78 w 82"/>
                <a:gd name="T107" fmla="*/ 9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102">
                  <a:moveTo>
                    <a:pt x="70" y="86"/>
                  </a:moveTo>
                  <a:lnTo>
                    <a:pt x="70" y="86"/>
                  </a:lnTo>
                  <a:lnTo>
                    <a:pt x="70" y="86"/>
                  </a:lnTo>
                  <a:lnTo>
                    <a:pt x="68" y="86"/>
                  </a:lnTo>
                  <a:lnTo>
                    <a:pt x="70" y="88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70" y="88"/>
                  </a:lnTo>
                  <a:lnTo>
                    <a:pt x="70" y="86"/>
                  </a:lnTo>
                  <a:close/>
                  <a:moveTo>
                    <a:pt x="68" y="82"/>
                  </a:moveTo>
                  <a:lnTo>
                    <a:pt x="68" y="8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8" y="82"/>
                  </a:lnTo>
                  <a:close/>
                  <a:moveTo>
                    <a:pt x="54" y="72"/>
                  </a:moveTo>
                  <a:lnTo>
                    <a:pt x="56" y="80"/>
                  </a:lnTo>
                  <a:lnTo>
                    <a:pt x="56" y="78"/>
                  </a:lnTo>
                  <a:lnTo>
                    <a:pt x="58" y="76"/>
                  </a:lnTo>
                  <a:lnTo>
                    <a:pt x="56" y="74"/>
                  </a:lnTo>
                  <a:lnTo>
                    <a:pt x="54" y="72"/>
                  </a:lnTo>
                  <a:close/>
                  <a:moveTo>
                    <a:pt x="62" y="72"/>
                  </a:moveTo>
                  <a:lnTo>
                    <a:pt x="62" y="70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60" y="72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2"/>
                  </a:lnTo>
                  <a:close/>
                  <a:moveTo>
                    <a:pt x="50" y="70"/>
                  </a:moveTo>
                  <a:lnTo>
                    <a:pt x="48" y="68"/>
                  </a:lnTo>
                  <a:lnTo>
                    <a:pt x="48" y="68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0" y="76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52" y="72"/>
                  </a:lnTo>
                  <a:lnTo>
                    <a:pt x="50" y="70"/>
                  </a:lnTo>
                  <a:close/>
                  <a:moveTo>
                    <a:pt x="48" y="64"/>
                  </a:moveTo>
                  <a:lnTo>
                    <a:pt x="46" y="62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8" y="64"/>
                  </a:lnTo>
                  <a:lnTo>
                    <a:pt x="48" y="64"/>
                  </a:lnTo>
                  <a:close/>
                  <a:moveTo>
                    <a:pt x="82" y="92"/>
                  </a:moveTo>
                  <a:lnTo>
                    <a:pt x="80" y="90"/>
                  </a:lnTo>
                  <a:lnTo>
                    <a:pt x="80" y="88"/>
                  </a:lnTo>
                  <a:lnTo>
                    <a:pt x="80" y="82"/>
                  </a:lnTo>
                  <a:lnTo>
                    <a:pt x="80" y="82"/>
                  </a:lnTo>
                  <a:lnTo>
                    <a:pt x="78" y="80"/>
                  </a:lnTo>
                  <a:lnTo>
                    <a:pt x="78" y="74"/>
                  </a:lnTo>
                  <a:lnTo>
                    <a:pt x="78" y="72"/>
                  </a:lnTo>
                  <a:lnTo>
                    <a:pt x="76" y="68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4" y="66"/>
                  </a:lnTo>
                  <a:lnTo>
                    <a:pt x="74" y="64"/>
                  </a:lnTo>
                  <a:lnTo>
                    <a:pt x="74" y="62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72" y="54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4" y="58"/>
                  </a:lnTo>
                  <a:lnTo>
                    <a:pt x="64" y="60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64" y="64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60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5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4" y="46"/>
                  </a:lnTo>
                  <a:lnTo>
                    <a:pt x="56" y="46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4" y="42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58" y="24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48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0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2"/>
                  </a:lnTo>
                  <a:lnTo>
                    <a:pt x="24" y="76"/>
                  </a:lnTo>
                  <a:lnTo>
                    <a:pt x="24" y="78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2" y="82"/>
                  </a:lnTo>
                  <a:lnTo>
                    <a:pt x="32" y="80"/>
                  </a:lnTo>
                  <a:lnTo>
                    <a:pt x="30" y="78"/>
                  </a:lnTo>
                  <a:lnTo>
                    <a:pt x="30" y="76"/>
                  </a:lnTo>
                  <a:lnTo>
                    <a:pt x="32" y="82"/>
                  </a:lnTo>
                  <a:lnTo>
                    <a:pt x="34" y="84"/>
                  </a:lnTo>
                  <a:lnTo>
                    <a:pt x="34" y="86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6" y="80"/>
                  </a:lnTo>
                  <a:lnTo>
                    <a:pt x="36" y="78"/>
                  </a:lnTo>
                  <a:lnTo>
                    <a:pt x="36" y="76"/>
                  </a:lnTo>
                  <a:lnTo>
                    <a:pt x="36" y="74"/>
                  </a:lnTo>
                  <a:lnTo>
                    <a:pt x="38" y="72"/>
                  </a:lnTo>
                  <a:lnTo>
                    <a:pt x="38" y="76"/>
                  </a:lnTo>
                  <a:lnTo>
                    <a:pt x="38" y="78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0" y="80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4" y="84"/>
                  </a:lnTo>
                  <a:lnTo>
                    <a:pt x="44" y="84"/>
                  </a:lnTo>
                  <a:lnTo>
                    <a:pt x="44" y="80"/>
                  </a:lnTo>
                  <a:lnTo>
                    <a:pt x="46" y="78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6" y="72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4" y="68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4" y="64"/>
                  </a:lnTo>
                  <a:lnTo>
                    <a:pt x="44" y="62"/>
                  </a:lnTo>
                  <a:lnTo>
                    <a:pt x="46" y="62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4" y="58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42" y="56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2"/>
                  </a:lnTo>
                  <a:lnTo>
                    <a:pt x="46" y="54"/>
                  </a:lnTo>
                  <a:lnTo>
                    <a:pt x="46" y="56"/>
                  </a:lnTo>
                  <a:lnTo>
                    <a:pt x="46" y="58"/>
                  </a:lnTo>
                  <a:lnTo>
                    <a:pt x="46" y="62"/>
                  </a:lnTo>
                  <a:lnTo>
                    <a:pt x="48" y="62"/>
                  </a:lnTo>
                  <a:lnTo>
                    <a:pt x="50" y="68"/>
                  </a:lnTo>
                  <a:lnTo>
                    <a:pt x="52" y="7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8" y="68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2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8" y="76"/>
                  </a:lnTo>
                  <a:lnTo>
                    <a:pt x="68" y="74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70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4" y="96"/>
                  </a:lnTo>
                  <a:lnTo>
                    <a:pt x="76" y="100"/>
                  </a:lnTo>
                  <a:lnTo>
                    <a:pt x="76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8" y="100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6" y="96"/>
                  </a:lnTo>
                  <a:lnTo>
                    <a:pt x="74" y="94"/>
                  </a:lnTo>
                  <a:lnTo>
                    <a:pt x="74" y="92"/>
                  </a:lnTo>
                  <a:lnTo>
                    <a:pt x="76" y="92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82" y="94"/>
                  </a:lnTo>
                  <a:lnTo>
                    <a:pt x="82" y="94"/>
                  </a:lnTo>
                  <a:lnTo>
                    <a:pt x="82" y="9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0DFE7282-9643-45FF-A9D9-7A7925F6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1608"/>
              <a:ext cx="2" cy="8"/>
            </a:xfrm>
            <a:custGeom>
              <a:avLst/>
              <a:gdLst>
                <a:gd name="T0" fmla="*/ 2 w 2"/>
                <a:gd name="T1" fmla="*/ 4 h 8"/>
                <a:gd name="T2" fmla="*/ 2 w 2"/>
                <a:gd name="T3" fmla="*/ 2 h 8"/>
                <a:gd name="T4" fmla="*/ 2 w 2"/>
                <a:gd name="T5" fmla="*/ 0 h 8"/>
                <a:gd name="T6" fmla="*/ 2 w 2"/>
                <a:gd name="T7" fmla="*/ 0 h 8"/>
                <a:gd name="T8" fmla="*/ 2 w 2"/>
                <a:gd name="T9" fmla="*/ 0 h 8"/>
                <a:gd name="T10" fmla="*/ 0 w 2"/>
                <a:gd name="T11" fmla="*/ 0 h 8"/>
                <a:gd name="T12" fmla="*/ 0 w 2"/>
                <a:gd name="T13" fmla="*/ 0 h 8"/>
                <a:gd name="T14" fmla="*/ 0 w 2"/>
                <a:gd name="T15" fmla="*/ 2 h 8"/>
                <a:gd name="T16" fmla="*/ 0 w 2"/>
                <a:gd name="T17" fmla="*/ 4 h 8"/>
                <a:gd name="T18" fmla="*/ 2 w 2"/>
                <a:gd name="T19" fmla="*/ 6 h 8"/>
                <a:gd name="T20" fmla="*/ 2 w 2"/>
                <a:gd name="T21" fmla="*/ 8 h 8"/>
                <a:gd name="T22" fmla="*/ 2 w 2"/>
                <a:gd name="T23" fmla="*/ 6 h 8"/>
                <a:gd name="T24" fmla="*/ 2 w 2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8">
                  <a:moveTo>
                    <a:pt x="2" y="4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70ACAF8B-EEBC-474C-9060-FC8AA84F3D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4" y="1594"/>
              <a:ext cx="83" cy="108"/>
            </a:xfrm>
            <a:custGeom>
              <a:avLst/>
              <a:gdLst>
                <a:gd name="T0" fmla="*/ 69 w 83"/>
                <a:gd name="T1" fmla="*/ 104 h 108"/>
                <a:gd name="T2" fmla="*/ 67 w 83"/>
                <a:gd name="T3" fmla="*/ 106 h 108"/>
                <a:gd name="T4" fmla="*/ 77 w 83"/>
                <a:gd name="T5" fmla="*/ 104 h 108"/>
                <a:gd name="T6" fmla="*/ 77 w 83"/>
                <a:gd name="T7" fmla="*/ 98 h 108"/>
                <a:gd name="T8" fmla="*/ 83 w 83"/>
                <a:gd name="T9" fmla="*/ 84 h 108"/>
                <a:gd name="T10" fmla="*/ 79 w 83"/>
                <a:gd name="T11" fmla="*/ 82 h 108"/>
                <a:gd name="T12" fmla="*/ 83 w 83"/>
                <a:gd name="T13" fmla="*/ 84 h 108"/>
                <a:gd name="T14" fmla="*/ 67 w 83"/>
                <a:gd name="T15" fmla="*/ 76 h 108"/>
                <a:gd name="T16" fmla="*/ 65 w 83"/>
                <a:gd name="T17" fmla="*/ 80 h 108"/>
                <a:gd name="T18" fmla="*/ 61 w 83"/>
                <a:gd name="T19" fmla="*/ 86 h 108"/>
                <a:gd name="T20" fmla="*/ 67 w 83"/>
                <a:gd name="T21" fmla="*/ 80 h 108"/>
                <a:gd name="T22" fmla="*/ 61 w 83"/>
                <a:gd name="T23" fmla="*/ 76 h 108"/>
                <a:gd name="T24" fmla="*/ 63 w 83"/>
                <a:gd name="T25" fmla="*/ 76 h 108"/>
                <a:gd name="T26" fmla="*/ 49 w 83"/>
                <a:gd name="T27" fmla="*/ 64 h 108"/>
                <a:gd name="T28" fmla="*/ 49 w 83"/>
                <a:gd name="T29" fmla="*/ 62 h 108"/>
                <a:gd name="T30" fmla="*/ 47 w 83"/>
                <a:gd name="T31" fmla="*/ 68 h 108"/>
                <a:gd name="T32" fmla="*/ 53 w 83"/>
                <a:gd name="T33" fmla="*/ 72 h 108"/>
                <a:gd name="T34" fmla="*/ 37 w 83"/>
                <a:gd name="T35" fmla="*/ 60 h 108"/>
                <a:gd name="T36" fmla="*/ 41 w 83"/>
                <a:gd name="T37" fmla="*/ 64 h 108"/>
                <a:gd name="T38" fmla="*/ 61 w 83"/>
                <a:gd name="T39" fmla="*/ 52 h 108"/>
                <a:gd name="T40" fmla="*/ 14 w 83"/>
                <a:gd name="T41" fmla="*/ 52 h 108"/>
                <a:gd name="T42" fmla="*/ 12 w 83"/>
                <a:gd name="T43" fmla="*/ 50 h 108"/>
                <a:gd name="T44" fmla="*/ 8 w 83"/>
                <a:gd name="T45" fmla="*/ 48 h 108"/>
                <a:gd name="T46" fmla="*/ 10 w 83"/>
                <a:gd name="T47" fmla="*/ 56 h 108"/>
                <a:gd name="T48" fmla="*/ 14 w 83"/>
                <a:gd name="T49" fmla="*/ 54 h 108"/>
                <a:gd name="T50" fmla="*/ 49 w 83"/>
                <a:gd name="T51" fmla="*/ 50 h 108"/>
                <a:gd name="T52" fmla="*/ 45 w 83"/>
                <a:gd name="T53" fmla="*/ 42 h 108"/>
                <a:gd name="T54" fmla="*/ 47 w 83"/>
                <a:gd name="T55" fmla="*/ 48 h 108"/>
                <a:gd name="T56" fmla="*/ 47 w 83"/>
                <a:gd name="T57" fmla="*/ 52 h 108"/>
                <a:gd name="T58" fmla="*/ 16 w 83"/>
                <a:gd name="T59" fmla="*/ 34 h 108"/>
                <a:gd name="T60" fmla="*/ 20 w 83"/>
                <a:gd name="T61" fmla="*/ 34 h 108"/>
                <a:gd name="T62" fmla="*/ 12 w 83"/>
                <a:gd name="T63" fmla="*/ 46 h 108"/>
                <a:gd name="T64" fmla="*/ 10 w 83"/>
                <a:gd name="T65" fmla="*/ 36 h 108"/>
                <a:gd name="T66" fmla="*/ 6 w 83"/>
                <a:gd name="T67" fmla="*/ 32 h 108"/>
                <a:gd name="T68" fmla="*/ 4 w 83"/>
                <a:gd name="T69" fmla="*/ 42 h 108"/>
                <a:gd name="T70" fmla="*/ 2 w 83"/>
                <a:gd name="T71" fmla="*/ 44 h 108"/>
                <a:gd name="T72" fmla="*/ 6 w 83"/>
                <a:gd name="T73" fmla="*/ 46 h 108"/>
                <a:gd name="T74" fmla="*/ 37 w 83"/>
                <a:gd name="T75" fmla="*/ 42 h 108"/>
                <a:gd name="T76" fmla="*/ 39 w 83"/>
                <a:gd name="T77" fmla="*/ 32 h 108"/>
                <a:gd name="T78" fmla="*/ 30 w 83"/>
                <a:gd name="T79" fmla="*/ 26 h 108"/>
                <a:gd name="T80" fmla="*/ 35 w 83"/>
                <a:gd name="T81" fmla="*/ 30 h 108"/>
                <a:gd name="T82" fmla="*/ 37 w 83"/>
                <a:gd name="T83" fmla="*/ 36 h 108"/>
                <a:gd name="T84" fmla="*/ 37 w 83"/>
                <a:gd name="T85" fmla="*/ 42 h 108"/>
                <a:gd name="T86" fmla="*/ 8 w 83"/>
                <a:gd name="T87" fmla="*/ 4 h 108"/>
                <a:gd name="T88" fmla="*/ 4 w 83"/>
                <a:gd name="T89" fmla="*/ 8 h 108"/>
                <a:gd name="T90" fmla="*/ 2 w 83"/>
                <a:gd name="T91" fmla="*/ 8 h 108"/>
                <a:gd name="T92" fmla="*/ 16 w 83"/>
                <a:gd name="T93" fmla="*/ 6 h 108"/>
                <a:gd name="T94" fmla="*/ 26 w 83"/>
                <a:gd name="T95" fmla="*/ 6 h 108"/>
                <a:gd name="T96" fmla="*/ 20 w 83"/>
                <a:gd name="T97" fmla="*/ 2 h 108"/>
                <a:gd name="T98" fmla="*/ 22 w 83"/>
                <a:gd name="T99" fmla="*/ 2 h 108"/>
                <a:gd name="T100" fmla="*/ 26 w 83"/>
                <a:gd name="T101" fmla="*/ 12 h 108"/>
                <a:gd name="T102" fmla="*/ 22 w 83"/>
                <a:gd name="T103" fmla="*/ 18 h 108"/>
                <a:gd name="T104" fmla="*/ 28 w 83"/>
                <a:gd name="T105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" h="108">
                  <a:moveTo>
                    <a:pt x="75" y="104"/>
                  </a:moveTo>
                  <a:lnTo>
                    <a:pt x="73" y="104"/>
                  </a:lnTo>
                  <a:lnTo>
                    <a:pt x="73" y="104"/>
                  </a:lnTo>
                  <a:lnTo>
                    <a:pt x="71" y="104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5" y="108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7" y="102"/>
                  </a:lnTo>
                  <a:lnTo>
                    <a:pt x="77" y="102"/>
                  </a:lnTo>
                  <a:lnTo>
                    <a:pt x="75" y="104"/>
                  </a:lnTo>
                  <a:close/>
                  <a:moveTo>
                    <a:pt x="77" y="98"/>
                  </a:moveTo>
                  <a:lnTo>
                    <a:pt x="77" y="98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77" y="98"/>
                  </a:lnTo>
                  <a:close/>
                  <a:moveTo>
                    <a:pt x="83" y="84"/>
                  </a:moveTo>
                  <a:lnTo>
                    <a:pt x="83" y="82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2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3" y="84"/>
                  </a:lnTo>
                  <a:close/>
                  <a:moveTo>
                    <a:pt x="67" y="78"/>
                  </a:moveTo>
                  <a:lnTo>
                    <a:pt x="67" y="76"/>
                  </a:lnTo>
                  <a:lnTo>
                    <a:pt x="67" y="76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67" y="80"/>
                  </a:lnTo>
                  <a:lnTo>
                    <a:pt x="67" y="80"/>
                  </a:lnTo>
                  <a:lnTo>
                    <a:pt x="65" y="80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3" y="82"/>
                  </a:lnTo>
                  <a:lnTo>
                    <a:pt x="63" y="84"/>
                  </a:lnTo>
                  <a:lnTo>
                    <a:pt x="61" y="86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5" y="82"/>
                  </a:lnTo>
                  <a:lnTo>
                    <a:pt x="67" y="80"/>
                  </a:lnTo>
                  <a:lnTo>
                    <a:pt x="67" y="78"/>
                  </a:lnTo>
                  <a:close/>
                  <a:moveTo>
                    <a:pt x="61" y="74"/>
                  </a:moveTo>
                  <a:lnTo>
                    <a:pt x="61" y="74"/>
                  </a:lnTo>
                  <a:lnTo>
                    <a:pt x="61" y="76"/>
                  </a:lnTo>
                  <a:lnTo>
                    <a:pt x="61" y="76"/>
                  </a:lnTo>
                  <a:lnTo>
                    <a:pt x="61" y="76"/>
                  </a:lnTo>
                  <a:lnTo>
                    <a:pt x="63" y="78"/>
                  </a:lnTo>
                  <a:lnTo>
                    <a:pt x="65" y="76"/>
                  </a:lnTo>
                  <a:lnTo>
                    <a:pt x="65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4"/>
                  </a:lnTo>
                  <a:close/>
                  <a:moveTo>
                    <a:pt x="51" y="68"/>
                  </a:moveTo>
                  <a:lnTo>
                    <a:pt x="49" y="66"/>
                  </a:lnTo>
                  <a:lnTo>
                    <a:pt x="49" y="64"/>
                  </a:lnTo>
                  <a:lnTo>
                    <a:pt x="49" y="62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9" y="70"/>
                  </a:lnTo>
                  <a:lnTo>
                    <a:pt x="51" y="70"/>
                  </a:lnTo>
                  <a:lnTo>
                    <a:pt x="53" y="74"/>
                  </a:lnTo>
                  <a:lnTo>
                    <a:pt x="53" y="74"/>
                  </a:lnTo>
                  <a:lnTo>
                    <a:pt x="53" y="72"/>
                  </a:lnTo>
                  <a:lnTo>
                    <a:pt x="51" y="70"/>
                  </a:lnTo>
                  <a:lnTo>
                    <a:pt x="51" y="68"/>
                  </a:lnTo>
                  <a:close/>
                  <a:moveTo>
                    <a:pt x="39" y="62"/>
                  </a:moveTo>
                  <a:lnTo>
                    <a:pt x="37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9" y="62"/>
                  </a:lnTo>
                  <a:lnTo>
                    <a:pt x="41" y="64"/>
                  </a:lnTo>
                  <a:lnTo>
                    <a:pt x="41" y="64"/>
                  </a:lnTo>
                  <a:lnTo>
                    <a:pt x="41" y="62"/>
                  </a:lnTo>
                  <a:lnTo>
                    <a:pt x="39" y="62"/>
                  </a:lnTo>
                  <a:close/>
                  <a:moveTo>
                    <a:pt x="63" y="52"/>
                  </a:moveTo>
                  <a:lnTo>
                    <a:pt x="63" y="52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3" y="52"/>
                  </a:lnTo>
                  <a:close/>
                  <a:moveTo>
                    <a:pt x="14" y="52"/>
                  </a:moveTo>
                  <a:lnTo>
                    <a:pt x="12" y="50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6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2" y="58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close/>
                  <a:moveTo>
                    <a:pt x="49" y="50"/>
                  </a:moveTo>
                  <a:lnTo>
                    <a:pt x="49" y="50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3" y="42"/>
                  </a:lnTo>
                  <a:lnTo>
                    <a:pt x="45" y="42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50"/>
                  </a:lnTo>
                  <a:lnTo>
                    <a:pt x="47" y="50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50"/>
                  </a:lnTo>
                  <a:lnTo>
                    <a:pt x="49" y="50"/>
                  </a:lnTo>
                  <a:close/>
                  <a:moveTo>
                    <a:pt x="20" y="34"/>
                  </a:moveTo>
                  <a:lnTo>
                    <a:pt x="18" y="34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4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8" y="48"/>
                  </a:lnTo>
                  <a:lnTo>
                    <a:pt x="10" y="46"/>
                  </a:lnTo>
                  <a:close/>
                  <a:moveTo>
                    <a:pt x="37" y="42"/>
                  </a:moveTo>
                  <a:lnTo>
                    <a:pt x="37" y="42"/>
                  </a:lnTo>
                  <a:lnTo>
                    <a:pt x="37" y="40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2"/>
                  </a:lnTo>
                  <a:lnTo>
                    <a:pt x="37" y="30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3" y="28"/>
                  </a:lnTo>
                  <a:lnTo>
                    <a:pt x="35" y="30"/>
                  </a:lnTo>
                  <a:lnTo>
                    <a:pt x="37" y="30"/>
                  </a:lnTo>
                  <a:lnTo>
                    <a:pt x="37" y="32"/>
                  </a:lnTo>
                  <a:lnTo>
                    <a:pt x="39" y="34"/>
                  </a:lnTo>
                  <a:lnTo>
                    <a:pt x="39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37" y="42"/>
                  </a:lnTo>
                  <a:close/>
                  <a:moveTo>
                    <a:pt x="14" y="4"/>
                  </a:move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4"/>
                  </a:lnTo>
                  <a:close/>
                  <a:moveTo>
                    <a:pt x="26" y="6"/>
                  </a:move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6" y="6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A0628889-45B0-4180-A131-65B131A98F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1" y="1327"/>
              <a:ext cx="82" cy="62"/>
            </a:xfrm>
            <a:custGeom>
              <a:avLst/>
              <a:gdLst>
                <a:gd name="T0" fmla="*/ 18 w 82"/>
                <a:gd name="T1" fmla="*/ 44 h 62"/>
                <a:gd name="T2" fmla="*/ 16 w 82"/>
                <a:gd name="T3" fmla="*/ 40 h 62"/>
                <a:gd name="T4" fmla="*/ 10 w 82"/>
                <a:gd name="T5" fmla="*/ 40 h 62"/>
                <a:gd name="T6" fmla="*/ 6 w 82"/>
                <a:gd name="T7" fmla="*/ 38 h 62"/>
                <a:gd name="T8" fmla="*/ 2 w 82"/>
                <a:gd name="T9" fmla="*/ 38 h 62"/>
                <a:gd name="T10" fmla="*/ 8 w 82"/>
                <a:gd name="T11" fmla="*/ 44 h 62"/>
                <a:gd name="T12" fmla="*/ 12 w 82"/>
                <a:gd name="T13" fmla="*/ 48 h 62"/>
                <a:gd name="T14" fmla="*/ 22 w 82"/>
                <a:gd name="T15" fmla="*/ 52 h 62"/>
                <a:gd name="T16" fmla="*/ 0 w 82"/>
                <a:gd name="T17" fmla="*/ 14 h 62"/>
                <a:gd name="T18" fmla="*/ 2 w 82"/>
                <a:gd name="T19" fmla="*/ 16 h 62"/>
                <a:gd name="T20" fmla="*/ 12 w 82"/>
                <a:gd name="T21" fmla="*/ 34 h 62"/>
                <a:gd name="T22" fmla="*/ 12 w 82"/>
                <a:gd name="T23" fmla="*/ 34 h 62"/>
                <a:gd name="T24" fmla="*/ 74 w 82"/>
                <a:gd name="T25" fmla="*/ 24 h 62"/>
                <a:gd name="T26" fmla="*/ 66 w 82"/>
                <a:gd name="T27" fmla="*/ 20 h 62"/>
                <a:gd name="T28" fmla="*/ 58 w 82"/>
                <a:gd name="T29" fmla="*/ 10 h 62"/>
                <a:gd name="T30" fmla="*/ 48 w 82"/>
                <a:gd name="T31" fmla="*/ 4 h 62"/>
                <a:gd name="T32" fmla="*/ 44 w 82"/>
                <a:gd name="T33" fmla="*/ 10 h 62"/>
                <a:gd name="T34" fmla="*/ 34 w 82"/>
                <a:gd name="T35" fmla="*/ 12 h 62"/>
                <a:gd name="T36" fmla="*/ 28 w 82"/>
                <a:gd name="T37" fmla="*/ 6 h 62"/>
                <a:gd name="T38" fmla="*/ 24 w 82"/>
                <a:gd name="T39" fmla="*/ 2 h 62"/>
                <a:gd name="T40" fmla="*/ 20 w 82"/>
                <a:gd name="T41" fmla="*/ 0 h 62"/>
                <a:gd name="T42" fmla="*/ 16 w 82"/>
                <a:gd name="T43" fmla="*/ 4 h 62"/>
                <a:gd name="T44" fmla="*/ 18 w 82"/>
                <a:gd name="T45" fmla="*/ 6 h 62"/>
                <a:gd name="T46" fmla="*/ 24 w 82"/>
                <a:gd name="T47" fmla="*/ 12 h 62"/>
                <a:gd name="T48" fmla="*/ 22 w 82"/>
                <a:gd name="T49" fmla="*/ 16 h 62"/>
                <a:gd name="T50" fmla="*/ 16 w 82"/>
                <a:gd name="T51" fmla="*/ 14 h 62"/>
                <a:gd name="T52" fmla="*/ 10 w 82"/>
                <a:gd name="T53" fmla="*/ 10 h 62"/>
                <a:gd name="T54" fmla="*/ 0 w 82"/>
                <a:gd name="T55" fmla="*/ 12 h 62"/>
                <a:gd name="T56" fmla="*/ 2 w 82"/>
                <a:gd name="T57" fmla="*/ 14 h 62"/>
                <a:gd name="T58" fmla="*/ 6 w 82"/>
                <a:gd name="T59" fmla="*/ 16 h 62"/>
                <a:gd name="T60" fmla="*/ 10 w 82"/>
                <a:gd name="T61" fmla="*/ 20 h 62"/>
                <a:gd name="T62" fmla="*/ 10 w 82"/>
                <a:gd name="T63" fmla="*/ 24 h 62"/>
                <a:gd name="T64" fmla="*/ 18 w 82"/>
                <a:gd name="T65" fmla="*/ 32 h 62"/>
                <a:gd name="T66" fmla="*/ 16 w 82"/>
                <a:gd name="T67" fmla="*/ 34 h 62"/>
                <a:gd name="T68" fmla="*/ 22 w 82"/>
                <a:gd name="T69" fmla="*/ 40 h 62"/>
                <a:gd name="T70" fmla="*/ 26 w 82"/>
                <a:gd name="T71" fmla="*/ 42 h 62"/>
                <a:gd name="T72" fmla="*/ 28 w 82"/>
                <a:gd name="T73" fmla="*/ 46 h 62"/>
                <a:gd name="T74" fmla="*/ 26 w 82"/>
                <a:gd name="T75" fmla="*/ 48 h 62"/>
                <a:gd name="T76" fmla="*/ 28 w 82"/>
                <a:gd name="T77" fmla="*/ 52 h 62"/>
                <a:gd name="T78" fmla="*/ 36 w 82"/>
                <a:gd name="T79" fmla="*/ 46 h 62"/>
                <a:gd name="T80" fmla="*/ 46 w 82"/>
                <a:gd name="T81" fmla="*/ 38 h 62"/>
                <a:gd name="T82" fmla="*/ 54 w 82"/>
                <a:gd name="T83" fmla="*/ 44 h 62"/>
                <a:gd name="T84" fmla="*/ 52 w 82"/>
                <a:gd name="T85" fmla="*/ 46 h 62"/>
                <a:gd name="T86" fmla="*/ 54 w 82"/>
                <a:gd name="T87" fmla="*/ 50 h 62"/>
                <a:gd name="T88" fmla="*/ 50 w 82"/>
                <a:gd name="T89" fmla="*/ 52 h 62"/>
                <a:gd name="T90" fmla="*/ 54 w 82"/>
                <a:gd name="T91" fmla="*/ 56 h 62"/>
                <a:gd name="T92" fmla="*/ 60 w 82"/>
                <a:gd name="T93" fmla="*/ 62 h 62"/>
                <a:gd name="T94" fmla="*/ 64 w 82"/>
                <a:gd name="T95" fmla="*/ 52 h 62"/>
                <a:gd name="T96" fmla="*/ 66 w 82"/>
                <a:gd name="T97" fmla="*/ 50 h 62"/>
                <a:gd name="T98" fmla="*/ 70 w 82"/>
                <a:gd name="T99" fmla="*/ 44 h 62"/>
                <a:gd name="T100" fmla="*/ 68 w 82"/>
                <a:gd name="T101" fmla="*/ 32 h 62"/>
                <a:gd name="T102" fmla="*/ 78 w 82"/>
                <a:gd name="T103" fmla="*/ 28 h 62"/>
                <a:gd name="T104" fmla="*/ 10 w 82"/>
                <a:gd name="T105" fmla="*/ 24 h 62"/>
                <a:gd name="T106" fmla="*/ 10 w 82"/>
                <a:gd name="T10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62">
                  <a:moveTo>
                    <a:pt x="22" y="50"/>
                  </a:moveTo>
                  <a:lnTo>
                    <a:pt x="20" y="48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50"/>
                  </a:lnTo>
                  <a:close/>
                  <a:moveTo>
                    <a:pt x="2" y="16"/>
                  </a:move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lnTo>
                    <a:pt x="12" y="32"/>
                  </a:lnTo>
                  <a:lnTo>
                    <a:pt x="12" y="34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close/>
                  <a:moveTo>
                    <a:pt x="80" y="26"/>
                  </a:moveTo>
                  <a:lnTo>
                    <a:pt x="78" y="26"/>
                  </a:lnTo>
                  <a:lnTo>
                    <a:pt x="78" y="26"/>
                  </a:lnTo>
                  <a:lnTo>
                    <a:pt x="76" y="24"/>
                  </a:lnTo>
                  <a:lnTo>
                    <a:pt x="74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0" y="24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30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6"/>
                  </a:lnTo>
                  <a:lnTo>
                    <a:pt x="38" y="44"/>
                  </a:lnTo>
                  <a:lnTo>
                    <a:pt x="40" y="42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50" y="40"/>
                  </a:lnTo>
                  <a:lnTo>
                    <a:pt x="54" y="42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8" y="58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4" y="48"/>
                  </a:lnTo>
                  <a:lnTo>
                    <a:pt x="66" y="48"/>
                  </a:lnTo>
                  <a:lnTo>
                    <a:pt x="66" y="50"/>
                  </a:lnTo>
                  <a:lnTo>
                    <a:pt x="66" y="5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8" y="44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8" y="42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8" y="32"/>
                  </a:lnTo>
                  <a:lnTo>
                    <a:pt x="70" y="30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2" y="30"/>
                  </a:lnTo>
                  <a:lnTo>
                    <a:pt x="80" y="26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D86484A9-E0AB-459C-AEB5-327609AE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1203"/>
              <a:ext cx="106" cy="46"/>
            </a:xfrm>
            <a:custGeom>
              <a:avLst/>
              <a:gdLst>
                <a:gd name="T0" fmla="*/ 102 w 106"/>
                <a:gd name="T1" fmla="*/ 10 h 46"/>
                <a:gd name="T2" fmla="*/ 104 w 106"/>
                <a:gd name="T3" fmla="*/ 6 h 46"/>
                <a:gd name="T4" fmla="*/ 98 w 106"/>
                <a:gd name="T5" fmla="*/ 4 h 46"/>
                <a:gd name="T6" fmla="*/ 94 w 106"/>
                <a:gd name="T7" fmla="*/ 4 h 46"/>
                <a:gd name="T8" fmla="*/ 84 w 106"/>
                <a:gd name="T9" fmla="*/ 2 h 46"/>
                <a:gd name="T10" fmla="*/ 78 w 106"/>
                <a:gd name="T11" fmla="*/ 2 h 46"/>
                <a:gd name="T12" fmla="*/ 76 w 106"/>
                <a:gd name="T13" fmla="*/ 4 h 46"/>
                <a:gd name="T14" fmla="*/ 72 w 106"/>
                <a:gd name="T15" fmla="*/ 8 h 46"/>
                <a:gd name="T16" fmla="*/ 66 w 106"/>
                <a:gd name="T17" fmla="*/ 8 h 46"/>
                <a:gd name="T18" fmla="*/ 60 w 106"/>
                <a:gd name="T19" fmla="*/ 4 h 46"/>
                <a:gd name="T20" fmla="*/ 60 w 106"/>
                <a:gd name="T21" fmla="*/ 8 h 46"/>
                <a:gd name="T22" fmla="*/ 56 w 106"/>
                <a:gd name="T23" fmla="*/ 8 h 46"/>
                <a:gd name="T24" fmla="*/ 52 w 106"/>
                <a:gd name="T25" fmla="*/ 12 h 46"/>
                <a:gd name="T26" fmla="*/ 46 w 106"/>
                <a:gd name="T27" fmla="*/ 16 h 46"/>
                <a:gd name="T28" fmla="*/ 48 w 106"/>
                <a:gd name="T29" fmla="*/ 22 h 46"/>
                <a:gd name="T30" fmla="*/ 50 w 106"/>
                <a:gd name="T31" fmla="*/ 24 h 46"/>
                <a:gd name="T32" fmla="*/ 46 w 106"/>
                <a:gd name="T33" fmla="*/ 26 h 46"/>
                <a:gd name="T34" fmla="*/ 44 w 106"/>
                <a:gd name="T35" fmla="*/ 24 h 46"/>
                <a:gd name="T36" fmla="*/ 40 w 106"/>
                <a:gd name="T37" fmla="*/ 22 h 46"/>
                <a:gd name="T38" fmla="*/ 38 w 106"/>
                <a:gd name="T39" fmla="*/ 24 h 46"/>
                <a:gd name="T40" fmla="*/ 26 w 106"/>
                <a:gd name="T41" fmla="*/ 26 h 46"/>
                <a:gd name="T42" fmla="*/ 22 w 106"/>
                <a:gd name="T43" fmla="*/ 28 h 46"/>
                <a:gd name="T44" fmla="*/ 20 w 106"/>
                <a:gd name="T45" fmla="*/ 26 h 46"/>
                <a:gd name="T46" fmla="*/ 14 w 106"/>
                <a:gd name="T47" fmla="*/ 26 h 46"/>
                <a:gd name="T48" fmla="*/ 10 w 106"/>
                <a:gd name="T49" fmla="*/ 30 h 46"/>
                <a:gd name="T50" fmla="*/ 8 w 106"/>
                <a:gd name="T51" fmla="*/ 28 h 46"/>
                <a:gd name="T52" fmla="*/ 6 w 106"/>
                <a:gd name="T53" fmla="*/ 26 h 46"/>
                <a:gd name="T54" fmla="*/ 0 w 106"/>
                <a:gd name="T55" fmla="*/ 26 h 46"/>
                <a:gd name="T56" fmla="*/ 2 w 106"/>
                <a:gd name="T57" fmla="*/ 30 h 46"/>
                <a:gd name="T58" fmla="*/ 2 w 106"/>
                <a:gd name="T59" fmla="*/ 32 h 46"/>
                <a:gd name="T60" fmla="*/ 4 w 106"/>
                <a:gd name="T61" fmla="*/ 34 h 46"/>
                <a:gd name="T62" fmla="*/ 10 w 106"/>
                <a:gd name="T63" fmla="*/ 38 h 46"/>
                <a:gd name="T64" fmla="*/ 14 w 106"/>
                <a:gd name="T65" fmla="*/ 38 h 46"/>
                <a:gd name="T66" fmla="*/ 20 w 106"/>
                <a:gd name="T67" fmla="*/ 38 h 46"/>
                <a:gd name="T68" fmla="*/ 24 w 106"/>
                <a:gd name="T69" fmla="*/ 36 h 46"/>
                <a:gd name="T70" fmla="*/ 32 w 106"/>
                <a:gd name="T71" fmla="*/ 36 h 46"/>
                <a:gd name="T72" fmla="*/ 38 w 106"/>
                <a:gd name="T73" fmla="*/ 34 h 46"/>
                <a:gd name="T74" fmla="*/ 40 w 106"/>
                <a:gd name="T75" fmla="*/ 40 h 46"/>
                <a:gd name="T76" fmla="*/ 46 w 106"/>
                <a:gd name="T77" fmla="*/ 42 h 46"/>
                <a:gd name="T78" fmla="*/ 60 w 106"/>
                <a:gd name="T79" fmla="*/ 44 h 46"/>
                <a:gd name="T80" fmla="*/ 68 w 106"/>
                <a:gd name="T81" fmla="*/ 44 h 46"/>
                <a:gd name="T82" fmla="*/ 72 w 106"/>
                <a:gd name="T83" fmla="*/ 46 h 46"/>
                <a:gd name="T84" fmla="*/ 76 w 106"/>
                <a:gd name="T85" fmla="*/ 42 h 46"/>
                <a:gd name="T86" fmla="*/ 84 w 106"/>
                <a:gd name="T87" fmla="*/ 42 h 46"/>
                <a:gd name="T88" fmla="*/ 90 w 106"/>
                <a:gd name="T89" fmla="*/ 40 h 46"/>
                <a:gd name="T90" fmla="*/ 92 w 106"/>
                <a:gd name="T91" fmla="*/ 38 h 46"/>
                <a:gd name="T92" fmla="*/ 98 w 106"/>
                <a:gd name="T93" fmla="*/ 34 h 46"/>
                <a:gd name="T94" fmla="*/ 98 w 106"/>
                <a:gd name="T95" fmla="*/ 32 h 46"/>
                <a:gd name="T96" fmla="*/ 98 w 106"/>
                <a:gd name="T97" fmla="*/ 28 h 46"/>
                <a:gd name="T98" fmla="*/ 100 w 106"/>
                <a:gd name="T99" fmla="*/ 26 h 46"/>
                <a:gd name="T100" fmla="*/ 98 w 106"/>
                <a:gd name="T101" fmla="*/ 22 h 46"/>
                <a:gd name="T102" fmla="*/ 102 w 106"/>
                <a:gd name="T103" fmla="*/ 24 h 46"/>
                <a:gd name="T104" fmla="*/ 106 w 106"/>
                <a:gd name="T105" fmla="*/ 22 h 46"/>
                <a:gd name="T106" fmla="*/ 106 w 106"/>
                <a:gd name="T10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46">
                  <a:moveTo>
                    <a:pt x="106" y="16"/>
                  </a:moveTo>
                  <a:lnTo>
                    <a:pt x="106" y="16"/>
                  </a:lnTo>
                  <a:lnTo>
                    <a:pt x="104" y="14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4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0" y="12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38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6" y="42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8" y="44"/>
                  </a:lnTo>
                  <a:lnTo>
                    <a:pt x="70" y="4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4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4" y="42"/>
                  </a:lnTo>
                  <a:lnTo>
                    <a:pt x="86" y="42"/>
                  </a:lnTo>
                  <a:lnTo>
                    <a:pt x="86" y="40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4" y="36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0" y="24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2" y="2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4" y="22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16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2C125AE1-A8F4-48F7-A883-1E8DF665B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4" y="2257"/>
              <a:ext cx="634" cy="792"/>
            </a:xfrm>
            <a:custGeom>
              <a:avLst/>
              <a:gdLst>
                <a:gd name="T0" fmla="*/ 396 w 634"/>
                <a:gd name="T1" fmla="*/ 591 h 792"/>
                <a:gd name="T2" fmla="*/ 412 w 634"/>
                <a:gd name="T3" fmla="*/ 553 h 792"/>
                <a:gd name="T4" fmla="*/ 378 w 634"/>
                <a:gd name="T5" fmla="*/ 559 h 792"/>
                <a:gd name="T6" fmla="*/ 378 w 634"/>
                <a:gd name="T7" fmla="*/ 593 h 792"/>
                <a:gd name="T8" fmla="*/ 400 w 634"/>
                <a:gd name="T9" fmla="*/ 583 h 792"/>
                <a:gd name="T10" fmla="*/ 420 w 634"/>
                <a:gd name="T11" fmla="*/ 571 h 792"/>
                <a:gd name="T12" fmla="*/ 434 w 634"/>
                <a:gd name="T13" fmla="*/ 551 h 792"/>
                <a:gd name="T14" fmla="*/ 442 w 634"/>
                <a:gd name="T15" fmla="*/ 535 h 792"/>
                <a:gd name="T16" fmla="*/ 384 w 634"/>
                <a:gd name="T17" fmla="*/ 529 h 792"/>
                <a:gd name="T18" fmla="*/ 324 w 634"/>
                <a:gd name="T19" fmla="*/ 459 h 792"/>
                <a:gd name="T20" fmla="*/ 620 w 634"/>
                <a:gd name="T21" fmla="*/ 315 h 792"/>
                <a:gd name="T22" fmla="*/ 632 w 634"/>
                <a:gd name="T23" fmla="*/ 263 h 792"/>
                <a:gd name="T24" fmla="*/ 604 w 634"/>
                <a:gd name="T25" fmla="*/ 241 h 792"/>
                <a:gd name="T26" fmla="*/ 586 w 634"/>
                <a:gd name="T27" fmla="*/ 183 h 792"/>
                <a:gd name="T28" fmla="*/ 448 w 634"/>
                <a:gd name="T29" fmla="*/ 126 h 792"/>
                <a:gd name="T30" fmla="*/ 414 w 634"/>
                <a:gd name="T31" fmla="*/ 102 h 792"/>
                <a:gd name="T32" fmla="*/ 232 w 634"/>
                <a:gd name="T33" fmla="*/ 80 h 792"/>
                <a:gd name="T34" fmla="*/ 410 w 634"/>
                <a:gd name="T35" fmla="*/ 74 h 792"/>
                <a:gd name="T36" fmla="*/ 414 w 634"/>
                <a:gd name="T37" fmla="*/ 26 h 792"/>
                <a:gd name="T38" fmla="*/ 336 w 634"/>
                <a:gd name="T39" fmla="*/ 26 h 792"/>
                <a:gd name="T40" fmla="*/ 418 w 634"/>
                <a:gd name="T41" fmla="*/ 20 h 792"/>
                <a:gd name="T42" fmla="*/ 616 w 634"/>
                <a:gd name="T43" fmla="*/ 261 h 792"/>
                <a:gd name="T44" fmla="*/ 592 w 634"/>
                <a:gd name="T45" fmla="*/ 223 h 792"/>
                <a:gd name="T46" fmla="*/ 572 w 634"/>
                <a:gd name="T47" fmla="*/ 177 h 792"/>
                <a:gd name="T48" fmla="*/ 548 w 634"/>
                <a:gd name="T49" fmla="*/ 122 h 792"/>
                <a:gd name="T50" fmla="*/ 522 w 634"/>
                <a:gd name="T51" fmla="*/ 72 h 792"/>
                <a:gd name="T52" fmla="*/ 512 w 634"/>
                <a:gd name="T53" fmla="*/ 14 h 792"/>
                <a:gd name="T54" fmla="*/ 492 w 634"/>
                <a:gd name="T55" fmla="*/ 60 h 792"/>
                <a:gd name="T56" fmla="*/ 442 w 634"/>
                <a:gd name="T57" fmla="*/ 126 h 792"/>
                <a:gd name="T58" fmla="*/ 402 w 634"/>
                <a:gd name="T59" fmla="*/ 96 h 792"/>
                <a:gd name="T60" fmla="*/ 418 w 634"/>
                <a:gd name="T61" fmla="*/ 38 h 792"/>
                <a:gd name="T62" fmla="*/ 396 w 634"/>
                <a:gd name="T63" fmla="*/ 36 h 792"/>
                <a:gd name="T64" fmla="*/ 348 w 634"/>
                <a:gd name="T65" fmla="*/ 22 h 792"/>
                <a:gd name="T66" fmla="*/ 334 w 634"/>
                <a:gd name="T67" fmla="*/ 38 h 792"/>
                <a:gd name="T68" fmla="*/ 312 w 634"/>
                <a:gd name="T69" fmla="*/ 60 h 792"/>
                <a:gd name="T70" fmla="*/ 298 w 634"/>
                <a:gd name="T71" fmla="*/ 86 h 792"/>
                <a:gd name="T72" fmla="*/ 278 w 634"/>
                <a:gd name="T73" fmla="*/ 84 h 792"/>
                <a:gd name="T74" fmla="*/ 246 w 634"/>
                <a:gd name="T75" fmla="*/ 76 h 792"/>
                <a:gd name="T76" fmla="*/ 234 w 634"/>
                <a:gd name="T77" fmla="*/ 90 h 792"/>
                <a:gd name="T78" fmla="*/ 216 w 634"/>
                <a:gd name="T79" fmla="*/ 102 h 792"/>
                <a:gd name="T80" fmla="*/ 206 w 634"/>
                <a:gd name="T81" fmla="*/ 110 h 792"/>
                <a:gd name="T82" fmla="*/ 196 w 634"/>
                <a:gd name="T83" fmla="*/ 128 h 792"/>
                <a:gd name="T84" fmla="*/ 162 w 634"/>
                <a:gd name="T85" fmla="*/ 163 h 792"/>
                <a:gd name="T86" fmla="*/ 58 w 634"/>
                <a:gd name="T87" fmla="*/ 207 h 792"/>
                <a:gd name="T88" fmla="*/ 24 w 634"/>
                <a:gd name="T89" fmla="*/ 261 h 792"/>
                <a:gd name="T90" fmla="*/ 20 w 634"/>
                <a:gd name="T91" fmla="*/ 289 h 792"/>
                <a:gd name="T92" fmla="*/ 24 w 634"/>
                <a:gd name="T93" fmla="*/ 341 h 792"/>
                <a:gd name="T94" fmla="*/ 2 w 634"/>
                <a:gd name="T95" fmla="*/ 433 h 792"/>
                <a:gd name="T96" fmla="*/ 106 w 634"/>
                <a:gd name="T97" fmla="*/ 425 h 792"/>
                <a:gd name="T98" fmla="*/ 234 w 634"/>
                <a:gd name="T99" fmla="*/ 385 h 792"/>
                <a:gd name="T100" fmla="*/ 300 w 634"/>
                <a:gd name="T101" fmla="*/ 419 h 792"/>
                <a:gd name="T102" fmla="*/ 308 w 634"/>
                <a:gd name="T103" fmla="*/ 439 h 792"/>
                <a:gd name="T104" fmla="*/ 336 w 634"/>
                <a:gd name="T105" fmla="*/ 431 h 792"/>
                <a:gd name="T106" fmla="*/ 340 w 634"/>
                <a:gd name="T107" fmla="*/ 451 h 792"/>
                <a:gd name="T108" fmla="*/ 350 w 634"/>
                <a:gd name="T109" fmla="*/ 477 h 792"/>
                <a:gd name="T110" fmla="*/ 402 w 634"/>
                <a:gd name="T111" fmla="*/ 507 h 792"/>
                <a:gd name="T112" fmla="*/ 416 w 634"/>
                <a:gd name="T113" fmla="*/ 511 h 792"/>
                <a:gd name="T114" fmla="*/ 458 w 634"/>
                <a:gd name="T115" fmla="*/ 499 h 792"/>
                <a:gd name="T116" fmla="*/ 524 w 634"/>
                <a:gd name="T117" fmla="*/ 447 h 792"/>
                <a:gd name="T118" fmla="*/ 560 w 634"/>
                <a:gd name="T119" fmla="*/ 409 h 792"/>
                <a:gd name="T120" fmla="*/ 618 w 634"/>
                <a:gd name="T121" fmla="*/ 325 h 792"/>
                <a:gd name="T122" fmla="*/ 506 w 634"/>
                <a:gd name="T123" fmla="*/ 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4" h="792">
                  <a:moveTo>
                    <a:pt x="400" y="792"/>
                  </a:moveTo>
                  <a:lnTo>
                    <a:pt x="400" y="792"/>
                  </a:lnTo>
                  <a:lnTo>
                    <a:pt x="400" y="792"/>
                  </a:lnTo>
                  <a:lnTo>
                    <a:pt x="404" y="790"/>
                  </a:lnTo>
                  <a:lnTo>
                    <a:pt x="406" y="788"/>
                  </a:lnTo>
                  <a:lnTo>
                    <a:pt x="404" y="788"/>
                  </a:lnTo>
                  <a:lnTo>
                    <a:pt x="400" y="792"/>
                  </a:lnTo>
                  <a:close/>
                  <a:moveTo>
                    <a:pt x="392" y="593"/>
                  </a:moveTo>
                  <a:lnTo>
                    <a:pt x="392" y="593"/>
                  </a:lnTo>
                  <a:lnTo>
                    <a:pt x="392" y="593"/>
                  </a:lnTo>
                  <a:lnTo>
                    <a:pt x="392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2" y="595"/>
                  </a:lnTo>
                  <a:lnTo>
                    <a:pt x="392" y="595"/>
                  </a:lnTo>
                  <a:lnTo>
                    <a:pt x="394" y="59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2" y="593"/>
                  </a:lnTo>
                  <a:close/>
                  <a:moveTo>
                    <a:pt x="396" y="589"/>
                  </a:moveTo>
                  <a:lnTo>
                    <a:pt x="396" y="589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8" y="589"/>
                  </a:lnTo>
                  <a:lnTo>
                    <a:pt x="398" y="589"/>
                  </a:lnTo>
                  <a:lnTo>
                    <a:pt x="396" y="589"/>
                  </a:lnTo>
                  <a:close/>
                  <a:moveTo>
                    <a:pt x="412" y="581"/>
                  </a:moveTo>
                  <a:lnTo>
                    <a:pt x="412" y="581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2" y="581"/>
                  </a:lnTo>
                  <a:close/>
                  <a:moveTo>
                    <a:pt x="432" y="549"/>
                  </a:moveTo>
                  <a:lnTo>
                    <a:pt x="432" y="549"/>
                  </a:lnTo>
                  <a:lnTo>
                    <a:pt x="428" y="551"/>
                  </a:lnTo>
                  <a:lnTo>
                    <a:pt x="428" y="551"/>
                  </a:lnTo>
                  <a:lnTo>
                    <a:pt x="426" y="549"/>
                  </a:lnTo>
                  <a:lnTo>
                    <a:pt x="424" y="551"/>
                  </a:lnTo>
                  <a:lnTo>
                    <a:pt x="422" y="553"/>
                  </a:lnTo>
                  <a:lnTo>
                    <a:pt x="422" y="553"/>
                  </a:lnTo>
                  <a:lnTo>
                    <a:pt x="420" y="553"/>
                  </a:lnTo>
                  <a:lnTo>
                    <a:pt x="420" y="551"/>
                  </a:lnTo>
                  <a:lnTo>
                    <a:pt x="420" y="551"/>
                  </a:lnTo>
                  <a:lnTo>
                    <a:pt x="418" y="553"/>
                  </a:lnTo>
                  <a:lnTo>
                    <a:pt x="416" y="553"/>
                  </a:lnTo>
                  <a:lnTo>
                    <a:pt x="414" y="553"/>
                  </a:lnTo>
                  <a:lnTo>
                    <a:pt x="414" y="553"/>
                  </a:lnTo>
                  <a:lnTo>
                    <a:pt x="412" y="553"/>
                  </a:lnTo>
                  <a:lnTo>
                    <a:pt x="412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08" y="555"/>
                  </a:lnTo>
                  <a:lnTo>
                    <a:pt x="408" y="555"/>
                  </a:lnTo>
                  <a:lnTo>
                    <a:pt x="404" y="555"/>
                  </a:lnTo>
                  <a:lnTo>
                    <a:pt x="400" y="555"/>
                  </a:lnTo>
                  <a:lnTo>
                    <a:pt x="398" y="553"/>
                  </a:lnTo>
                  <a:lnTo>
                    <a:pt x="398" y="553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0" y="549"/>
                  </a:lnTo>
                  <a:lnTo>
                    <a:pt x="388" y="549"/>
                  </a:lnTo>
                  <a:lnTo>
                    <a:pt x="386" y="547"/>
                  </a:lnTo>
                  <a:lnTo>
                    <a:pt x="386" y="547"/>
                  </a:lnTo>
                  <a:lnTo>
                    <a:pt x="384" y="549"/>
                  </a:lnTo>
                  <a:lnTo>
                    <a:pt x="380" y="553"/>
                  </a:lnTo>
                  <a:lnTo>
                    <a:pt x="380" y="555"/>
                  </a:lnTo>
                  <a:lnTo>
                    <a:pt x="380" y="555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63"/>
                  </a:lnTo>
                  <a:lnTo>
                    <a:pt x="378" y="567"/>
                  </a:lnTo>
                  <a:lnTo>
                    <a:pt x="378" y="571"/>
                  </a:lnTo>
                  <a:lnTo>
                    <a:pt x="378" y="571"/>
                  </a:lnTo>
                  <a:lnTo>
                    <a:pt x="376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5"/>
                  </a:lnTo>
                  <a:lnTo>
                    <a:pt x="378" y="577"/>
                  </a:lnTo>
                  <a:lnTo>
                    <a:pt x="378" y="577"/>
                  </a:lnTo>
                  <a:lnTo>
                    <a:pt x="376" y="579"/>
                  </a:lnTo>
                  <a:lnTo>
                    <a:pt x="378" y="577"/>
                  </a:lnTo>
                  <a:lnTo>
                    <a:pt x="378" y="575"/>
                  </a:lnTo>
                  <a:lnTo>
                    <a:pt x="376" y="575"/>
                  </a:lnTo>
                  <a:lnTo>
                    <a:pt x="374" y="577"/>
                  </a:lnTo>
                  <a:lnTo>
                    <a:pt x="374" y="579"/>
                  </a:lnTo>
                  <a:lnTo>
                    <a:pt x="372" y="587"/>
                  </a:lnTo>
                  <a:lnTo>
                    <a:pt x="372" y="587"/>
                  </a:lnTo>
                  <a:lnTo>
                    <a:pt x="374" y="587"/>
                  </a:lnTo>
                  <a:lnTo>
                    <a:pt x="374" y="587"/>
                  </a:lnTo>
                  <a:lnTo>
                    <a:pt x="374" y="589"/>
                  </a:lnTo>
                  <a:lnTo>
                    <a:pt x="374" y="591"/>
                  </a:lnTo>
                  <a:lnTo>
                    <a:pt x="374" y="593"/>
                  </a:lnTo>
                  <a:lnTo>
                    <a:pt x="376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6" y="593"/>
                  </a:lnTo>
                  <a:lnTo>
                    <a:pt x="374" y="593"/>
                  </a:lnTo>
                  <a:lnTo>
                    <a:pt x="374" y="595"/>
                  </a:lnTo>
                  <a:lnTo>
                    <a:pt x="374" y="595"/>
                  </a:lnTo>
                  <a:lnTo>
                    <a:pt x="374" y="597"/>
                  </a:lnTo>
                  <a:lnTo>
                    <a:pt x="376" y="597"/>
                  </a:lnTo>
                  <a:lnTo>
                    <a:pt x="378" y="597"/>
                  </a:lnTo>
                  <a:lnTo>
                    <a:pt x="382" y="597"/>
                  </a:lnTo>
                  <a:lnTo>
                    <a:pt x="382" y="597"/>
                  </a:lnTo>
                  <a:lnTo>
                    <a:pt x="384" y="599"/>
                  </a:lnTo>
                  <a:lnTo>
                    <a:pt x="384" y="597"/>
                  </a:lnTo>
                  <a:lnTo>
                    <a:pt x="386" y="597"/>
                  </a:lnTo>
                  <a:lnTo>
                    <a:pt x="390" y="593"/>
                  </a:lnTo>
                  <a:lnTo>
                    <a:pt x="390" y="593"/>
                  </a:lnTo>
                  <a:lnTo>
                    <a:pt x="392" y="593"/>
                  </a:lnTo>
                  <a:lnTo>
                    <a:pt x="390" y="591"/>
                  </a:lnTo>
                  <a:lnTo>
                    <a:pt x="390" y="591"/>
                  </a:lnTo>
                  <a:lnTo>
                    <a:pt x="392" y="591"/>
                  </a:lnTo>
                  <a:lnTo>
                    <a:pt x="392" y="591"/>
                  </a:lnTo>
                  <a:lnTo>
                    <a:pt x="394" y="591"/>
                  </a:lnTo>
                  <a:lnTo>
                    <a:pt x="396" y="589"/>
                  </a:lnTo>
                  <a:lnTo>
                    <a:pt x="396" y="589"/>
                  </a:lnTo>
                  <a:lnTo>
                    <a:pt x="396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400" y="585"/>
                  </a:lnTo>
                  <a:lnTo>
                    <a:pt x="400" y="583"/>
                  </a:lnTo>
                  <a:lnTo>
                    <a:pt x="400" y="585"/>
                  </a:lnTo>
                  <a:lnTo>
                    <a:pt x="400" y="587"/>
                  </a:lnTo>
                  <a:lnTo>
                    <a:pt x="400" y="587"/>
                  </a:lnTo>
                  <a:lnTo>
                    <a:pt x="402" y="587"/>
                  </a:lnTo>
                  <a:lnTo>
                    <a:pt x="402" y="585"/>
                  </a:lnTo>
                  <a:lnTo>
                    <a:pt x="404" y="585"/>
                  </a:lnTo>
                  <a:lnTo>
                    <a:pt x="404" y="585"/>
                  </a:lnTo>
                  <a:lnTo>
                    <a:pt x="406" y="587"/>
                  </a:lnTo>
                  <a:lnTo>
                    <a:pt x="406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2" y="587"/>
                  </a:lnTo>
                  <a:lnTo>
                    <a:pt x="402" y="589"/>
                  </a:lnTo>
                  <a:lnTo>
                    <a:pt x="402" y="591"/>
                  </a:lnTo>
                  <a:lnTo>
                    <a:pt x="402" y="591"/>
                  </a:lnTo>
                  <a:lnTo>
                    <a:pt x="404" y="591"/>
                  </a:lnTo>
                  <a:lnTo>
                    <a:pt x="406" y="591"/>
                  </a:lnTo>
                  <a:lnTo>
                    <a:pt x="408" y="587"/>
                  </a:lnTo>
                  <a:lnTo>
                    <a:pt x="408" y="585"/>
                  </a:lnTo>
                  <a:lnTo>
                    <a:pt x="410" y="581"/>
                  </a:lnTo>
                  <a:lnTo>
                    <a:pt x="412" y="579"/>
                  </a:lnTo>
                  <a:lnTo>
                    <a:pt x="412" y="579"/>
                  </a:lnTo>
                  <a:lnTo>
                    <a:pt x="414" y="577"/>
                  </a:lnTo>
                  <a:lnTo>
                    <a:pt x="414" y="577"/>
                  </a:lnTo>
                  <a:lnTo>
                    <a:pt x="416" y="575"/>
                  </a:lnTo>
                  <a:lnTo>
                    <a:pt x="418" y="573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69"/>
                  </a:lnTo>
                  <a:lnTo>
                    <a:pt x="422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71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5"/>
                  </a:lnTo>
                  <a:lnTo>
                    <a:pt x="420" y="575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4" y="569"/>
                  </a:lnTo>
                  <a:lnTo>
                    <a:pt x="424" y="567"/>
                  </a:lnTo>
                  <a:lnTo>
                    <a:pt x="426" y="563"/>
                  </a:lnTo>
                  <a:lnTo>
                    <a:pt x="428" y="563"/>
                  </a:lnTo>
                  <a:lnTo>
                    <a:pt x="428" y="561"/>
                  </a:lnTo>
                  <a:lnTo>
                    <a:pt x="430" y="559"/>
                  </a:lnTo>
                  <a:lnTo>
                    <a:pt x="432" y="557"/>
                  </a:lnTo>
                  <a:lnTo>
                    <a:pt x="432" y="555"/>
                  </a:lnTo>
                  <a:lnTo>
                    <a:pt x="432" y="555"/>
                  </a:lnTo>
                  <a:lnTo>
                    <a:pt x="434" y="551"/>
                  </a:lnTo>
                  <a:lnTo>
                    <a:pt x="434" y="551"/>
                  </a:lnTo>
                  <a:lnTo>
                    <a:pt x="432" y="549"/>
                  </a:lnTo>
                  <a:close/>
                  <a:moveTo>
                    <a:pt x="438" y="543"/>
                  </a:moveTo>
                  <a:lnTo>
                    <a:pt x="436" y="545"/>
                  </a:lnTo>
                  <a:lnTo>
                    <a:pt x="436" y="545"/>
                  </a:lnTo>
                  <a:lnTo>
                    <a:pt x="436" y="545"/>
                  </a:lnTo>
                  <a:lnTo>
                    <a:pt x="438" y="545"/>
                  </a:lnTo>
                  <a:lnTo>
                    <a:pt x="438" y="543"/>
                  </a:lnTo>
                  <a:lnTo>
                    <a:pt x="438" y="543"/>
                  </a:lnTo>
                  <a:close/>
                  <a:moveTo>
                    <a:pt x="388" y="543"/>
                  </a:moveTo>
                  <a:lnTo>
                    <a:pt x="388" y="543"/>
                  </a:lnTo>
                  <a:lnTo>
                    <a:pt x="386" y="543"/>
                  </a:lnTo>
                  <a:lnTo>
                    <a:pt x="386" y="545"/>
                  </a:lnTo>
                  <a:lnTo>
                    <a:pt x="388" y="543"/>
                  </a:lnTo>
                  <a:lnTo>
                    <a:pt x="388" y="543"/>
                  </a:lnTo>
                  <a:lnTo>
                    <a:pt x="388" y="543"/>
                  </a:lnTo>
                  <a:close/>
                  <a:moveTo>
                    <a:pt x="442" y="541"/>
                  </a:moveTo>
                  <a:lnTo>
                    <a:pt x="438" y="541"/>
                  </a:lnTo>
                  <a:lnTo>
                    <a:pt x="436" y="541"/>
                  </a:lnTo>
                  <a:lnTo>
                    <a:pt x="436" y="541"/>
                  </a:lnTo>
                  <a:lnTo>
                    <a:pt x="436" y="543"/>
                  </a:lnTo>
                  <a:lnTo>
                    <a:pt x="436" y="543"/>
                  </a:lnTo>
                  <a:lnTo>
                    <a:pt x="438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2" y="543"/>
                  </a:lnTo>
                  <a:lnTo>
                    <a:pt x="442" y="541"/>
                  </a:lnTo>
                  <a:lnTo>
                    <a:pt x="442" y="541"/>
                  </a:lnTo>
                  <a:close/>
                  <a:moveTo>
                    <a:pt x="442" y="535"/>
                  </a:moveTo>
                  <a:lnTo>
                    <a:pt x="442" y="533"/>
                  </a:lnTo>
                  <a:lnTo>
                    <a:pt x="442" y="531"/>
                  </a:lnTo>
                  <a:lnTo>
                    <a:pt x="438" y="533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40" y="539"/>
                  </a:lnTo>
                  <a:lnTo>
                    <a:pt x="442" y="539"/>
                  </a:lnTo>
                  <a:lnTo>
                    <a:pt x="442" y="539"/>
                  </a:lnTo>
                  <a:lnTo>
                    <a:pt x="442" y="537"/>
                  </a:lnTo>
                  <a:lnTo>
                    <a:pt x="442" y="537"/>
                  </a:lnTo>
                  <a:lnTo>
                    <a:pt x="444" y="537"/>
                  </a:lnTo>
                  <a:lnTo>
                    <a:pt x="444" y="537"/>
                  </a:lnTo>
                  <a:lnTo>
                    <a:pt x="444" y="535"/>
                  </a:lnTo>
                  <a:lnTo>
                    <a:pt x="442" y="535"/>
                  </a:lnTo>
                  <a:close/>
                  <a:moveTo>
                    <a:pt x="382" y="537"/>
                  </a:moveTo>
                  <a:lnTo>
                    <a:pt x="382" y="535"/>
                  </a:lnTo>
                  <a:lnTo>
                    <a:pt x="384" y="535"/>
                  </a:lnTo>
                  <a:lnTo>
                    <a:pt x="384" y="535"/>
                  </a:lnTo>
                  <a:lnTo>
                    <a:pt x="386" y="533"/>
                  </a:lnTo>
                  <a:lnTo>
                    <a:pt x="386" y="531"/>
                  </a:lnTo>
                  <a:lnTo>
                    <a:pt x="386" y="529"/>
                  </a:lnTo>
                  <a:lnTo>
                    <a:pt x="384" y="529"/>
                  </a:lnTo>
                  <a:lnTo>
                    <a:pt x="384" y="531"/>
                  </a:lnTo>
                  <a:lnTo>
                    <a:pt x="382" y="531"/>
                  </a:lnTo>
                  <a:lnTo>
                    <a:pt x="382" y="531"/>
                  </a:lnTo>
                  <a:lnTo>
                    <a:pt x="382" y="533"/>
                  </a:lnTo>
                  <a:lnTo>
                    <a:pt x="380" y="535"/>
                  </a:lnTo>
                  <a:lnTo>
                    <a:pt x="380" y="537"/>
                  </a:lnTo>
                  <a:lnTo>
                    <a:pt x="378" y="537"/>
                  </a:lnTo>
                  <a:lnTo>
                    <a:pt x="378" y="537"/>
                  </a:lnTo>
                  <a:lnTo>
                    <a:pt x="380" y="537"/>
                  </a:lnTo>
                  <a:lnTo>
                    <a:pt x="382" y="537"/>
                  </a:lnTo>
                  <a:close/>
                  <a:moveTo>
                    <a:pt x="414" y="511"/>
                  </a:moveTo>
                  <a:lnTo>
                    <a:pt x="416" y="511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2" y="511"/>
                  </a:lnTo>
                  <a:lnTo>
                    <a:pt x="414" y="509"/>
                  </a:lnTo>
                  <a:lnTo>
                    <a:pt x="414" y="511"/>
                  </a:lnTo>
                  <a:close/>
                  <a:moveTo>
                    <a:pt x="418" y="507"/>
                  </a:moveTo>
                  <a:lnTo>
                    <a:pt x="418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9"/>
                  </a:lnTo>
                  <a:lnTo>
                    <a:pt x="418" y="507"/>
                  </a:lnTo>
                  <a:close/>
                  <a:moveTo>
                    <a:pt x="330" y="459"/>
                  </a:moveTo>
                  <a:lnTo>
                    <a:pt x="328" y="459"/>
                  </a:lnTo>
                  <a:lnTo>
                    <a:pt x="324" y="459"/>
                  </a:lnTo>
                  <a:lnTo>
                    <a:pt x="324" y="459"/>
                  </a:lnTo>
                  <a:lnTo>
                    <a:pt x="326" y="457"/>
                  </a:lnTo>
                  <a:lnTo>
                    <a:pt x="326" y="457"/>
                  </a:lnTo>
                  <a:lnTo>
                    <a:pt x="324" y="457"/>
                  </a:lnTo>
                  <a:lnTo>
                    <a:pt x="322" y="457"/>
                  </a:lnTo>
                  <a:lnTo>
                    <a:pt x="318" y="459"/>
                  </a:lnTo>
                  <a:lnTo>
                    <a:pt x="310" y="459"/>
                  </a:lnTo>
                  <a:lnTo>
                    <a:pt x="310" y="461"/>
                  </a:lnTo>
                  <a:lnTo>
                    <a:pt x="308" y="463"/>
                  </a:lnTo>
                  <a:lnTo>
                    <a:pt x="308" y="463"/>
                  </a:lnTo>
                  <a:lnTo>
                    <a:pt x="310" y="465"/>
                  </a:lnTo>
                  <a:lnTo>
                    <a:pt x="312" y="465"/>
                  </a:lnTo>
                  <a:lnTo>
                    <a:pt x="314" y="465"/>
                  </a:lnTo>
                  <a:lnTo>
                    <a:pt x="316" y="465"/>
                  </a:lnTo>
                  <a:lnTo>
                    <a:pt x="318" y="463"/>
                  </a:lnTo>
                  <a:lnTo>
                    <a:pt x="320" y="465"/>
                  </a:lnTo>
                  <a:lnTo>
                    <a:pt x="320" y="465"/>
                  </a:lnTo>
                  <a:lnTo>
                    <a:pt x="322" y="465"/>
                  </a:lnTo>
                  <a:lnTo>
                    <a:pt x="324" y="463"/>
                  </a:lnTo>
                  <a:lnTo>
                    <a:pt x="324" y="463"/>
                  </a:lnTo>
                  <a:lnTo>
                    <a:pt x="328" y="461"/>
                  </a:lnTo>
                  <a:lnTo>
                    <a:pt x="330" y="463"/>
                  </a:lnTo>
                  <a:lnTo>
                    <a:pt x="330" y="463"/>
                  </a:lnTo>
                  <a:lnTo>
                    <a:pt x="332" y="461"/>
                  </a:lnTo>
                  <a:lnTo>
                    <a:pt x="332" y="459"/>
                  </a:lnTo>
                  <a:lnTo>
                    <a:pt x="330" y="459"/>
                  </a:lnTo>
                  <a:close/>
                  <a:moveTo>
                    <a:pt x="622" y="311"/>
                  </a:moveTo>
                  <a:lnTo>
                    <a:pt x="620" y="313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2" y="311"/>
                  </a:lnTo>
                  <a:lnTo>
                    <a:pt x="622" y="311"/>
                  </a:lnTo>
                  <a:lnTo>
                    <a:pt x="622" y="311"/>
                  </a:lnTo>
                  <a:close/>
                  <a:moveTo>
                    <a:pt x="622" y="305"/>
                  </a:moveTo>
                  <a:lnTo>
                    <a:pt x="622" y="305"/>
                  </a:lnTo>
                  <a:lnTo>
                    <a:pt x="622" y="307"/>
                  </a:lnTo>
                  <a:lnTo>
                    <a:pt x="622" y="309"/>
                  </a:lnTo>
                  <a:lnTo>
                    <a:pt x="622" y="309"/>
                  </a:lnTo>
                  <a:lnTo>
                    <a:pt x="622" y="307"/>
                  </a:lnTo>
                  <a:lnTo>
                    <a:pt x="624" y="303"/>
                  </a:lnTo>
                  <a:lnTo>
                    <a:pt x="624" y="303"/>
                  </a:lnTo>
                  <a:lnTo>
                    <a:pt x="622" y="305"/>
                  </a:lnTo>
                  <a:close/>
                  <a:moveTo>
                    <a:pt x="12" y="287"/>
                  </a:moveTo>
                  <a:lnTo>
                    <a:pt x="12" y="287"/>
                  </a:lnTo>
                  <a:lnTo>
                    <a:pt x="12" y="285"/>
                  </a:lnTo>
                  <a:lnTo>
                    <a:pt x="12" y="285"/>
                  </a:lnTo>
                  <a:lnTo>
                    <a:pt x="12" y="283"/>
                  </a:lnTo>
                  <a:lnTo>
                    <a:pt x="12" y="283"/>
                  </a:lnTo>
                  <a:lnTo>
                    <a:pt x="12" y="27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81"/>
                  </a:lnTo>
                  <a:lnTo>
                    <a:pt x="12" y="287"/>
                  </a:lnTo>
                  <a:close/>
                  <a:moveTo>
                    <a:pt x="632" y="265"/>
                  </a:move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0" y="265"/>
                  </a:lnTo>
                  <a:lnTo>
                    <a:pt x="632" y="265"/>
                  </a:lnTo>
                  <a:lnTo>
                    <a:pt x="632" y="267"/>
                  </a:lnTo>
                  <a:lnTo>
                    <a:pt x="630" y="267"/>
                  </a:lnTo>
                  <a:lnTo>
                    <a:pt x="630" y="269"/>
                  </a:lnTo>
                  <a:lnTo>
                    <a:pt x="628" y="271"/>
                  </a:lnTo>
                  <a:lnTo>
                    <a:pt x="626" y="273"/>
                  </a:lnTo>
                  <a:lnTo>
                    <a:pt x="626" y="273"/>
                  </a:lnTo>
                  <a:lnTo>
                    <a:pt x="626" y="275"/>
                  </a:lnTo>
                  <a:lnTo>
                    <a:pt x="624" y="277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6" y="279"/>
                  </a:lnTo>
                  <a:lnTo>
                    <a:pt x="628" y="277"/>
                  </a:lnTo>
                  <a:lnTo>
                    <a:pt x="632" y="269"/>
                  </a:lnTo>
                  <a:lnTo>
                    <a:pt x="634" y="267"/>
                  </a:lnTo>
                  <a:lnTo>
                    <a:pt x="632" y="265"/>
                  </a:lnTo>
                  <a:close/>
                  <a:moveTo>
                    <a:pt x="606" y="245"/>
                  </a:moveTo>
                  <a:lnTo>
                    <a:pt x="606" y="245"/>
                  </a:lnTo>
                  <a:lnTo>
                    <a:pt x="608" y="245"/>
                  </a:lnTo>
                  <a:lnTo>
                    <a:pt x="606" y="243"/>
                  </a:lnTo>
                  <a:lnTo>
                    <a:pt x="606" y="243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4" y="239"/>
                  </a:lnTo>
                  <a:lnTo>
                    <a:pt x="604" y="241"/>
                  </a:lnTo>
                  <a:lnTo>
                    <a:pt x="606" y="245"/>
                  </a:lnTo>
                  <a:lnTo>
                    <a:pt x="606" y="245"/>
                  </a:lnTo>
                  <a:close/>
                  <a:moveTo>
                    <a:pt x="600" y="219"/>
                  </a:moveTo>
                  <a:lnTo>
                    <a:pt x="602" y="219"/>
                  </a:lnTo>
                  <a:lnTo>
                    <a:pt x="602" y="217"/>
                  </a:lnTo>
                  <a:lnTo>
                    <a:pt x="600" y="217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close/>
                  <a:moveTo>
                    <a:pt x="592" y="217"/>
                  </a:moveTo>
                  <a:lnTo>
                    <a:pt x="592" y="217"/>
                  </a:lnTo>
                  <a:lnTo>
                    <a:pt x="592" y="215"/>
                  </a:lnTo>
                  <a:lnTo>
                    <a:pt x="592" y="215"/>
                  </a:lnTo>
                  <a:lnTo>
                    <a:pt x="592" y="217"/>
                  </a:lnTo>
                  <a:lnTo>
                    <a:pt x="592" y="217"/>
                  </a:lnTo>
                  <a:lnTo>
                    <a:pt x="592" y="217"/>
                  </a:lnTo>
                  <a:close/>
                  <a:moveTo>
                    <a:pt x="62" y="193"/>
                  </a:moveTo>
                  <a:lnTo>
                    <a:pt x="64" y="193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2" y="191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62" y="193"/>
                  </a:lnTo>
                  <a:close/>
                  <a:moveTo>
                    <a:pt x="586" y="181"/>
                  </a:moveTo>
                  <a:lnTo>
                    <a:pt x="584" y="183"/>
                  </a:lnTo>
                  <a:lnTo>
                    <a:pt x="584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1"/>
                  </a:lnTo>
                  <a:close/>
                  <a:moveTo>
                    <a:pt x="584" y="181"/>
                  </a:moveTo>
                  <a:lnTo>
                    <a:pt x="584" y="181"/>
                  </a:lnTo>
                  <a:lnTo>
                    <a:pt x="586" y="179"/>
                  </a:lnTo>
                  <a:lnTo>
                    <a:pt x="584" y="179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close/>
                  <a:moveTo>
                    <a:pt x="550" y="147"/>
                  </a:moveTo>
                  <a:lnTo>
                    <a:pt x="550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9"/>
                  </a:lnTo>
                  <a:lnTo>
                    <a:pt x="548" y="151"/>
                  </a:lnTo>
                  <a:lnTo>
                    <a:pt x="550" y="151"/>
                  </a:lnTo>
                  <a:lnTo>
                    <a:pt x="550" y="151"/>
                  </a:lnTo>
                  <a:lnTo>
                    <a:pt x="550" y="149"/>
                  </a:lnTo>
                  <a:lnTo>
                    <a:pt x="550" y="149"/>
                  </a:lnTo>
                  <a:lnTo>
                    <a:pt x="550" y="147"/>
                  </a:lnTo>
                  <a:lnTo>
                    <a:pt x="550" y="147"/>
                  </a:lnTo>
                  <a:close/>
                  <a:moveTo>
                    <a:pt x="448" y="124"/>
                  </a:moveTo>
                  <a:lnTo>
                    <a:pt x="446" y="126"/>
                  </a:lnTo>
                  <a:lnTo>
                    <a:pt x="448" y="126"/>
                  </a:lnTo>
                  <a:lnTo>
                    <a:pt x="448" y="126"/>
                  </a:lnTo>
                  <a:lnTo>
                    <a:pt x="450" y="126"/>
                  </a:lnTo>
                  <a:lnTo>
                    <a:pt x="450" y="124"/>
                  </a:lnTo>
                  <a:lnTo>
                    <a:pt x="448" y="124"/>
                  </a:lnTo>
                  <a:lnTo>
                    <a:pt x="448" y="124"/>
                  </a:lnTo>
                  <a:close/>
                  <a:moveTo>
                    <a:pt x="446" y="118"/>
                  </a:moveTo>
                  <a:lnTo>
                    <a:pt x="446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50" y="116"/>
                  </a:lnTo>
                  <a:lnTo>
                    <a:pt x="452" y="116"/>
                  </a:lnTo>
                  <a:lnTo>
                    <a:pt x="454" y="114"/>
                  </a:lnTo>
                  <a:lnTo>
                    <a:pt x="452" y="112"/>
                  </a:lnTo>
                  <a:lnTo>
                    <a:pt x="452" y="112"/>
                  </a:lnTo>
                  <a:lnTo>
                    <a:pt x="450" y="114"/>
                  </a:lnTo>
                  <a:lnTo>
                    <a:pt x="448" y="114"/>
                  </a:lnTo>
                  <a:lnTo>
                    <a:pt x="446" y="116"/>
                  </a:lnTo>
                  <a:lnTo>
                    <a:pt x="444" y="116"/>
                  </a:lnTo>
                  <a:lnTo>
                    <a:pt x="444" y="118"/>
                  </a:lnTo>
                  <a:lnTo>
                    <a:pt x="444" y="120"/>
                  </a:lnTo>
                  <a:lnTo>
                    <a:pt x="446" y="118"/>
                  </a:lnTo>
                  <a:close/>
                  <a:moveTo>
                    <a:pt x="414" y="98"/>
                  </a:moveTo>
                  <a:lnTo>
                    <a:pt x="414" y="100"/>
                  </a:lnTo>
                  <a:lnTo>
                    <a:pt x="414" y="100"/>
                  </a:lnTo>
                  <a:lnTo>
                    <a:pt x="412" y="100"/>
                  </a:lnTo>
                  <a:lnTo>
                    <a:pt x="414" y="100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0"/>
                  </a:lnTo>
                  <a:lnTo>
                    <a:pt x="414" y="98"/>
                  </a:lnTo>
                  <a:close/>
                  <a:moveTo>
                    <a:pt x="406" y="100"/>
                  </a:moveTo>
                  <a:lnTo>
                    <a:pt x="408" y="100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8"/>
                  </a:lnTo>
                  <a:lnTo>
                    <a:pt x="406" y="98"/>
                  </a:lnTo>
                  <a:lnTo>
                    <a:pt x="406" y="100"/>
                  </a:lnTo>
                  <a:lnTo>
                    <a:pt x="406" y="100"/>
                  </a:lnTo>
                  <a:close/>
                  <a:moveTo>
                    <a:pt x="412" y="100"/>
                  </a:moveTo>
                  <a:lnTo>
                    <a:pt x="412" y="98"/>
                  </a:lnTo>
                  <a:lnTo>
                    <a:pt x="412" y="98"/>
                  </a:lnTo>
                  <a:lnTo>
                    <a:pt x="412" y="96"/>
                  </a:lnTo>
                  <a:lnTo>
                    <a:pt x="412" y="98"/>
                  </a:lnTo>
                  <a:lnTo>
                    <a:pt x="412" y="100"/>
                  </a:lnTo>
                  <a:close/>
                  <a:moveTo>
                    <a:pt x="220" y="96"/>
                  </a:moveTo>
                  <a:lnTo>
                    <a:pt x="220" y="96"/>
                  </a:lnTo>
                  <a:lnTo>
                    <a:pt x="220" y="96"/>
                  </a:lnTo>
                  <a:lnTo>
                    <a:pt x="222" y="94"/>
                  </a:lnTo>
                  <a:lnTo>
                    <a:pt x="220" y="94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6"/>
                  </a:lnTo>
                  <a:close/>
                  <a:moveTo>
                    <a:pt x="232" y="80"/>
                  </a:moveTo>
                  <a:lnTo>
                    <a:pt x="232" y="80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0" y="80"/>
                  </a:lnTo>
                  <a:lnTo>
                    <a:pt x="232" y="82"/>
                  </a:lnTo>
                  <a:lnTo>
                    <a:pt x="232" y="80"/>
                  </a:lnTo>
                  <a:close/>
                  <a:moveTo>
                    <a:pt x="414" y="70"/>
                  </a:moveTo>
                  <a:lnTo>
                    <a:pt x="416" y="68"/>
                  </a:lnTo>
                  <a:lnTo>
                    <a:pt x="416" y="68"/>
                  </a:lnTo>
                  <a:lnTo>
                    <a:pt x="418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8"/>
                  </a:lnTo>
                  <a:lnTo>
                    <a:pt x="414" y="68"/>
                  </a:lnTo>
                  <a:lnTo>
                    <a:pt x="414" y="66"/>
                  </a:lnTo>
                  <a:lnTo>
                    <a:pt x="414" y="66"/>
                  </a:lnTo>
                  <a:lnTo>
                    <a:pt x="414" y="64"/>
                  </a:lnTo>
                  <a:lnTo>
                    <a:pt x="414" y="6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0" y="68"/>
                  </a:lnTo>
                  <a:lnTo>
                    <a:pt x="408" y="70"/>
                  </a:lnTo>
                  <a:lnTo>
                    <a:pt x="408" y="72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10" y="74"/>
                  </a:lnTo>
                  <a:lnTo>
                    <a:pt x="412" y="76"/>
                  </a:lnTo>
                  <a:lnTo>
                    <a:pt x="414" y="74"/>
                  </a:lnTo>
                  <a:lnTo>
                    <a:pt x="416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0"/>
                  </a:lnTo>
                  <a:close/>
                  <a:moveTo>
                    <a:pt x="408" y="66"/>
                  </a:moveTo>
                  <a:lnTo>
                    <a:pt x="408" y="64"/>
                  </a:lnTo>
                  <a:lnTo>
                    <a:pt x="406" y="64"/>
                  </a:lnTo>
                  <a:lnTo>
                    <a:pt x="406" y="66"/>
                  </a:lnTo>
                  <a:lnTo>
                    <a:pt x="406" y="66"/>
                  </a:lnTo>
                  <a:lnTo>
                    <a:pt x="404" y="66"/>
                  </a:lnTo>
                  <a:lnTo>
                    <a:pt x="404" y="66"/>
                  </a:lnTo>
                  <a:lnTo>
                    <a:pt x="406" y="68"/>
                  </a:lnTo>
                  <a:lnTo>
                    <a:pt x="406" y="66"/>
                  </a:lnTo>
                  <a:lnTo>
                    <a:pt x="408" y="66"/>
                  </a:lnTo>
                  <a:close/>
                  <a:moveTo>
                    <a:pt x="414" y="26"/>
                  </a:moveTo>
                  <a:lnTo>
                    <a:pt x="416" y="26"/>
                  </a:lnTo>
                  <a:lnTo>
                    <a:pt x="416" y="24"/>
                  </a:lnTo>
                  <a:lnTo>
                    <a:pt x="416" y="26"/>
                  </a:lnTo>
                  <a:lnTo>
                    <a:pt x="412" y="26"/>
                  </a:lnTo>
                  <a:lnTo>
                    <a:pt x="410" y="28"/>
                  </a:lnTo>
                  <a:lnTo>
                    <a:pt x="414" y="28"/>
                  </a:lnTo>
                  <a:lnTo>
                    <a:pt x="414" y="26"/>
                  </a:lnTo>
                  <a:close/>
                  <a:moveTo>
                    <a:pt x="316" y="32"/>
                  </a:moveTo>
                  <a:lnTo>
                    <a:pt x="318" y="30"/>
                  </a:lnTo>
                  <a:lnTo>
                    <a:pt x="322" y="32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0" y="28"/>
                  </a:lnTo>
                  <a:lnTo>
                    <a:pt x="320" y="28"/>
                  </a:lnTo>
                  <a:lnTo>
                    <a:pt x="320" y="26"/>
                  </a:lnTo>
                  <a:lnTo>
                    <a:pt x="320" y="24"/>
                  </a:lnTo>
                  <a:lnTo>
                    <a:pt x="320" y="22"/>
                  </a:lnTo>
                  <a:lnTo>
                    <a:pt x="318" y="22"/>
                  </a:lnTo>
                  <a:lnTo>
                    <a:pt x="318" y="22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4" y="28"/>
                  </a:lnTo>
                  <a:lnTo>
                    <a:pt x="314" y="30"/>
                  </a:lnTo>
                  <a:lnTo>
                    <a:pt x="314" y="32"/>
                  </a:lnTo>
                  <a:lnTo>
                    <a:pt x="316" y="32"/>
                  </a:lnTo>
                  <a:close/>
                  <a:moveTo>
                    <a:pt x="320" y="24"/>
                  </a:moveTo>
                  <a:lnTo>
                    <a:pt x="322" y="28"/>
                  </a:lnTo>
                  <a:lnTo>
                    <a:pt x="324" y="30"/>
                  </a:lnTo>
                  <a:lnTo>
                    <a:pt x="328" y="34"/>
                  </a:lnTo>
                  <a:lnTo>
                    <a:pt x="334" y="30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6" y="22"/>
                  </a:lnTo>
                  <a:lnTo>
                    <a:pt x="336" y="20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2" y="22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28" y="22"/>
                  </a:lnTo>
                  <a:lnTo>
                    <a:pt x="326" y="24"/>
                  </a:lnTo>
                  <a:lnTo>
                    <a:pt x="324" y="24"/>
                  </a:lnTo>
                  <a:lnTo>
                    <a:pt x="322" y="22"/>
                  </a:lnTo>
                  <a:lnTo>
                    <a:pt x="322" y="22"/>
                  </a:lnTo>
                  <a:lnTo>
                    <a:pt x="322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2"/>
                  </a:lnTo>
                  <a:lnTo>
                    <a:pt x="320" y="24"/>
                  </a:lnTo>
                  <a:close/>
                  <a:moveTo>
                    <a:pt x="420" y="20"/>
                  </a:moveTo>
                  <a:lnTo>
                    <a:pt x="422" y="16"/>
                  </a:lnTo>
                  <a:lnTo>
                    <a:pt x="420" y="16"/>
                  </a:lnTo>
                  <a:lnTo>
                    <a:pt x="420" y="18"/>
                  </a:lnTo>
                  <a:lnTo>
                    <a:pt x="420" y="20"/>
                  </a:lnTo>
                  <a:lnTo>
                    <a:pt x="420" y="20"/>
                  </a:lnTo>
                  <a:lnTo>
                    <a:pt x="418" y="20"/>
                  </a:lnTo>
                  <a:lnTo>
                    <a:pt x="416" y="22"/>
                  </a:lnTo>
                  <a:lnTo>
                    <a:pt x="416" y="24"/>
                  </a:lnTo>
                  <a:lnTo>
                    <a:pt x="416" y="24"/>
                  </a:lnTo>
                  <a:lnTo>
                    <a:pt x="418" y="24"/>
                  </a:lnTo>
                  <a:lnTo>
                    <a:pt x="420" y="20"/>
                  </a:lnTo>
                  <a:close/>
                  <a:moveTo>
                    <a:pt x="354" y="22"/>
                  </a:moveTo>
                  <a:lnTo>
                    <a:pt x="354" y="22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54" y="16"/>
                  </a:lnTo>
                  <a:lnTo>
                    <a:pt x="354" y="18"/>
                  </a:lnTo>
                  <a:lnTo>
                    <a:pt x="354" y="18"/>
                  </a:lnTo>
                  <a:lnTo>
                    <a:pt x="354" y="20"/>
                  </a:lnTo>
                  <a:lnTo>
                    <a:pt x="354" y="22"/>
                  </a:lnTo>
                  <a:close/>
                  <a:moveTo>
                    <a:pt x="624" y="283"/>
                  </a:moveTo>
                  <a:lnTo>
                    <a:pt x="624" y="283"/>
                  </a:lnTo>
                  <a:lnTo>
                    <a:pt x="622" y="279"/>
                  </a:lnTo>
                  <a:lnTo>
                    <a:pt x="624" y="275"/>
                  </a:lnTo>
                  <a:lnTo>
                    <a:pt x="622" y="273"/>
                  </a:lnTo>
                  <a:lnTo>
                    <a:pt x="622" y="271"/>
                  </a:lnTo>
                  <a:lnTo>
                    <a:pt x="620" y="269"/>
                  </a:lnTo>
                  <a:lnTo>
                    <a:pt x="620" y="267"/>
                  </a:lnTo>
                  <a:lnTo>
                    <a:pt x="620" y="265"/>
                  </a:lnTo>
                  <a:lnTo>
                    <a:pt x="620" y="263"/>
                  </a:lnTo>
                  <a:lnTo>
                    <a:pt x="618" y="263"/>
                  </a:lnTo>
                  <a:lnTo>
                    <a:pt x="618" y="263"/>
                  </a:lnTo>
                  <a:lnTo>
                    <a:pt x="616" y="261"/>
                  </a:lnTo>
                  <a:lnTo>
                    <a:pt x="616" y="259"/>
                  </a:lnTo>
                  <a:lnTo>
                    <a:pt x="614" y="253"/>
                  </a:lnTo>
                  <a:lnTo>
                    <a:pt x="614" y="251"/>
                  </a:lnTo>
                  <a:lnTo>
                    <a:pt x="612" y="251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6" y="247"/>
                  </a:lnTo>
                  <a:lnTo>
                    <a:pt x="604" y="245"/>
                  </a:lnTo>
                  <a:lnTo>
                    <a:pt x="604" y="245"/>
                  </a:lnTo>
                  <a:lnTo>
                    <a:pt x="602" y="243"/>
                  </a:lnTo>
                  <a:lnTo>
                    <a:pt x="602" y="241"/>
                  </a:lnTo>
                  <a:lnTo>
                    <a:pt x="602" y="239"/>
                  </a:lnTo>
                  <a:lnTo>
                    <a:pt x="602" y="235"/>
                  </a:lnTo>
                  <a:lnTo>
                    <a:pt x="602" y="231"/>
                  </a:lnTo>
                  <a:lnTo>
                    <a:pt x="604" y="225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598" y="223"/>
                  </a:lnTo>
                  <a:lnTo>
                    <a:pt x="596" y="221"/>
                  </a:lnTo>
                  <a:lnTo>
                    <a:pt x="596" y="219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2" y="219"/>
                  </a:lnTo>
                  <a:lnTo>
                    <a:pt x="592" y="223"/>
                  </a:lnTo>
                  <a:lnTo>
                    <a:pt x="592" y="223"/>
                  </a:lnTo>
                  <a:lnTo>
                    <a:pt x="590" y="223"/>
                  </a:lnTo>
                  <a:lnTo>
                    <a:pt x="590" y="221"/>
                  </a:lnTo>
                  <a:lnTo>
                    <a:pt x="588" y="221"/>
                  </a:lnTo>
                  <a:lnTo>
                    <a:pt x="588" y="221"/>
                  </a:lnTo>
                  <a:lnTo>
                    <a:pt x="588" y="219"/>
                  </a:lnTo>
                  <a:lnTo>
                    <a:pt x="586" y="219"/>
                  </a:lnTo>
                  <a:lnTo>
                    <a:pt x="586" y="215"/>
                  </a:lnTo>
                  <a:lnTo>
                    <a:pt x="586" y="209"/>
                  </a:lnTo>
                  <a:lnTo>
                    <a:pt x="588" y="207"/>
                  </a:lnTo>
                  <a:lnTo>
                    <a:pt x="586" y="205"/>
                  </a:lnTo>
                  <a:lnTo>
                    <a:pt x="586" y="201"/>
                  </a:lnTo>
                  <a:lnTo>
                    <a:pt x="586" y="201"/>
                  </a:lnTo>
                  <a:lnTo>
                    <a:pt x="586" y="199"/>
                  </a:lnTo>
                  <a:lnTo>
                    <a:pt x="584" y="195"/>
                  </a:lnTo>
                  <a:lnTo>
                    <a:pt x="582" y="193"/>
                  </a:lnTo>
                  <a:lnTo>
                    <a:pt x="580" y="191"/>
                  </a:lnTo>
                  <a:lnTo>
                    <a:pt x="580" y="189"/>
                  </a:lnTo>
                  <a:lnTo>
                    <a:pt x="580" y="187"/>
                  </a:lnTo>
                  <a:lnTo>
                    <a:pt x="582" y="187"/>
                  </a:lnTo>
                  <a:lnTo>
                    <a:pt x="582" y="187"/>
                  </a:lnTo>
                  <a:lnTo>
                    <a:pt x="582" y="185"/>
                  </a:lnTo>
                  <a:lnTo>
                    <a:pt x="582" y="183"/>
                  </a:lnTo>
                  <a:lnTo>
                    <a:pt x="580" y="181"/>
                  </a:lnTo>
                  <a:lnTo>
                    <a:pt x="578" y="181"/>
                  </a:lnTo>
                  <a:lnTo>
                    <a:pt x="576" y="179"/>
                  </a:lnTo>
                  <a:lnTo>
                    <a:pt x="574" y="177"/>
                  </a:lnTo>
                  <a:lnTo>
                    <a:pt x="572" y="177"/>
                  </a:lnTo>
                  <a:lnTo>
                    <a:pt x="572" y="177"/>
                  </a:lnTo>
                  <a:lnTo>
                    <a:pt x="570" y="175"/>
                  </a:lnTo>
                  <a:lnTo>
                    <a:pt x="570" y="175"/>
                  </a:lnTo>
                  <a:lnTo>
                    <a:pt x="568" y="175"/>
                  </a:lnTo>
                  <a:lnTo>
                    <a:pt x="566" y="171"/>
                  </a:lnTo>
                  <a:lnTo>
                    <a:pt x="564" y="169"/>
                  </a:lnTo>
                  <a:lnTo>
                    <a:pt x="564" y="167"/>
                  </a:lnTo>
                  <a:lnTo>
                    <a:pt x="564" y="167"/>
                  </a:lnTo>
                  <a:lnTo>
                    <a:pt x="562" y="167"/>
                  </a:lnTo>
                  <a:lnTo>
                    <a:pt x="562" y="167"/>
                  </a:lnTo>
                  <a:lnTo>
                    <a:pt x="560" y="167"/>
                  </a:lnTo>
                  <a:lnTo>
                    <a:pt x="558" y="167"/>
                  </a:lnTo>
                  <a:lnTo>
                    <a:pt x="558" y="165"/>
                  </a:lnTo>
                  <a:lnTo>
                    <a:pt x="556" y="165"/>
                  </a:lnTo>
                  <a:lnTo>
                    <a:pt x="554" y="163"/>
                  </a:lnTo>
                  <a:lnTo>
                    <a:pt x="552" y="163"/>
                  </a:lnTo>
                  <a:lnTo>
                    <a:pt x="550" y="161"/>
                  </a:lnTo>
                  <a:lnTo>
                    <a:pt x="550" y="159"/>
                  </a:lnTo>
                  <a:lnTo>
                    <a:pt x="548" y="157"/>
                  </a:lnTo>
                  <a:lnTo>
                    <a:pt x="550" y="155"/>
                  </a:lnTo>
                  <a:lnTo>
                    <a:pt x="550" y="153"/>
                  </a:lnTo>
                  <a:lnTo>
                    <a:pt x="548" y="151"/>
                  </a:lnTo>
                  <a:lnTo>
                    <a:pt x="546" y="147"/>
                  </a:lnTo>
                  <a:lnTo>
                    <a:pt x="546" y="145"/>
                  </a:lnTo>
                  <a:lnTo>
                    <a:pt x="548" y="143"/>
                  </a:lnTo>
                  <a:lnTo>
                    <a:pt x="550" y="135"/>
                  </a:lnTo>
                  <a:lnTo>
                    <a:pt x="550" y="131"/>
                  </a:lnTo>
                  <a:lnTo>
                    <a:pt x="548" y="124"/>
                  </a:lnTo>
                  <a:lnTo>
                    <a:pt x="548" y="122"/>
                  </a:lnTo>
                  <a:lnTo>
                    <a:pt x="548" y="122"/>
                  </a:lnTo>
                  <a:lnTo>
                    <a:pt x="546" y="122"/>
                  </a:lnTo>
                  <a:lnTo>
                    <a:pt x="546" y="118"/>
                  </a:lnTo>
                  <a:lnTo>
                    <a:pt x="544" y="116"/>
                  </a:lnTo>
                  <a:lnTo>
                    <a:pt x="544" y="116"/>
                  </a:lnTo>
                  <a:lnTo>
                    <a:pt x="542" y="114"/>
                  </a:lnTo>
                  <a:lnTo>
                    <a:pt x="544" y="112"/>
                  </a:lnTo>
                  <a:lnTo>
                    <a:pt x="544" y="110"/>
                  </a:lnTo>
                  <a:lnTo>
                    <a:pt x="544" y="106"/>
                  </a:lnTo>
                  <a:lnTo>
                    <a:pt x="544" y="104"/>
                  </a:lnTo>
                  <a:lnTo>
                    <a:pt x="544" y="100"/>
                  </a:lnTo>
                  <a:lnTo>
                    <a:pt x="544" y="96"/>
                  </a:lnTo>
                  <a:lnTo>
                    <a:pt x="544" y="94"/>
                  </a:lnTo>
                  <a:lnTo>
                    <a:pt x="544" y="92"/>
                  </a:lnTo>
                  <a:lnTo>
                    <a:pt x="544" y="90"/>
                  </a:lnTo>
                  <a:lnTo>
                    <a:pt x="544" y="88"/>
                  </a:lnTo>
                  <a:lnTo>
                    <a:pt x="546" y="86"/>
                  </a:lnTo>
                  <a:lnTo>
                    <a:pt x="544" y="86"/>
                  </a:lnTo>
                  <a:lnTo>
                    <a:pt x="542" y="84"/>
                  </a:lnTo>
                  <a:lnTo>
                    <a:pt x="540" y="82"/>
                  </a:lnTo>
                  <a:lnTo>
                    <a:pt x="536" y="78"/>
                  </a:lnTo>
                  <a:lnTo>
                    <a:pt x="536" y="76"/>
                  </a:lnTo>
                  <a:lnTo>
                    <a:pt x="534" y="74"/>
                  </a:lnTo>
                  <a:lnTo>
                    <a:pt x="532" y="76"/>
                  </a:lnTo>
                  <a:lnTo>
                    <a:pt x="530" y="76"/>
                  </a:lnTo>
                  <a:lnTo>
                    <a:pt x="528" y="78"/>
                  </a:lnTo>
                  <a:lnTo>
                    <a:pt x="526" y="78"/>
                  </a:lnTo>
                  <a:lnTo>
                    <a:pt x="524" y="78"/>
                  </a:lnTo>
                  <a:lnTo>
                    <a:pt x="522" y="76"/>
                  </a:lnTo>
                  <a:lnTo>
                    <a:pt x="522" y="72"/>
                  </a:lnTo>
                  <a:lnTo>
                    <a:pt x="522" y="70"/>
                  </a:lnTo>
                  <a:lnTo>
                    <a:pt x="522" y="68"/>
                  </a:lnTo>
                  <a:lnTo>
                    <a:pt x="522" y="66"/>
                  </a:lnTo>
                  <a:lnTo>
                    <a:pt x="522" y="60"/>
                  </a:lnTo>
                  <a:lnTo>
                    <a:pt x="522" y="58"/>
                  </a:lnTo>
                  <a:lnTo>
                    <a:pt x="522" y="54"/>
                  </a:lnTo>
                  <a:lnTo>
                    <a:pt x="522" y="50"/>
                  </a:lnTo>
                  <a:lnTo>
                    <a:pt x="522" y="48"/>
                  </a:lnTo>
                  <a:lnTo>
                    <a:pt x="522" y="46"/>
                  </a:lnTo>
                  <a:lnTo>
                    <a:pt x="520" y="44"/>
                  </a:lnTo>
                  <a:lnTo>
                    <a:pt x="520" y="42"/>
                  </a:lnTo>
                  <a:lnTo>
                    <a:pt x="518" y="40"/>
                  </a:lnTo>
                  <a:lnTo>
                    <a:pt x="518" y="40"/>
                  </a:lnTo>
                  <a:lnTo>
                    <a:pt x="518" y="38"/>
                  </a:lnTo>
                  <a:lnTo>
                    <a:pt x="518" y="38"/>
                  </a:lnTo>
                  <a:lnTo>
                    <a:pt x="518" y="36"/>
                  </a:lnTo>
                  <a:lnTo>
                    <a:pt x="520" y="34"/>
                  </a:lnTo>
                  <a:lnTo>
                    <a:pt x="518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28"/>
                  </a:lnTo>
                  <a:lnTo>
                    <a:pt x="516" y="24"/>
                  </a:lnTo>
                  <a:lnTo>
                    <a:pt x="516" y="22"/>
                  </a:lnTo>
                  <a:lnTo>
                    <a:pt x="516" y="20"/>
                  </a:lnTo>
                  <a:lnTo>
                    <a:pt x="516" y="18"/>
                  </a:lnTo>
                  <a:lnTo>
                    <a:pt x="514" y="16"/>
                  </a:lnTo>
                  <a:lnTo>
                    <a:pt x="512" y="14"/>
                  </a:lnTo>
                  <a:lnTo>
                    <a:pt x="512" y="14"/>
                  </a:lnTo>
                  <a:lnTo>
                    <a:pt x="512" y="12"/>
                  </a:lnTo>
                  <a:lnTo>
                    <a:pt x="512" y="12"/>
                  </a:lnTo>
                  <a:lnTo>
                    <a:pt x="510" y="12"/>
                  </a:lnTo>
                  <a:lnTo>
                    <a:pt x="510" y="12"/>
                  </a:lnTo>
                  <a:lnTo>
                    <a:pt x="508" y="14"/>
                  </a:lnTo>
                  <a:lnTo>
                    <a:pt x="506" y="16"/>
                  </a:lnTo>
                  <a:lnTo>
                    <a:pt x="504" y="22"/>
                  </a:lnTo>
                  <a:lnTo>
                    <a:pt x="502" y="28"/>
                  </a:lnTo>
                  <a:lnTo>
                    <a:pt x="500" y="32"/>
                  </a:lnTo>
                  <a:lnTo>
                    <a:pt x="500" y="34"/>
                  </a:lnTo>
                  <a:lnTo>
                    <a:pt x="500" y="36"/>
                  </a:lnTo>
                  <a:lnTo>
                    <a:pt x="500" y="34"/>
                  </a:lnTo>
                  <a:lnTo>
                    <a:pt x="500" y="34"/>
                  </a:lnTo>
                  <a:lnTo>
                    <a:pt x="498" y="36"/>
                  </a:lnTo>
                  <a:lnTo>
                    <a:pt x="496" y="40"/>
                  </a:lnTo>
                  <a:lnTo>
                    <a:pt x="494" y="44"/>
                  </a:lnTo>
                  <a:lnTo>
                    <a:pt x="496" y="44"/>
                  </a:lnTo>
                  <a:lnTo>
                    <a:pt x="496" y="44"/>
                  </a:lnTo>
                  <a:lnTo>
                    <a:pt x="498" y="44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6" y="48"/>
                  </a:lnTo>
                  <a:lnTo>
                    <a:pt x="496" y="50"/>
                  </a:lnTo>
                  <a:lnTo>
                    <a:pt x="492" y="52"/>
                  </a:lnTo>
                  <a:lnTo>
                    <a:pt x="492" y="56"/>
                  </a:lnTo>
                  <a:lnTo>
                    <a:pt x="492" y="60"/>
                  </a:lnTo>
                  <a:lnTo>
                    <a:pt x="490" y="62"/>
                  </a:lnTo>
                  <a:lnTo>
                    <a:pt x="488" y="66"/>
                  </a:lnTo>
                  <a:lnTo>
                    <a:pt x="488" y="68"/>
                  </a:lnTo>
                  <a:lnTo>
                    <a:pt x="490" y="70"/>
                  </a:lnTo>
                  <a:lnTo>
                    <a:pt x="490" y="72"/>
                  </a:lnTo>
                  <a:lnTo>
                    <a:pt x="488" y="76"/>
                  </a:lnTo>
                  <a:lnTo>
                    <a:pt x="488" y="78"/>
                  </a:lnTo>
                  <a:lnTo>
                    <a:pt x="488" y="86"/>
                  </a:lnTo>
                  <a:lnTo>
                    <a:pt x="488" y="88"/>
                  </a:lnTo>
                  <a:lnTo>
                    <a:pt x="486" y="92"/>
                  </a:lnTo>
                  <a:lnTo>
                    <a:pt x="484" y="98"/>
                  </a:lnTo>
                  <a:lnTo>
                    <a:pt x="482" y="104"/>
                  </a:lnTo>
                  <a:lnTo>
                    <a:pt x="482" y="108"/>
                  </a:lnTo>
                  <a:lnTo>
                    <a:pt x="480" y="110"/>
                  </a:lnTo>
                  <a:lnTo>
                    <a:pt x="478" y="114"/>
                  </a:lnTo>
                  <a:lnTo>
                    <a:pt x="476" y="118"/>
                  </a:lnTo>
                  <a:lnTo>
                    <a:pt x="472" y="124"/>
                  </a:lnTo>
                  <a:lnTo>
                    <a:pt x="470" y="128"/>
                  </a:lnTo>
                  <a:lnTo>
                    <a:pt x="468" y="133"/>
                  </a:lnTo>
                  <a:lnTo>
                    <a:pt x="464" y="135"/>
                  </a:lnTo>
                  <a:lnTo>
                    <a:pt x="462" y="135"/>
                  </a:lnTo>
                  <a:lnTo>
                    <a:pt x="458" y="137"/>
                  </a:lnTo>
                  <a:lnTo>
                    <a:pt x="454" y="137"/>
                  </a:lnTo>
                  <a:lnTo>
                    <a:pt x="454" y="137"/>
                  </a:lnTo>
                  <a:lnTo>
                    <a:pt x="452" y="135"/>
                  </a:lnTo>
                  <a:lnTo>
                    <a:pt x="450" y="135"/>
                  </a:lnTo>
                  <a:lnTo>
                    <a:pt x="446" y="131"/>
                  </a:lnTo>
                  <a:lnTo>
                    <a:pt x="444" y="131"/>
                  </a:lnTo>
                  <a:lnTo>
                    <a:pt x="442" y="126"/>
                  </a:lnTo>
                  <a:lnTo>
                    <a:pt x="442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38" y="122"/>
                  </a:lnTo>
                  <a:lnTo>
                    <a:pt x="436" y="120"/>
                  </a:lnTo>
                  <a:lnTo>
                    <a:pt x="434" y="120"/>
                  </a:lnTo>
                  <a:lnTo>
                    <a:pt x="430" y="118"/>
                  </a:lnTo>
                  <a:lnTo>
                    <a:pt x="428" y="116"/>
                  </a:lnTo>
                  <a:lnTo>
                    <a:pt x="426" y="114"/>
                  </a:lnTo>
                  <a:lnTo>
                    <a:pt x="424" y="110"/>
                  </a:lnTo>
                  <a:lnTo>
                    <a:pt x="420" y="108"/>
                  </a:lnTo>
                  <a:lnTo>
                    <a:pt x="418" y="106"/>
                  </a:lnTo>
                  <a:lnTo>
                    <a:pt x="416" y="106"/>
                  </a:lnTo>
                  <a:lnTo>
                    <a:pt x="414" y="104"/>
                  </a:lnTo>
                  <a:lnTo>
                    <a:pt x="414" y="104"/>
                  </a:lnTo>
                  <a:lnTo>
                    <a:pt x="412" y="104"/>
                  </a:lnTo>
                  <a:lnTo>
                    <a:pt x="410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10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6" y="100"/>
                  </a:lnTo>
                  <a:lnTo>
                    <a:pt x="402" y="98"/>
                  </a:lnTo>
                  <a:lnTo>
                    <a:pt x="402" y="96"/>
                  </a:lnTo>
                  <a:lnTo>
                    <a:pt x="402" y="96"/>
                  </a:lnTo>
                  <a:lnTo>
                    <a:pt x="398" y="92"/>
                  </a:lnTo>
                  <a:lnTo>
                    <a:pt x="396" y="90"/>
                  </a:lnTo>
                  <a:lnTo>
                    <a:pt x="392" y="88"/>
                  </a:lnTo>
                  <a:lnTo>
                    <a:pt x="392" y="86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2" y="82"/>
                  </a:lnTo>
                  <a:lnTo>
                    <a:pt x="394" y="80"/>
                  </a:lnTo>
                  <a:lnTo>
                    <a:pt x="398" y="76"/>
                  </a:lnTo>
                  <a:lnTo>
                    <a:pt x="398" y="74"/>
                  </a:lnTo>
                  <a:lnTo>
                    <a:pt x="400" y="72"/>
                  </a:lnTo>
                  <a:lnTo>
                    <a:pt x="402" y="68"/>
                  </a:lnTo>
                  <a:lnTo>
                    <a:pt x="402" y="66"/>
                  </a:lnTo>
                  <a:lnTo>
                    <a:pt x="402" y="64"/>
                  </a:lnTo>
                  <a:lnTo>
                    <a:pt x="404" y="58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410" y="54"/>
                  </a:lnTo>
                  <a:lnTo>
                    <a:pt x="410" y="56"/>
                  </a:lnTo>
                  <a:lnTo>
                    <a:pt x="410" y="56"/>
                  </a:lnTo>
                  <a:lnTo>
                    <a:pt x="412" y="56"/>
                  </a:lnTo>
                  <a:lnTo>
                    <a:pt x="414" y="52"/>
                  </a:lnTo>
                  <a:lnTo>
                    <a:pt x="414" y="50"/>
                  </a:lnTo>
                  <a:lnTo>
                    <a:pt x="414" y="50"/>
                  </a:lnTo>
                  <a:lnTo>
                    <a:pt x="414" y="48"/>
                  </a:lnTo>
                  <a:lnTo>
                    <a:pt x="422" y="40"/>
                  </a:lnTo>
                  <a:lnTo>
                    <a:pt x="420" y="38"/>
                  </a:lnTo>
                  <a:lnTo>
                    <a:pt x="420" y="38"/>
                  </a:lnTo>
                  <a:lnTo>
                    <a:pt x="418" y="38"/>
                  </a:lnTo>
                  <a:lnTo>
                    <a:pt x="416" y="36"/>
                  </a:lnTo>
                  <a:lnTo>
                    <a:pt x="416" y="34"/>
                  </a:lnTo>
                  <a:lnTo>
                    <a:pt x="414" y="34"/>
                  </a:lnTo>
                  <a:lnTo>
                    <a:pt x="410" y="36"/>
                  </a:lnTo>
                  <a:lnTo>
                    <a:pt x="410" y="38"/>
                  </a:lnTo>
                  <a:lnTo>
                    <a:pt x="412" y="38"/>
                  </a:lnTo>
                  <a:lnTo>
                    <a:pt x="412" y="40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42"/>
                  </a:lnTo>
                  <a:lnTo>
                    <a:pt x="406" y="40"/>
                  </a:lnTo>
                  <a:lnTo>
                    <a:pt x="406" y="38"/>
                  </a:lnTo>
                  <a:lnTo>
                    <a:pt x="406" y="38"/>
                  </a:lnTo>
                  <a:lnTo>
                    <a:pt x="404" y="38"/>
                  </a:lnTo>
                  <a:lnTo>
                    <a:pt x="404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4" y="36"/>
                  </a:lnTo>
                  <a:lnTo>
                    <a:pt x="406" y="34"/>
                  </a:lnTo>
                  <a:lnTo>
                    <a:pt x="406" y="34"/>
                  </a:lnTo>
                  <a:lnTo>
                    <a:pt x="404" y="34"/>
                  </a:lnTo>
                  <a:lnTo>
                    <a:pt x="404" y="32"/>
                  </a:lnTo>
                  <a:lnTo>
                    <a:pt x="406" y="32"/>
                  </a:lnTo>
                  <a:lnTo>
                    <a:pt x="406" y="32"/>
                  </a:lnTo>
                  <a:lnTo>
                    <a:pt x="404" y="32"/>
                  </a:lnTo>
                  <a:lnTo>
                    <a:pt x="402" y="34"/>
                  </a:lnTo>
                  <a:lnTo>
                    <a:pt x="400" y="36"/>
                  </a:lnTo>
                  <a:lnTo>
                    <a:pt x="396" y="36"/>
                  </a:lnTo>
                  <a:lnTo>
                    <a:pt x="394" y="38"/>
                  </a:lnTo>
                  <a:lnTo>
                    <a:pt x="392" y="38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8" y="34"/>
                  </a:lnTo>
                  <a:lnTo>
                    <a:pt x="384" y="36"/>
                  </a:lnTo>
                  <a:lnTo>
                    <a:pt x="382" y="36"/>
                  </a:lnTo>
                  <a:lnTo>
                    <a:pt x="382" y="34"/>
                  </a:lnTo>
                  <a:lnTo>
                    <a:pt x="380" y="34"/>
                  </a:lnTo>
                  <a:lnTo>
                    <a:pt x="378" y="34"/>
                  </a:lnTo>
                  <a:lnTo>
                    <a:pt x="374" y="32"/>
                  </a:lnTo>
                  <a:lnTo>
                    <a:pt x="370" y="30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366" y="30"/>
                  </a:lnTo>
                  <a:lnTo>
                    <a:pt x="364" y="30"/>
                  </a:lnTo>
                  <a:lnTo>
                    <a:pt x="362" y="28"/>
                  </a:lnTo>
                  <a:lnTo>
                    <a:pt x="362" y="24"/>
                  </a:lnTo>
                  <a:lnTo>
                    <a:pt x="360" y="24"/>
                  </a:lnTo>
                  <a:lnTo>
                    <a:pt x="358" y="24"/>
                  </a:lnTo>
                  <a:lnTo>
                    <a:pt x="356" y="24"/>
                  </a:lnTo>
                  <a:lnTo>
                    <a:pt x="356" y="26"/>
                  </a:lnTo>
                  <a:lnTo>
                    <a:pt x="354" y="24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6" y="20"/>
                  </a:lnTo>
                  <a:lnTo>
                    <a:pt x="346" y="20"/>
                  </a:lnTo>
                  <a:lnTo>
                    <a:pt x="342" y="22"/>
                  </a:lnTo>
                  <a:lnTo>
                    <a:pt x="342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6" y="28"/>
                  </a:lnTo>
                  <a:lnTo>
                    <a:pt x="354" y="30"/>
                  </a:lnTo>
                  <a:lnTo>
                    <a:pt x="354" y="32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6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2" y="36"/>
                  </a:lnTo>
                  <a:lnTo>
                    <a:pt x="350" y="38"/>
                  </a:lnTo>
                  <a:lnTo>
                    <a:pt x="350" y="40"/>
                  </a:lnTo>
                  <a:lnTo>
                    <a:pt x="350" y="38"/>
                  </a:lnTo>
                  <a:lnTo>
                    <a:pt x="348" y="38"/>
                  </a:lnTo>
                  <a:lnTo>
                    <a:pt x="346" y="38"/>
                  </a:lnTo>
                  <a:lnTo>
                    <a:pt x="344" y="40"/>
                  </a:lnTo>
                  <a:lnTo>
                    <a:pt x="344" y="38"/>
                  </a:lnTo>
                  <a:lnTo>
                    <a:pt x="342" y="38"/>
                  </a:lnTo>
                  <a:lnTo>
                    <a:pt x="340" y="40"/>
                  </a:lnTo>
                  <a:lnTo>
                    <a:pt x="334" y="40"/>
                  </a:lnTo>
                  <a:lnTo>
                    <a:pt x="334" y="38"/>
                  </a:lnTo>
                  <a:lnTo>
                    <a:pt x="334" y="36"/>
                  </a:lnTo>
                  <a:lnTo>
                    <a:pt x="334" y="36"/>
                  </a:lnTo>
                  <a:lnTo>
                    <a:pt x="332" y="36"/>
                  </a:lnTo>
                  <a:lnTo>
                    <a:pt x="332" y="38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6" y="40"/>
                  </a:lnTo>
                  <a:lnTo>
                    <a:pt x="326" y="42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24" y="44"/>
                  </a:lnTo>
                  <a:lnTo>
                    <a:pt x="324" y="42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22" y="44"/>
                  </a:lnTo>
                  <a:lnTo>
                    <a:pt x="322" y="46"/>
                  </a:lnTo>
                  <a:lnTo>
                    <a:pt x="320" y="46"/>
                  </a:lnTo>
                  <a:lnTo>
                    <a:pt x="318" y="46"/>
                  </a:lnTo>
                  <a:lnTo>
                    <a:pt x="318" y="46"/>
                  </a:lnTo>
                  <a:lnTo>
                    <a:pt x="316" y="50"/>
                  </a:lnTo>
                  <a:lnTo>
                    <a:pt x="314" y="52"/>
                  </a:lnTo>
                  <a:lnTo>
                    <a:pt x="314" y="54"/>
                  </a:lnTo>
                  <a:lnTo>
                    <a:pt x="312" y="54"/>
                  </a:lnTo>
                  <a:lnTo>
                    <a:pt x="314" y="58"/>
                  </a:lnTo>
                  <a:lnTo>
                    <a:pt x="314" y="60"/>
                  </a:lnTo>
                  <a:lnTo>
                    <a:pt x="312" y="60"/>
                  </a:lnTo>
                  <a:lnTo>
                    <a:pt x="310" y="60"/>
                  </a:lnTo>
                  <a:lnTo>
                    <a:pt x="308" y="62"/>
                  </a:lnTo>
                  <a:lnTo>
                    <a:pt x="308" y="62"/>
                  </a:lnTo>
                  <a:lnTo>
                    <a:pt x="306" y="64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4" y="68"/>
                  </a:lnTo>
                  <a:lnTo>
                    <a:pt x="304" y="70"/>
                  </a:lnTo>
                  <a:lnTo>
                    <a:pt x="302" y="70"/>
                  </a:lnTo>
                  <a:lnTo>
                    <a:pt x="300" y="74"/>
                  </a:lnTo>
                  <a:lnTo>
                    <a:pt x="298" y="78"/>
                  </a:lnTo>
                  <a:lnTo>
                    <a:pt x="300" y="78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0" y="82"/>
                  </a:lnTo>
                  <a:lnTo>
                    <a:pt x="302" y="82"/>
                  </a:lnTo>
                  <a:lnTo>
                    <a:pt x="302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2" y="86"/>
                  </a:lnTo>
                  <a:lnTo>
                    <a:pt x="300" y="86"/>
                  </a:lnTo>
                  <a:lnTo>
                    <a:pt x="300" y="86"/>
                  </a:lnTo>
                  <a:lnTo>
                    <a:pt x="300" y="88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88"/>
                  </a:lnTo>
                  <a:lnTo>
                    <a:pt x="298" y="86"/>
                  </a:lnTo>
                  <a:lnTo>
                    <a:pt x="296" y="86"/>
                  </a:lnTo>
                  <a:lnTo>
                    <a:pt x="296" y="86"/>
                  </a:lnTo>
                  <a:lnTo>
                    <a:pt x="294" y="86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8"/>
                  </a:lnTo>
                  <a:lnTo>
                    <a:pt x="292" y="86"/>
                  </a:lnTo>
                  <a:lnTo>
                    <a:pt x="286" y="84"/>
                  </a:lnTo>
                  <a:lnTo>
                    <a:pt x="284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86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78" y="88"/>
                  </a:lnTo>
                  <a:lnTo>
                    <a:pt x="278" y="88"/>
                  </a:lnTo>
                  <a:lnTo>
                    <a:pt x="278" y="90"/>
                  </a:lnTo>
                  <a:lnTo>
                    <a:pt x="278" y="92"/>
                  </a:lnTo>
                  <a:lnTo>
                    <a:pt x="278" y="92"/>
                  </a:lnTo>
                  <a:lnTo>
                    <a:pt x="278" y="94"/>
                  </a:lnTo>
                  <a:lnTo>
                    <a:pt x="278" y="92"/>
                  </a:lnTo>
                  <a:lnTo>
                    <a:pt x="276" y="92"/>
                  </a:lnTo>
                  <a:lnTo>
                    <a:pt x="276" y="94"/>
                  </a:lnTo>
                  <a:lnTo>
                    <a:pt x="276" y="94"/>
                  </a:lnTo>
                  <a:lnTo>
                    <a:pt x="276" y="90"/>
                  </a:lnTo>
                  <a:lnTo>
                    <a:pt x="278" y="86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8" y="82"/>
                  </a:lnTo>
                  <a:lnTo>
                    <a:pt x="274" y="78"/>
                  </a:lnTo>
                  <a:lnTo>
                    <a:pt x="272" y="76"/>
                  </a:lnTo>
                  <a:lnTo>
                    <a:pt x="272" y="74"/>
                  </a:lnTo>
                  <a:lnTo>
                    <a:pt x="270" y="72"/>
                  </a:lnTo>
                  <a:lnTo>
                    <a:pt x="268" y="70"/>
                  </a:lnTo>
                  <a:lnTo>
                    <a:pt x="266" y="68"/>
                  </a:lnTo>
                  <a:lnTo>
                    <a:pt x="264" y="68"/>
                  </a:lnTo>
                  <a:lnTo>
                    <a:pt x="262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8" y="68"/>
                  </a:lnTo>
                  <a:lnTo>
                    <a:pt x="258" y="70"/>
                  </a:lnTo>
                  <a:lnTo>
                    <a:pt x="256" y="72"/>
                  </a:lnTo>
                  <a:lnTo>
                    <a:pt x="254" y="72"/>
                  </a:lnTo>
                  <a:lnTo>
                    <a:pt x="254" y="72"/>
                  </a:lnTo>
                  <a:lnTo>
                    <a:pt x="252" y="70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8" y="72"/>
                  </a:lnTo>
                  <a:lnTo>
                    <a:pt x="248" y="72"/>
                  </a:lnTo>
                  <a:lnTo>
                    <a:pt x="248" y="74"/>
                  </a:lnTo>
                  <a:lnTo>
                    <a:pt x="246" y="74"/>
                  </a:lnTo>
                  <a:lnTo>
                    <a:pt x="246" y="76"/>
                  </a:lnTo>
                  <a:lnTo>
                    <a:pt x="246" y="76"/>
                  </a:lnTo>
                  <a:lnTo>
                    <a:pt x="246" y="78"/>
                  </a:lnTo>
                  <a:lnTo>
                    <a:pt x="244" y="80"/>
                  </a:lnTo>
                  <a:lnTo>
                    <a:pt x="242" y="82"/>
                  </a:lnTo>
                  <a:lnTo>
                    <a:pt x="242" y="80"/>
                  </a:lnTo>
                  <a:lnTo>
                    <a:pt x="242" y="80"/>
                  </a:lnTo>
                  <a:lnTo>
                    <a:pt x="242" y="78"/>
                  </a:lnTo>
                  <a:lnTo>
                    <a:pt x="240" y="78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40" y="76"/>
                  </a:lnTo>
                  <a:lnTo>
                    <a:pt x="240" y="74"/>
                  </a:lnTo>
                  <a:lnTo>
                    <a:pt x="240" y="76"/>
                  </a:lnTo>
                  <a:lnTo>
                    <a:pt x="238" y="76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80"/>
                  </a:lnTo>
                  <a:lnTo>
                    <a:pt x="234" y="80"/>
                  </a:lnTo>
                  <a:lnTo>
                    <a:pt x="234" y="80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4"/>
                  </a:lnTo>
                  <a:lnTo>
                    <a:pt x="232" y="86"/>
                  </a:lnTo>
                  <a:lnTo>
                    <a:pt x="232" y="86"/>
                  </a:lnTo>
                  <a:lnTo>
                    <a:pt x="234" y="88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2" y="90"/>
                  </a:lnTo>
                  <a:lnTo>
                    <a:pt x="230" y="88"/>
                  </a:lnTo>
                  <a:lnTo>
                    <a:pt x="230" y="88"/>
                  </a:lnTo>
                  <a:lnTo>
                    <a:pt x="228" y="88"/>
                  </a:lnTo>
                  <a:lnTo>
                    <a:pt x="228" y="88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6" y="90"/>
                  </a:lnTo>
                  <a:lnTo>
                    <a:pt x="226" y="9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6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6" y="96"/>
                  </a:lnTo>
                  <a:lnTo>
                    <a:pt x="224" y="94"/>
                  </a:lnTo>
                  <a:lnTo>
                    <a:pt x="222" y="92"/>
                  </a:lnTo>
                  <a:lnTo>
                    <a:pt x="222" y="94"/>
                  </a:lnTo>
                  <a:lnTo>
                    <a:pt x="222" y="94"/>
                  </a:lnTo>
                  <a:lnTo>
                    <a:pt x="222" y="96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18" y="96"/>
                  </a:lnTo>
                  <a:lnTo>
                    <a:pt x="218" y="100"/>
                  </a:lnTo>
                  <a:lnTo>
                    <a:pt x="216" y="102"/>
                  </a:lnTo>
                  <a:lnTo>
                    <a:pt x="218" y="104"/>
                  </a:lnTo>
                  <a:lnTo>
                    <a:pt x="218" y="106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20" y="104"/>
                  </a:lnTo>
                  <a:lnTo>
                    <a:pt x="220" y="104"/>
                  </a:lnTo>
                  <a:lnTo>
                    <a:pt x="220" y="106"/>
                  </a:lnTo>
                  <a:lnTo>
                    <a:pt x="218" y="108"/>
                  </a:lnTo>
                  <a:lnTo>
                    <a:pt x="218" y="108"/>
                  </a:lnTo>
                  <a:lnTo>
                    <a:pt x="216" y="108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6" y="112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18" y="112"/>
                  </a:lnTo>
                  <a:lnTo>
                    <a:pt x="216" y="112"/>
                  </a:lnTo>
                  <a:lnTo>
                    <a:pt x="214" y="112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0" y="110"/>
                  </a:lnTo>
                  <a:lnTo>
                    <a:pt x="208" y="110"/>
                  </a:lnTo>
                  <a:lnTo>
                    <a:pt x="208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4" y="108"/>
                  </a:lnTo>
                  <a:lnTo>
                    <a:pt x="204" y="110"/>
                  </a:lnTo>
                  <a:lnTo>
                    <a:pt x="204" y="112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00" y="114"/>
                  </a:lnTo>
                  <a:lnTo>
                    <a:pt x="202" y="116"/>
                  </a:lnTo>
                  <a:lnTo>
                    <a:pt x="202" y="118"/>
                  </a:lnTo>
                  <a:lnTo>
                    <a:pt x="204" y="118"/>
                  </a:lnTo>
                  <a:lnTo>
                    <a:pt x="204" y="120"/>
                  </a:lnTo>
                  <a:lnTo>
                    <a:pt x="204" y="122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4" y="124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0" y="124"/>
                  </a:lnTo>
                  <a:lnTo>
                    <a:pt x="200" y="126"/>
                  </a:lnTo>
                  <a:lnTo>
                    <a:pt x="200" y="128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198" y="133"/>
                  </a:lnTo>
                  <a:lnTo>
                    <a:pt x="198" y="131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22"/>
                  </a:lnTo>
                  <a:lnTo>
                    <a:pt x="194" y="118"/>
                  </a:lnTo>
                  <a:lnTo>
                    <a:pt x="192" y="114"/>
                  </a:lnTo>
                  <a:lnTo>
                    <a:pt x="192" y="114"/>
                  </a:lnTo>
                  <a:lnTo>
                    <a:pt x="190" y="116"/>
                  </a:lnTo>
                  <a:lnTo>
                    <a:pt x="188" y="118"/>
                  </a:lnTo>
                  <a:lnTo>
                    <a:pt x="188" y="120"/>
                  </a:lnTo>
                  <a:lnTo>
                    <a:pt x="186" y="122"/>
                  </a:lnTo>
                  <a:lnTo>
                    <a:pt x="184" y="122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0" y="126"/>
                  </a:lnTo>
                  <a:lnTo>
                    <a:pt x="178" y="131"/>
                  </a:lnTo>
                  <a:lnTo>
                    <a:pt x="178" y="133"/>
                  </a:lnTo>
                  <a:lnTo>
                    <a:pt x="176" y="135"/>
                  </a:lnTo>
                  <a:lnTo>
                    <a:pt x="178" y="137"/>
                  </a:lnTo>
                  <a:lnTo>
                    <a:pt x="178" y="141"/>
                  </a:lnTo>
                  <a:lnTo>
                    <a:pt x="178" y="143"/>
                  </a:lnTo>
                  <a:lnTo>
                    <a:pt x="178" y="143"/>
                  </a:lnTo>
                  <a:lnTo>
                    <a:pt x="178" y="145"/>
                  </a:lnTo>
                  <a:lnTo>
                    <a:pt x="178" y="145"/>
                  </a:lnTo>
                  <a:lnTo>
                    <a:pt x="172" y="149"/>
                  </a:lnTo>
                  <a:lnTo>
                    <a:pt x="170" y="151"/>
                  </a:lnTo>
                  <a:lnTo>
                    <a:pt x="168" y="153"/>
                  </a:lnTo>
                  <a:lnTo>
                    <a:pt x="168" y="155"/>
                  </a:lnTo>
                  <a:lnTo>
                    <a:pt x="166" y="157"/>
                  </a:lnTo>
                  <a:lnTo>
                    <a:pt x="164" y="159"/>
                  </a:lnTo>
                  <a:lnTo>
                    <a:pt x="162" y="163"/>
                  </a:lnTo>
                  <a:lnTo>
                    <a:pt x="160" y="167"/>
                  </a:lnTo>
                  <a:lnTo>
                    <a:pt x="156" y="169"/>
                  </a:lnTo>
                  <a:lnTo>
                    <a:pt x="154" y="171"/>
                  </a:lnTo>
                  <a:lnTo>
                    <a:pt x="152" y="173"/>
                  </a:lnTo>
                  <a:lnTo>
                    <a:pt x="144" y="175"/>
                  </a:lnTo>
                  <a:lnTo>
                    <a:pt x="140" y="177"/>
                  </a:lnTo>
                  <a:lnTo>
                    <a:pt x="134" y="177"/>
                  </a:lnTo>
                  <a:lnTo>
                    <a:pt x="130" y="179"/>
                  </a:lnTo>
                  <a:lnTo>
                    <a:pt x="126" y="179"/>
                  </a:lnTo>
                  <a:lnTo>
                    <a:pt x="122" y="179"/>
                  </a:lnTo>
                  <a:lnTo>
                    <a:pt x="116" y="183"/>
                  </a:lnTo>
                  <a:lnTo>
                    <a:pt x="112" y="185"/>
                  </a:lnTo>
                  <a:lnTo>
                    <a:pt x="108" y="185"/>
                  </a:lnTo>
                  <a:lnTo>
                    <a:pt x="106" y="185"/>
                  </a:lnTo>
                  <a:lnTo>
                    <a:pt x="102" y="189"/>
                  </a:lnTo>
                  <a:lnTo>
                    <a:pt x="98" y="189"/>
                  </a:lnTo>
                  <a:lnTo>
                    <a:pt x="94" y="191"/>
                  </a:lnTo>
                  <a:lnTo>
                    <a:pt x="92" y="191"/>
                  </a:lnTo>
                  <a:lnTo>
                    <a:pt x="90" y="189"/>
                  </a:lnTo>
                  <a:lnTo>
                    <a:pt x="88" y="189"/>
                  </a:lnTo>
                  <a:lnTo>
                    <a:pt x="86" y="189"/>
                  </a:lnTo>
                  <a:lnTo>
                    <a:pt x="84" y="189"/>
                  </a:lnTo>
                  <a:lnTo>
                    <a:pt x="82" y="191"/>
                  </a:lnTo>
                  <a:lnTo>
                    <a:pt x="72" y="197"/>
                  </a:lnTo>
                  <a:lnTo>
                    <a:pt x="70" y="199"/>
                  </a:lnTo>
                  <a:lnTo>
                    <a:pt x="68" y="201"/>
                  </a:lnTo>
                  <a:lnTo>
                    <a:pt x="64" y="203"/>
                  </a:lnTo>
                  <a:lnTo>
                    <a:pt x="62" y="205"/>
                  </a:lnTo>
                  <a:lnTo>
                    <a:pt x="58" y="207"/>
                  </a:lnTo>
                  <a:lnTo>
                    <a:pt x="52" y="209"/>
                  </a:lnTo>
                  <a:lnTo>
                    <a:pt x="50" y="211"/>
                  </a:lnTo>
                  <a:lnTo>
                    <a:pt x="48" y="213"/>
                  </a:lnTo>
                  <a:lnTo>
                    <a:pt x="44" y="219"/>
                  </a:lnTo>
                  <a:lnTo>
                    <a:pt x="42" y="219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38" y="223"/>
                  </a:lnTo>
                  <a:lnTo>
                    <a:pt x="40" y="219"/>
                  </a:lnTo>
                  <a:lnTo>
                    <a:pt x="38" y="217"/>
                  </a:lnTo>
                  <a:lnTo>
                    <a:pt x="40" y="213"/>
                  </a:lnTo>
                  <a:lnTo>
                    <a:pt x="40" y="211"/>
                  </a:lnTo>
                  <a:lnTo>
                    <a:pt x="38" y="211"/>
                  </a:lnTo>
                  <a:lnTo>
                    <a:pt x="38" y="213"/>
                  </a:lnTo>
                  <a:lnTo>
                    <a:pt x="34" y="219"/>
                  </a:lnTo>
                  <a:lnTo>
                    <a:pt x="32" y="225"/>
                  </a:lnTo>
                  <a:lnTo>
                    <a:pt x="32" y="229"/>
                  </a:lnTo>
                  <a:lnTo>
                    <a:pt x="32" y="231"/>
                  </a:lnTo>
                  <a:lnTo>
                    <a:pt x="32" y="233"/>
                  </a:lnTo>
                  <a:lnTo>
                    <a:pt x="30" y="235"/>
                  </a:lnTo>
                  <a:lnTo>
                    <a:pt x="30" y="237"/>
                  </a:lnTo>
                  <a:lnTo>
                    <a:pt x="30" y="239"/>
                  </a:lnTo>
                  <a:lnTo>
                    <a:pt x="26" y="245"/>
                  </a:lnTo>
                  <a:lnTo>
                    <a:pt x="24" y="247"/>
                  </a:lnTo>
                  <a:lnTo>
                    <a:pt x="22" y="251"/>
                  </a:lnTo>
                  <a:lnTo>
                    <a:pt x="22" y="255"/>
                  </a:lnTo>
                  <a:lnTo>
                    <a:pt x="22" y="257"/>
                  </a:lnTo>
                  <a:lnTo>
                    <a:pt x="22" y="261"/>
                  </a:lnTo>
                  <a:lnTo>
                    <a:pt x="24" y="261"/>
                  </a:lnTo>
                  <a:lnTo>
                    <a:pt x="24" y="267"/>
                  </a:lnTo>
                  <a:lnTo>
                    <a:pt x="24" y="271"/>
                  </a:lnTo>
                  <a:lnTo>
                    <a:pt x="26" y="277"/>
                  </a:lnTo>
                  <a:lnTo>
                    <a:pt x="28" y="283"/>
                  </a:lnTo>
                  <a:lnTo>
                    <a:pt x="28" y="285"/>
                  </a:lnTo>
                  <a:lnTo>
                    <a:pt x="28" y="287"/>
                  </a:lnTo>
                  <a:lnTo>
                    <a:pt x="28" y="291"/>
                  </a:lnTo>
                  <a:lnTo>
                    <a:pt x="26" y="291"/>
                  </a:lnTo>
                  <a:lnTo>
                    <a:pt x="24" y="293"/>
                  </a:lnTo>
                  <a:lnTo>
                    <a:pt x="24" y="291"/>
                  </a:lnTo>
                  <a:lnTo>
                    <a:pt x="24" y="289"/>
                  </a:lnTo>
                  <a:lnTo>
                    <a:pt x="24" y="285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0" y="289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5"/>
                  </a:lnTo>
                  <a:lnTo>
                    <a:pt x="22" y="283"/>
                  </a:lnTo>
                  <a:lnTo>
                    <a:pt x="20" y="281"/>
                  </a:lnTo>
                  <a:lnTo>
                    <a:pt x="20" y="279"/>
                  </a:lnTo>
                  <a:lnTo>
                    <a:pt x="18" y="279"/>
                  </a:lnTo>
                  <a:lnTo>
                    <a:pt x="18" y="279"/>
                  </a:lnTo>
                  <a:lnTo>
                    <a:pt x="16" y="281"/>
                  </a:lnTo>
                  <a:lnTo>
                    <a:pt x="18" y="283"/>
                  </a:lnTo>
                  <a:lnTo>
                    <a:pt x="18" y="287"/>
                  </a:lnTo>
                  <a:lnTo>
                    <a:pt x="20" y="289"/>
                  </a:lnTo>
                  <a:lnTo>
                    <a:pt x="20" y="289"/>
                  </a:lnTo>
                  <a:lnTo>
                    <a:pt x="22" y="291"/>
                  </a:lnTo>
                  <a:lnTo>
                    <a:pt x="20" y="295"/>
                  </a:lnTo>
                  <a:lnTo>
                    <a:pt x="20" y="295"/>
                  </a:lnTo>
                  <a:lnTo>
                    <a:pt x="18" y="295"/>
                  </a:lnTo>
                  <a:lnTo>
                    <a:pt x="16" y="295"/>
                  </a:lnTo>
                  <a:lnTo>
                    <a:pt x="16" y="293"/>
                  </a:lnTo>
                  <a:lnTo>
                    <a:pt x="16" y="289"/>
                  </a:lnTo>
                  <a:lnTo>
                    <a:pt x="16" y="287"/>
                  </a:lnTo>
                  <a:lnTo>
                    <a:pt x="14" y="287"/>
                  </a:lnTo>
                  <a:lnTo>
                    <a:pt x="14" y="287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4" y="293"/>
                  </a:lnTo>
                  <a:lnTo>
                    <a:pt x="18" y="301"/>
                  </a:lnTo>
                  <a:lnTo>
                    <a:pt x="20" y="309"/>
                  </a:lnTo>
                  <a:lnTo>
                    <a:pt x="20" y="313"/>
                  </a:lnTo>
                  <a:lnTo>
                    <a:pt x="20" y="321"/>
                  </a:lnTo>
                  <a:lnTo>
                    <a:pt x="20" y="323"/>
                  </a:lnTo>
                  <a:lnTo>
                    <a:pt x="20" y="327"/>
                  </a:lnTo>
                  <a:lnTo>
                    <a:pt x="22" y="331"/>
                  </a:lnTo>
                  <a:lnTo>
                    <a:pt x="22" y="333"/>
                  </a:lnTo>
                  <a:lnTo>
                    <a:pt x="22" y="335"/>
                  </a:lnTo>
                  <a:lnTo>
                    <a:pt x="22" y="337"/>
                  </a:lnTo>
                  <a:lnTo>
                    <a:pt x="24" y="341"/>
                  </a:lnTo>
                  <a:lnTo>
                    <a:pt x="24" y="347"/>
                  </a:lnTo>
                  <a:lnTo>
                    <a:pt x="24" y="349"/>
                  </a:lnTo>
                  <a:lnTo>
                    <a:pt x="24" y="351"/>
                  </a:lnTo>
                  <a:lnTo>
                    <a:pt x="22" y="357"/>
                  </a:lnTo>
                  <a:lnTo>
                    <a:pt x="22" y="361"/>
                  </a:lnTo>
                  <a:lnTo>
                    <a:pt x="22" y="367"/>
                  </a:lnTo>
                  <a:lnTo>
                    <a:pt x="22" y="371"/>
                  </a:lnTo>
                  <a:lnTo>
                    <a:pt x="22" y="373"/>
                  </a:lnTo>
                  <a:lnTo>
                    <a:pt x="22" y="379"/>
                  </a:lnTo>
                  <a:lnTo>
                    <a:pt x="24" y="387"/>
                  </a:lnTo>
                  <a:lnTo>
                    <a:pt x="24" y="391"/>
                  </a:lnTo>
                  <a:lnTo>
                    <a:pt x="20" y="399"/>
                  </a:lnTo>
                  <a:lnTo>
                    <a:pt x="20" y="403"/>
                  </a:lnTo>
                  <a:lnTo>
                    <a:pt x="18" y="403"/>
                  </a:lnTo>
                  <a:lnTo>
                    <a:pt x="18" y="405"/>
                  </a:lnTo>
                  <a:lnTo>
                    <a:pt x="16" y="411"/>
                  </a:lnTo>
                  <a:lnTo>
                    <a:pt x="16" y="413"/>
                  </a:lnTo>
                  <a:lnTo>
                    <a:pt x="14" y="417"/>
                  </a:lnTo>
                  <a:lnTo>
                    <a:pt x="12" y="419"/>
                  </a:lnTo>
                  <a:lnTo>
                    <a:pt x="8" y="421"/>
                  </a:lnTo>
                  <a:lnTo>
                    <a:pt x="6" y="421"/>
                  </a:lnTo>
                  <a:lnTo>
                    <a:pt x="4" y="421"/>
                  </a:lnTo>
                  <a:lnTo>
                    <a:pt x="4" y="419"/>
                  </a:lnTo>
                  <a:lnTo>
                    <a:pt x="2" y="425"/>
                  </a:lnTo>
                  <a:lnTo>
                    <a:pt x="0" y="429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5"/>
                  </a:lnTo>
                  <a:lnTo>
                    <a:pt x="2" y="433"/>
                  </a:lnTo>
                  <a:lnTo>
                    <a:pt x="2" y="433"/>
                  </a:lnTo>
                  <a:lnTo>
                    <a:pt x="6" y="435"/>
                  </a:lnTo>
                  <a:lnTo>
                    <a:pt x="8" y="437"/>
                  </a:lnTo>
                  <a:lnTo>
                    <a:pt x="10" y="443"/>
                  </a:lnTo>
                  <a:lnTo>
                    <a:pt x="14" y="443"/>
                  </a:lnTo>
                  <a:lnTo>
                    <a:pt x="16" y="445"/>
                  </a:lnTo>
                  <a:lnTo>
                    <a:pt x="22" y="447"/>
                  </a:lnTo>
                  <a:lnTo>
                    <a:pt x="26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6" y="447"/>
                  </a:lnTo>
                  <a:lnTo>
                    <a:pt x="38" y="447"/>
                  </a:lnTo>
                  <a:lnTo>
                    <a:pt x="42" y="445"/>
                  </a:lnTo>
                  <a:lnTo>
                    <a:pt x="48" y="441"/>
                  </a:lnTo>
                  <a:lnTo>
                    <a:pt x="56" y="437"/>
                  </a:lnTo>
                  <a:lnTo>
                    <a:pt x="58" y="437"/>
                  </a:lnTo>
                  <a:lnTo>
                    <a:pt x="62" y="437"/>
                  </a:lnTo>
                  <a:lnTo>
                    <a:pt x="64" y="435"/>
                  </a:lnTo>
                  <a:lnTo>
                    <a:pt x="70" y="429"/>
                  </a:lnTo>
                  <a:lnTo>
                    <a:pt x="70" y="429"/>
                  </a:lnTo>
                  <a:lnTo>
                    <a:pt x="74" y="427"/>
                  </a:lnTo>
                  <a:lnTo>
                    <a:pt x="78" y="427"/>
                  </a:lnTo>
                  <a:lnTo>
                    <a:pt x="82" y="427"/>
                  </a:lnTo>
                  <a:lnTo>
                    <a:pt x="84" y="427"/>
                  </a:lnTo>
                  <a:lnTo>
                    <a:pt x="88" y="425"/>
                  </a:lnTo>
                  <a:lnTo>
                    <a:pt x="98" y="425"/>
                  </a:lnTo>
                  <a:lnTo>
                    <a:pt x="102" y="425"/>
                  </a:lnTo>
                  <a:lnTo>
                    <a:pt x="106" y="425"/>
                  </a:lnTo>
                  <a:lnTo>
                    <a:pt x="106" y="425"/>
                  </a:lnTo>
                  <a:lnTo>
                    <a:pt x="108" y="427"/>
                  </a:lnTo>
                  <a:lnTo>
                    <a:pt x="118" y="427"/>
                  </a:lnTo>
                  <a:lnTo>
                    <a:pt x="120" y="425"/>
                  </a:lnTo>
                  <a:lnTo>
                    <a:pt x="122" y="427"/>
                  </a:lnTo>
                  <a:lnTo>
                    <a:pt x="124" y="427"/>
                  </a:lnTo>
                  <a:lnTo>
                    <a:pt x="126" y="427"/>
                  </a:lnTo>
                  <a:lnTo>
                    <a:pt x="128" y="427"/>
                  </a:lnTo>
                  <a:lnTo>
                    <a:pt x="130" y="425"/>
                  </a:lnTo>
                  <a:lnTo>
                    <a:pt x="136" y="421"/>
                  </a:lnTo>
                  <a:lnTo>
                    <a:pt x="138" y="419"/>
                  </a:lnTo>
                  <a:lnTo>
                    <a:pt x="142" y="413"/>
                  </a:lnTo>
                  <a:lnTo>
                    <a:pt x="144" y="411"/>
                  </a:lnTo>
                  <a:lnTo>
                    <a:pt x="148" y="409"/>
                  </a:lnTo>
                  <a:lnTo>
                    <a:pt x="150" y="409"/>
                  </a:lnTo>
                  <a:lnTo>
                    <a:pt x="154" y="409"/>
                  </a:lnTo>
                  <a:lnTo>
                    <a:pt x="162" y="403"/>
                  </a:lnTo>
                  <a:lnTo>
                    <a:pt x="166" y="403"/>
                  </a:lnTo>
                  <a:lnTo>
                    <a:pt x="168" y="401"/>
                  </a:lnTo>
                  <a:lnTo>
                    <a:pt x="174" y="397"/>
                  </a:lnTo>
                  <a:lnTo>
                    <a:pt x="178" y="397"/>
                  </a:lnTo>
                  <a:lnTo>
                    <a:pt x="188" y="397"/>
                  </a:lnTo>
                  <a:lnTo>
                    <a:pt x="192" y="397"/>
                  </a:lnTo>
                  <a:lnTo>
                    <a:pt x="196" y="397"/>
                  </a:lnTo>
                  <a:lnTo>
                    <a:pt x="202" y="395"/>
                  </a:lnTo>
                  <a:lnTo>
                    <a:pt x="208" y="393"/>
                  </a:lnTo>
                  <a:lnTo>
                    <a:pt x="216" y="391"/>
                  </a:lnTo>
                  <a:lnTo>
                    <a:pt x="224" y="387"/>
                  </a:lnTo>
                  <a:lnTo>
                    <a:pt x="228" y="387"/>
                  </a:lnTo>
                  <a:lnTo>
                    <a:pt x="234" y="385"/>
                  </a:lnTo>
                  <a:lnTo>
                    <a:pt x="242" y="385"/>
                  </a:lnTo>
                  <a:lnTo>
                    <a:pt x="252" y="385"/>
                  </a:lnTo>
                  <a:lnTo>
                    <a:pt x="254" y="385"/>
                  </a:lnTo>
                  <a:lnTo>
                    <a:pt x="256" y="385"/>
                  </a:lnTo>
                  <a:lnTo>
                    <a:pt x="258" y="383"/>
                  </a:lnTo>
                  <a:lnTo>
                    <a:pt x="260" y="383"/>
                  </a:lnTo>
                  <a:lnTo>
                    <a:pt x="262" y="385"/>
                  </a:lnTo>
                  <a:lnTo>
                    <a:pt x="266" y="387"/>
                  </a:lnTo>
                  <a:lnTo>
                    <a:pt x="272" y="393"/>
                  </a:lnTo>
                  <a:lnTo>
                    <a:pt x="272" y="393"/>
                  </a:lnTo>
                  <a:lnTo>
                    <a:pt x="278" y="391"/>
                  </a:lnTo>
                  <a:lnTo>
                    <a:pt x="280" y="391"/>
                  </a:lnTo>
                  <a:lnTo>
                    <a:pt x="284" y="395"/>
                  </a:lnTo>
                  <a:lnTo>
                    <a:pt x="288" y="395"/>
                  </a:lnTo>
                  <a:lnTo>
                    <a:pt x="290" y="395"/>
                  </a:lnTo>
                  <a:lnTo>
                    <a:pt x="292" y="397"/>
                  </a:lnTo>
                  <a:lnTo>
                    <a:pt x="292" y="397"/>
                  </a:lnTo>
                  <a:lnTo>
                    <a:pt x="294" y="399"/>
                  </a:lnTo>
                  <a:lnTo>
                    <a:pt x="298" y="403"/>
                  </a:lnTo>
                  <a:lnTo>
                    <a:pt x="298" y="405"/>
                  </a:lnTo>
                  <a:lnTo>
                    <a:pt x="296" y="405"/>
                  </a:lnTo>
                  <a:lnTo>
                    <a:pt x="296" y="405"/>
                  </a:lnTo>
                  <a:lnTo>
                    <a:pt x="294" y="405"/>
                  </a:lnTo>
                  <a:lnTo>
                    <a:pt x="294" y="409"/>
                  </a:lnTo>
                  <a:lnTo>
                    <a:pt x="294" y="413"/>
                  </a:lnTo>
                  <a:lnTo>
                    <a:pt x="300" y="413"/>
                  </a:lnTo>
                  <a:lnTo>
                    <a:pt x="300" y="415"/>
                  </a:lnTo>
                  <a:lnTo>
                    <a:pt x="300" y="417"/>
                  </a:lnTo>
                  <a:lnTo>
                    <a:pt x="300" y="419"/>
                  </a:lnTo>
                  <a:lnTo>
                    <a:pt x="300" y="421"/>
                  </a:lnTo>
                  <a:lnTo>
                    <a:pt x="302" y="425"/>
                  </a:lnTo>
                  <a:lnTo>
                    <a:pt x="302" y="427"/>
                  </a:lnTo>
                  <a:lnTo>
                    <a:pt x="302" y="427"/>
                  </a:lnTo>
                  <a:lnTo>
                    <a:pt x="302" y="431"/>
                  </a:lnTo>
                  <a:lnTo>
                    <a:pt x="302" y="431"/>
                  </a:lnTo>
                  <a:lnTo>
                    <a:pt x="302" y="435"/>
                  </a:lnTo>
                  <a:lnTo>
                    <a:pt x="302" y="439"/>
                  </a:lnTo>
                  <a:lnTo>
                    <a:pt x="302" y="439"/>
                  </a:lnTo>
                  <a:lnTo>
                    <a:pt x="300" y="439"/>
                  </a:lnTo>
                  <a:lnTo>
                    <a:pt x="300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6" y="439"/>
                  </a:lnTo>
                  <a:lnTo>
                    <a:pt x="298" y="439"/>
                  </a:lnTo>
                  <a:lnTo>
                    <a:pt x="298" y="439"/>
                  </a:lnTo>
                  <a:lnTo>
                    <a:pt x="300" y="439"/>
                  </a:lnTo>
                  <a:lnTo>
                    <a:pt x="300" y="441"/>
                  </a:lnTo>
                  <a:lnTo>
                    <a:pt x="300" y="441"/>
                  </a:lnTo>
                  <a:lnTo>
                    <a:pt x="302" y="445"/>
                  </a:lnTo>
                  <a:lnTo>
                    <a:pt x="304" y="445"/>
                  </a:lnTo>
                  <a:lnTo>
                    <a:pt x="304" y="443"/>
                  </a:lnTo>
                  <a:lnTo>
                    <a:pt x="306" y="445"/>
                  </a:lnTo>
                  <a:lnTo>
                    <a:pt x="306" y="445"/>
                  </a:lnTo>
                  <a:lnTo>
                    <a:pt x="308" y="445"/>
                  </a:lnTo>
                  <a:lnTo>
                    <a:pt x="308" y="441"/>
                  </a:lnTo>
                  <a:lnTo>
                    <a:pt x="308" y="441"/>
                  </a:lnTo>
                  <a:lnTo>
                    <a:pt x="308" y="439"/>
                  </a:lnTo>
                  <a:lnTo>
                    <a:pt x="308" y="439"/>
                  </a:lnTo>
                  <a:lnTo>
                    <a:pt x="310" y="439"/>
                  </a:lnTo>
                  <a:lnTo>
                    <a:pt x="312" y="435"/>
                  </a:lnTo>
                  <a:lnTo>
                    <a:pt x="320" y="429"/>
                  </a:lnTo>
                  <a:lnTo>
                    <a:pt x="322" y="427"/>
                  </a:lnTo>
                  <a:lnTo>
                    <a:pt x="324" y="427"/>
                  </a:lnTo>
                  <a:lnTo>
                    <a:pt x="328" y="425"/>
                  </a:lnTo>
                  <a:lnTo>
                    <a:pt x="330" y="423"/>
                  </a:lnTo>
                  <a:lnTo>
                    <a:pt x="332" y="423"/>
                  </a:lnTo>
                  <a:lnTo>
                    <a:pt x="334" y="423"/>
                  </a:lnTo>
                  <a:lnTo>
                    <a:pt x="336" y="421"/>
                  </a:lnTo>
                  <a:lnTo>
                    <a:pt x="338" y="417"/>
                  </a:lnTo>
                  <a:lnTo>
                    <a:pt x="342" y="413"/>
                  </a:lnTo>
                  <a:lnTo>
                    <a:pt x="344" y="411"/>
                  </a:lnTo>
                  <a:lnTo>
                    <a:pt x="346" y="409"/>
                  </a:lnTo>
                  <a:lnTo>
                    <a:pt x="350" y="407"/>
                  </a:lnTo>
                  <a:lnTo>
                    <a:pt x="350" y="405"/>
                  </a:lnTo>
                  <a:lnTo>
                    <a:pt x="350" y="403"/>
                  </a:lnTo>
                  <a:lnTo>
                    <a:pt x="352" y="405"/>
                  </a:lnTo>
                  <a:lnTo>
                    <a:pt x="352" y="407"/>
                  </a:lnTo>
                  <a:lnTo>
                    <a:pt x="350" y="411"/>
                  </a:lnTo>
                  <a:lnTo>
                    <a:pt x="348" y="413"/>
                  </a:lnTo>
                  <a:lnTo>
                    <a:pt x="348" y="413"/>
                  </a:lnTo>
                  <a:lnTo>
                    <a:pt x="346" y="415"/>
                  </a:lnTo>
                  <a:lnTo>
                    <a:pt x="346" y="419"/>
                  </a:lnTo>
                  <a:lnTo>
                    <a:pt x="346" y="421"/>
                  </a:lnTo>
                  <a:lnTo>
                    <a:pt x="342" y="423"/>
                  </a:lnTo>
                  <a:lnTo>
                    <a:pt x="340" y="425"/>
                  </a:lnTo>
                  <a:lnTo>
                    <a:pt x="336" y="431"/>
                  </a:lnTo>
                  <a:lnTo>
                    <a:pt x="334" y="433"/>
                  </a:lnTo>
                  <a:lnTo>
                    <a:pt x="334" y="435"/>
                  </a:lnTo>
                  <a:lnTo>
                    <a:pt x="332" y="437"/>
                  </a:lnTo>
                  <a:lnTo>
                    <a:pt x="332" y="439"/>
                  </a:lnTo>
                  <a:lnTo>
                    <a:pt x="330" y="441"/>
                  </a:lnTo>
                  <a:lnTo>
                    <a:pt x="328" y="445"/>
                  </a:lnTo>
                  <a:lnTo>
                    <a:pt x="326" y="445"/>
                  </a:lnTo>
                  <a:lnTo>
                    <a:pt x="326" y="445"/>
                  </a:lnTo>
                  <a:lnTo>
                    <a:pt x="324" y="445"/>
                  </a:lnTo>
                  <a:lnTo>
                    <a:pt x="322" y="445"/>
                  </a:lnTo>
                  <a:lnTo>
                    <a:pt x="318" y="451"/>
                  </a:lnTo>
                  <a:lnTo>
                    <a:pt x="320" y="451"/>
                  </a:lnTo>
                  <a:lnTo>
                    <a:pt x="320" y="451"/>
                  </a:lnTo>
                  <a:lnTo>
                    <a:pt x="322" y="451"/>
                  </a:lnTo>
                  <a:lnTo>
                    <a:pt x="324" y="449"/>
                  </a:lnTo>
                  <a:lnTo>
                    <a:pt x="328" y="449"/>
                  </a:lnTo>
                  <a:lnTo>
                    <a:pt x="328" y="449"/>
                  </a:lnTo>
                  <a:lnTo>
                    <a:pt x="330" y="449"/>
                  </a:lnTo>
                  <a:lnTo>
                    <a:pt x="336" y="441"/>
                  </a:lnTo>
                  <a:lnTo>
                    <a:pt x="340" y="437"/>
                  </a:lnTo>
                  <a:lnTo>
                    <a:pt x="342" y="435"/>
                  </a:lnTo>
                  <a:lnTo>
                    <a:pt x="342" y="433"/>
                  </a:lnTo>
                  <a:lnTo>
                    <a:pt x="344" y="431"/>
                  </a:lnTo>
                  <a:lnTo>
                    <a:pt x="344" y="433"/>
                  </a:lnTo>
                  <a:lnTo>
                    <a:pt x="344" y="435"/>
                  </a:lnTo>
                  <a:lnTo>
                    <a:pt x="346" y="439"/>
                  </a:lnTo>
                  <a:lnTo>
                    <a:pt x="346" y="441"/>
                  </a:lnTo>
                  <a:lnTo>
                    <a:pt x="344" y="447"/>
                  </a:lnTo>
                  <a:lnTo>
                    <a:pt x="340" y="451"/>
                  </a:lnTo>
                  <a:lnTo>
                    <a:pt x="338" y="453"/>
                  </a:lnTo>
                  <a:lnTo>
                    <a:pt x="336" y="455"/>
                  </a:lnTo>
                  <a:lnTo>
                    <a:pt x="334" y="457"/>
                  </a:lnTo>
                  <a:lnTo>
                    <a:pt x="338" y="457"/>
                  </a:lnTo>
                  <a:lnTo>
                    <a:pt x="340" y="457"/>
                  </a:lnTo>
                  <a:lnTo>
                    <a:pt x="342" y="457"/>
                  </a:lnTo>
                  <a:lnTo>
                    <a:pt x="344" y="455"/>
                  </a:lnTo>
                  <a:lnTo>
                    <a:pt x="346" y="455"/>
                  </a:lnTo>
                  <a:lnTo>
                    <a:pt x="346" y="455"/>
                  </a:lnTo>
                  <a:lnTo>
                    <a:pt x="348" y="455"/>
                  </a:lnTo>
                  <a:lnTo>
                    <a:pt x="350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5"/>
                  </a:lnTo>
                  <a:lnTo>
                    <a:pt x="350" y="457"/>
                  </a:lnTo>
                  <a:lnTo>
                    <a:pt x="350" y="457"/>
                  </a:lnTo>
                  <a:lnTo>
                    <a:pt x="350" y="455"/>
                  </a:lnTo>
                  <a:lnTo>
                    <a:pt x="348" y="455"/>
                  </a:lnTo>
                  <a:lnTo>
                    <a:pt x="348" y="457"/>
                  </a:lnTo>
                  <a:lnTo>
                    <a:pt x="346" y="457"/>
                  </a:lnTo>
                  <a:lnTo>
                    <a:pt x="346" y="457"/>
                  </a:lnTo>
                  <a:lnTo>
                    <a:pt x="346" y="459"/>
                  </a:lnTo>
                  <a:lnTo>
                    <a:pt x="348" y="461"/>
                  </a:lnTo>
                  <a:lnTo>
                    <a:pt x="350" y="465"/>
                  </a:lnTo>
                  <a:lnTo>
                    <a:pt x="350" y="465"/>
                  </a:lnTo>
                  <a:lnTo>
                    <a:pt x="352" y="471"/>
                  </a:lnTo>
                  <a:lnTo>
                    <a:pt x="350" y="477"/>
                  </a:lnTo>
                  <a:lnTo>
                    <a:pt x="350" y="477"/>
                  </a:lnTo>
                  <a:lnTo>
                    <a:pt x="348" y="481"/>
                  </a:lnTo>
                  <a:lnTo>
                    <a:pt x="346" y="483"/>
                  </a:lnTo>
                  <a:lnTo>
                    <a:pt x="346" y="485"/>
                  </a:lnTo>
                  <a:lnTo>
                    <a:pt x="344" y="487"/>
                  </a:lnTo>
                  <a:lnTo>
                    <a:pt x="346" y="489"/>
                  </a:lnTo>
                  <a:lnTo>
                    <a:pt x="348" y="495"/>
                  </a:lnTo>
                  <a:lnTo>
                    <a:pt x="348" y="499"/>
                  </a:lnTo>
                  <a:lnTo>
                    <a:pt x="350" y="501"/>
                  </a:lnTo>
                  <a:lnTo>
                    <a:pt x="356" y="501"/>
                  </a:lnTo>
                  <a:lnTo>
                    <a:pt x="358" y="503"/>
                  </a:lnTo>
                  <a:lnTo>
                    <a:pt x="360" y="507"/>
                  </a:lnTo>
                  <a:lnTo>
                    <a:pt x="360" y="507"/>
                  </a:lnTo>
                  <a:lnTo>
                    <a:pt x="362" y="507"/>
                  </a:lnTo>
                  <a:lnTo>
                    <a:pt x="364" y="505"/>
                  </a:lnTo>
                  <a:lnTo>
                    <a:pt x="368" y="505"/>
                  </a:lnTo>
                  <a:lnTo>
                    <a:pt x="370" y="507"/>
                  </a:lnTo>
                  <a:lnTo>
                    <a:pt x="372" y="507"/>
                  </a:lnTo>
                  <a:lnTo>
                    <a:pt x="374" y="507"/>
                  </a:lnTo>
                  <a:lnTo>
                    <a:pt x="376" y="509"/>
                  </a:lnTo>
                  <a:lnTo>
                    <a:pt x="378" y="511"/>
                  </a:lnTo>
                  <a:lnTo>
                    <a:pt x="380" y="513"/>
                  </a:lnTo>
                  <a:lnTo>
                    <a:pt x="382" y="513"/>
                  </a:lnTo>
                  <a:lnTo>
                    <a:pt x="384" y="515"/>
                  </a:lnTo>
                  <a:lnTo>
                    <a:pt x="386" y="515"/>
                  </a:lnTo>
                  <a:lnTo>
                    <a:pt x="388" y="515"/>
                  </a:lnTo>
                  <a:lnTo>
                    <a:pt x="392" y="513"/>
                  </a:lnTo>
                  <a:lnTo>
                    <a:pt x="398" y="509"/>
                  </a:lnTo>
                  <a:lnTo>
                    <a:pt x="402" y="507"/>
                  </a:lnTo>
                  <a:lnTo>
                    <a:pt x="404" y="507"/>
                  </a:lnTo>
                  <a:lnTo>
                    <a:pt x="406" y="505"/>
                  </a:lnTo>
                  <a:lnTo>
                    <a:pt x="408" y="505"/>
                  </a:lnTo>
                  <a:lnTo>
                    <a:pt x="408" y="503"/>
                  </a:lnTo>
                  <a:lnTo>
                    <a:pt x="406" y="503"/>
                  </a:lnTo>
                  <a:lnTo>
                    <a:pt x="404" y="503"/>
                  </a:lnTo>
                  <a:lnTo>
                    <a:pt x="406" y="503"/>
                  </a:lnTo>
                  <a:lnTo>
                    <a:pt x="408" y="501"/>
                  </a:lnTo>
                  <a:lnTo>
                    <a:pt x="414" y="499"/>
                  </a:lnTo>
                  <a:lnTo>
                    <a:pt x="416" y="499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4" y="505"/>
                  </a:lnTo>
                  <a:lnTo>
                    <a:pt x="412" y="505"/>
                  </a:lnTo>
                  <a:lnTo>
                    <a:pt x="410" y="507"/>
                  </a:lnTo>
                  <a:lnTo>
                    <a:pt x="408" y="507"/>
                  </a:lnTo>
                  <a:lnTo>
                    <a:pt x="408" y="507"/>
                  </a:lnTo>
                  <a:lnTo>
                    <a:pt x="408" y="509"/>
                  </a:lnTo>
                  <a:lnTo>
                    <a:pt x="410" y="509"/>
                  </a:lnTo>
                  <a:lnTo>
                    <a:pt x="414" y="507"/>
                  </a:lnTo>
                  <a:lnTo>
                    <a:pt x="416" y="505"/>
                  </a:lnTo>
                  <a:lnTo>
                    <a:pt x="416" y="505"/>
                  </a:lnTo>
                  <a:lnTo>
                    <a:pt x="418" y="505"/>
                  </a:lnTo>
                  <a:lnTo>
                    <a:pt x="420" y="505"/>
                  </a:lnTo>
                  <a:lnTo>
                    <a:pt x="420" y="507"/>
                  </a:lnTo>
                  <a:lnTo>
                    <a:pt x="420" y="507"/>
                  </a:lnTo>
                  <a:lnTo>
                    <a:pt x="418" y="509"/>
                  </a:lnTo>
                  <a:lnTo>
                    <a:pt x="416" y="509"/>
                  </a:lnTo>
                  <a:lnTo>
                    <a:pt x="416" y="511"/>
                  </a:lnTo>
                  <a:lnTo>
                    <a:pt x="418" y="511"/>
                  </a:lnTo>
                  <a:lnTo>
                    <a:pt x="418" y="513"/>
                  </a:lnTo>
                  <a:lnTo>
                    <a:pt x="418" y="513"/>
                  </a:lnTo>
                  <a:lnTo>
                    <a:pt x="420" y="513"/>
                  </a:lnTo>
                  <a:lnTo>
                    <a:pt x="420" y="515"/>
                  </a:lnTo>
                  <a:lnTo>
                    <a:pt x="420" y="517"/>
                  </a:lnTo>
                  <a:lnTo>
                    <a:pt x="422" y="517"/>
                  </a:lnTo>
                  <a:lnTo>
                    <a:pt x="422" y="515"/>
                  </a:lnTo>
                  <a:lnTo>
                    <a:pt x="424" y="517"/>
                  </a:lnTo>
                  <a:lnTo>
                    <a:pt x="424" y="517"/>
                  </a:lnTo>
                  <a:lnTo>
                    <a:pt x="424" y="519"/>
                  </a:lnTo>
                  <a:lnTo>
                    <a:pt x="424" y="521"/>
                  </a:lnTo>
                  <a:lnTo>
                    <a:pt x="424" y="521"/>
                  </a:lnTo>
                  <a:lnTo>
                    <a:pt x="426" y="521"/>
                  </a:lnTo>
                  <a:lnTo>
                    <a:pt x="426" y="519"/>
                  </a:lnTo>
                  <a:lnTo>
                    <a:pt x="428" y="519"/>
                  </a:lnTo>
                  <a:lnTo>
                    <a:pt x="428" y="515"/>
                  </a:lnTo>
                  <a:lnTo>
                    <a:pt x="428" y="515"/>
                  </a:lnTo>
                  <a:lnTo>
                    <a:pt x="426" y="517"/>
                  </a:lnTo>
                  <a:lnTo>
                    <a:pt x="426" y="515"/>
                  </a:lnTo>
                  <a:lnTo>
                    <a:pt x="426" y="515"/>
                  </a:lnTo>
                  <a:lnTo>
                    <a:pt x="426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30" y="513"/>
                  </a:lnTo>
                  <a:lnTo>
                    <a:pt x="436" y="513"/>
                  </a:lnTo>
                  <a:lnTo>
                    <a:pt x="448" y="505"/>
                  </a:lnTo>
                  <a:lnTo>
                    <a:pt x="452" y="501"/>
                  </a:lnTo>
                  <a:lnTo>
                    <a:pt x="458" y="499"/>
                  </a:lnTo>
                  <a:lnTo>
                    <a:pt x="462" y="497"/>
                  </a:lnTo>
                  <a:lnTo>
                    <a:pt x="464" y="497"/>
                  </a:lnTo>
                  <a:lnTo>
                    <a:pt x="474" y="497"/>
                  </a:lnTo>
                  <a:lnTo>
                    <a:pt x="480" y="497"/>
                  </a:lnTo>
                  <a:lnTo>
                    <a:pt x="482" y="497"/>
                  </a:lnTo>
                  <a:lnTo>
                    <a:pt x="484" y="495"/>
                  </a:lnTo>
                  <a:lnTo>
                    <a:pt x="488" y="493"/>
                  </a:lnTo>
                  <a:lnTo>
                    <a:pt x="490" y="493"/>
                  </a:lnTo>
                  <a:lnTo>
                    <a:pt x="492" y="491"/>
                  </a:lnTo>
                  <a:lnTo>
                    <a:pt x="492" y="491"/>
                  </a:lnTo>
                  <a:lnTo>
                    <a:pt x="494" y="489"/>
                  </a:lnTo>
                  <a:lnTo>
                    <a:pt x="494" y="487"/>
                  </a:lnTo>
                  <a:lnTo>
                    <a:pt x="496" y="483"/>
                  </a:lnTo>
                  <a:lnTo>
                    <a:pt x="498" y="479"/>
                  </a:lnTo>
                  <a:lnTo>
                    <a:pt x="500" y="477"/>
                  </a:lnTo>
                  <a:lnTo>
                    <a:pt x="502" y="475"/>
                  </a:lnTo>
                  <a:lnTo>
                    <a:pt x="504" y="471"/>
                  </a:lnTo>
                  <a:lnTo>
                    <a:pt x="508" y="467"/>
                  </a:lnTo>
                  <a:lnTo>
                    <a:pt x="508" y="463"/>
                  </a:lnTo>
                  <a:lnTo>
                    <a:pt x="510" y="461"/>
                  </a:lnTo>
                  <a:lnTo>
                    <a:pt x="514" y="459"/>
                  </a:lnTo>
                  <a:lnTo>
                    <a:pt x="516" y="457"/>
                  </a:lnTo>
                  <a:lnTo>
                    <a:pt x="522" y="449"/>
                  </a:lnTo>
                  <a:lnTo>
                    <a:pt x="522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7"/>
                  </a:lnTo>
                  <a:lnTo>
                    <a:pt x="524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5"/>
                  </a:lnTo>
                  <a:lnTo>
                    <a:pt x="528" y="445"/>
                  </a:lnTo>
                  <a:lnTo>
                    <a:pt x="530" y="441"/>
                  </a:lnTo>
                  <a:lnTo>
                    <a:pt x="532" y="437"/>
                  </a:lnTo>
                  <a:lnTo>
                    <a:pt x="534" y="435"/>
                  </a:lnTo>
                  <a:lnTo>
                    <a:pt x="536" y="433"/>
                  </a:lnTo>
                  <a:lnTo>
                    <a:pt x="538" y="431"/>
                  </a:lnTo>
                  <a:lnTo>
                    <a:pt x="542" y="429"/>
                  </a:lnTo>
                  <a:lnTo>
                    <a:pt x="540" y="429"/>
                  </a:lnTo>
                  <a:lnTo>
                    <a:pt x="540" y="429"/>
                  </a:lnTo>
                  <a:lnTo>
                    <a:pt x="540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4" y="425"/>
                  </a:lnTo>
                  <a:lnTo>
                    <a:pt x="546" y="423"/>
                  </a:lnTo>
                  <a:lnTo>
                    <a:pt x="546" y="421"/>
                  </a:lnTo>
                  <a:lnTo>
                    <a:pt x="548" y="419"/>
                  </a:lnTo>
                  <a:lnTo>
                    <a:pt x="548" y="419"/>
                  </a:lnTo>
                  <a:lnTo>
                    <a:pt x="550" y="417"/>
                  </a:lnTo>
                  <a:lnTo>
                    <a:pt x="550" y="417"/>
                  </a:lnTo>
                  <a:lnTo>
                    <a:pt x="552" y="415"/>
                  </a:lnTo>
                  <a:lnTo>
                    <a:pt x="554" y="413"/>
                  </a:lnTo>
                  <a:lnTo>
                    <a:pt x="556" y="411"/>
                  </a:lnTo>
                  <a:lnTo>
                    <a:pt x="560" y="409"/>
                  </a:lnTo>
                  <a:lnTo>
                    <a:pt x="562" y="407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8" y="403"/>
                  </a:lnTo>
                  <a:lnTo>
                    <a:pt x="570" y="403"/>
                  </a:lnTo>
                  <a:lnTo>
                    <a:pt x="572" y="401"/>
                  </a:lnTo>
                  <a:lnTo>
                    <a:pt x="574" y="399"/>
                  </a:lnTo>
                  <a:lnTo>
                    <a:pt x="576" y="397"/>
                  </a:lnTo>
                  <a:lnTo>
                    <a:pt x="576" y="393"/>
                  </a:lnTo>
                  <a:lnTo>
                    <a:pt x="582" y="389"/>
                  </a:lnTo>
                  <a:lnTo>
                    <a:pt x="588" y="383"/>
                  </a:lnTo>
                  <a:lnTo>
                    <a:pt x="590" y="379"/>
                  </a:lnTo>
                  <a:lnTo>
                    <a:pt x="590" y="377"/>
                  </a:lnTo>
                  <a:lnTo>
                    <a:pt x="592" y="373"/>
                  </a:lnTo>
                  <a:lnTo>
                    <a:pt x="594" y="369"/>
                  </a:lnTo>
                  <a:lnTo>
                    <a:pt x="594" y="367"/>
                  </a:lnTo>
                  <a:lnTo>
                    <a:pt x="600" y="359"/>
                  </a:lnTo>
                  <a:lnTo>
                    <a:pt x="602" y="357"/>
                  </a:lnTo>
                  <a:lnTo>
                    <a:pt x="604" y="355"/>
                  </a:lnTo>
                  <a:lnTo>
                    <a:pt x="606" y="347"/>
                  </a:lnTo>
                  <a:lnTo>
                    <a:pt x="608" y="345"/>
                  </a:lnTo>
                  <a:lnTo>
                    <a:pt x="612" y="339"/>
                  </a:lnTo>
                  <a:lnTo>
                    <a:pt x="616" y="337"/>
                  </a:lnTo>
                  <a:lnTo>
                    <a:pt x="616" y="333"/>
                  </a:lnTo>
                  <a:lnTo>
                    <a:pt x="616" y="331"/>
                  </a:lnTo>
                  <a:lnTo>
                    <a:pt x="618" y="325"/>
                  </a:lnTo>
                  <a:lnTo>
                    <a:pt x="618" y="321"/>
                  </a:lnTo>
                  <a:lnTo>
                    <a:pt x="618" y="319"/>
                  </a:lnTo>
                  <a:lnTo>
                    <a:pt x="618" y="317"/>
                  </a:lnTo>
                  <a:lnTo>
                    <a:pt x="618" y="311"/>
                  </a:lnTo>
                  <a:lnTo>
                    <a:pt x="618" y="307"/>
                  </a:lnTo>
                  <a:lnTo>
                    <a:pt x="620" y="303"/>
                  </a:lnTo>
                  <a:lnTo>
                    <a:pt x="622" y="291"/>
                  </a:lnTo>
                  <a:lnTo>
                    <a:pt x="626" y="285"/>
                  </a:lnTo>
                  <a:lnTo>
                    <a:pt x="624" y="283"/>
                  </a:lnTo>
                  <a:lnTo>
                    <a:pt x="624" y="283"/>
                  </a:lnTo>
                  <a:close/>
                  <a:moveTo>
                    <a:pt x="506" y="12"/>
                  </a:moveTo>
                  <a:lnTo>
                    <a:pt x="508" y="12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2"/>
                  </a:lnTo>
                  <a:lnTo>
                    <a:pt x="506" y="12"/>
                  </a:lnTo>
                  <a:close/>
                  <a:moveTo>
                    <a:pt x="508" y="2"/>
                  </a:moveTo>
                  <a:lnTo>
                    <a:pt x="508" y="4"/>
                  </a:lnTo>
                  <a:lnTo>
                    <a:pt x="510" y="2"/>
                  </a:lnTo>
                  <a:lnTo>
                    <a:pt x="510" y="2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8" y="2"/>
                  </a:lnTo>
                  <a:close/>
                  <a:moveTo>
                    <a:pt x="508" y="2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506" y="0"/>
                  </a:lnTo>
                  <a:lnTo>
                    <a:pt x="506" y="2"/>
                  </a:lnTo>
                  <a:lnTo>
                    <a:pt x="508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659C7FA1-2FF5-44E0-92E6-198541F92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1850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4BEE07BB-7445-455F-8CC1-3034C6DDB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1339"/>
              <a:ext cx="50" cy="40"/>
            </a:xfrm>
            <a:custGeom>
              <a:avLst/>
              <a:gdLst>
                <a:gd name="T0" fmla="*/ 32 w 50"/>
                <a:gd name="T1" fmla="*/ 12 h 40"/>
                <a:gd name="T2" fmla="*/ 32 w 50"/>
                <a:gd name="T3" fmla="*/ 10 h 40"/>
                <a:gd name="T4" fmla="*/ 50 w 50"/>
                <a:gd name="T5" fmla="*/ 34 h 40"/>
                <a:gd name="T6" fmla="*/ 50 w 50"/>
                <a:gd name="T7" fmla="*/ 34 h 40"/>
                <a:gd name="T8" fmla="*/ 48 w 50"/>
                <a:gd name="T9" fmla="*/ 32 h 40"/>
                <a:gd name="T10" fmla="*/ 48 w 50"/>
                <a:gd name="T11" fmla="*/ 30 h 40"/>
                <a:gd name="T12" fmla="*/ 46 w 50"/>
                <a:gd name="T13" fmla="*/ 28 h 40"/>
                <a:gd name="T14" fmla="*/ 42 w 50"/>
                <a:gd name="T15" fmla="*/ 26 h 40"/>
                <a:gd name="T16" fmla="*/ 38 w 50"/>
                <a:gd name="T17" fmla="*/ 22 h 40"/>
                <a:gd name="T18" fmla="*/ 34 w 50"/>
                <a:gd name="T19" fmla="*/ 22 h 40"/>
                <a:gd name="T20" fmla="*/ 34 w 50"/>
                <a:gd name="T21" fmla="*/ 20 h 40"/>
                <a:gd name="T22" fmla="*/ 36 w 50"/>
                <a:gd name="T23" fmla="*/ 22 h 40"/>
                <a:gd name="T24" fmla="*/ 38 w 50"/>
                <a:gd name="T25" fmla="*/ 22 h 40"/>
                <a:gd name="T26" fmla="*/ 40 w 50"/>
                <a:gd name="T27" fmla="*/ 18 h 40"/>
                <a:gd name="T28" fmla="*/ 32 w 50"/>
                <a:gd name="T29" fmla="*/ 12 h 40"/>
                <a:gd name="T30" fmla="*/ 30 w 50"/>
                <a:gd name="T31" fmla="*/ 10 h 40"/>
                <a:gd name="T32" fmla="*/ 32 w 50"/>
                <a:gd name="T33" fmla="*/ 8 h 40"/>
                <a:gd name="T34" fmla="*/ 30 w 50"/>
                <a:gd name="T35" fmla="*/ 4 h 40"/>
                <a:gd name="T36" fmla="*/ 24 w 50"/>
                <a:gd name="T37" fmla="*/ 4 h 40"/>
                <a:gd name="T38" fmla="*/ 24 w 50"/>
                <a:gd name="T39" fmla="*/ 2 h 40"/>
                <a:gd name="T40" fmla="*/ 26 w 50"/>
                <a:gd name="T41" fmla="*/ 2 h 40"/>
                <a:gd name="T42" fmla="*/ 22 w 50"/>
                <a:gd name="T43" fmla="*/ 0 h 40"/>
                <a:gd name="T44" fmla="*/ 20 w 50"/>
                <a:gd name="T45" fmla="*/ 0 h 40"/>
                <a:gd name="T46" fmla="*/ 16 w 50"/>
                <a:gd name="T47" fmla="*/ 0 h 40"/>
                <a:gd name="T48" fmla="*/ 10 w 50"/>
                <a:gd name="T49" fmla="*/ 0 h 40"/>
                <a:gd name="T50" fmla="*/ 6 w 50"/>
                <a:gd name="T51" fmla="*/ 2 h 40"/>
                <a:gd name="T52" fmla="*/ 0 w 50"/>
                <a:gd name="T53" fmla="*/ 2 h 40"/>
                <a:gd name="T54" fmla="*/ 2 w 50"/>
                <a:gd name="T55" fmla="*/ 6 h 40"/>
                <a:gd name="T56" fmla="*/ 6 w 50"/>
                <a:gd name="T57" fmla="*/ 10 h 40"/>
                <a:gd name="T58" fmla="*/ 4 w 50"/>
                <a:gd name="T59" fmla="*/ 14 h 40"/>
                <a:gd name="T60" fmla="*/ 4 w 50"/>
                <a:gd name="T61" fmla="*/ 16 h 40"/>
                <a:gd name="T62" fmla="*/ 6 w 50"/>
                <a:gd name="T63" fmla="*/ 20 h 40"/>
                <a:gd name="T64" fmla="*/ 10 w 50"/>
                <a:gd name="T65" fmla="*/ 22 h 40"/>
                <a:gd name="T66" fmla="*/ 16 w 50"/>
                <a:gd name="T67" fmla="*/ 22 h 40"/>
                <a:gd name="T68" fmla="*/ 22 w 50"/>
                <a:gd name="T69" fmla="*/ 26 h 40"/>
                <a:gd name="T70" fmla="*/ 26 w 50"/>
                <a:gd name="T71" fmla="*/ 24 h 40"/>
                <a:gd name="T72" fmla="*/ 28 w 50"/>
                <a:gd name="T73" fmla="*/ 26 h 40"/>
                <a:gd name="T74" fmla="*/ 30 w 50"/>
                <a:gd name="T75" fmla="*/ 28 h 40"/>
                <a:gd name="T76" fmla="*/ 34 w 50"/>
                <a:gd name="T77" fmla="*/ 30 h 40"/>
                <a:gd name="T78" fmla="*/ 38 w 50"/>
                <a:gd name="T79" fmla="*/ 28 h 40"/>
                <a:gd name="T80" fmla="*/ 38 w 50"/>
                <a:gd name="T81" fmla="*/ 32 h 40"/>
                <a:gd name="T82" fmla="*/ 42 w 50"/>
                <a:gd name="T83" fmla="*/ 34 h 40"/>
                <a:gd name="T84" fmla="*/ 44 w 50"/>
                <a:gd name="T85" fmla="*/ 38 h 40"/>
                <a:gd name="T86" fmla="*/ 46 w 50"/>
                <a:gd name="T87" fmla="*/ 40 h 40"/>
                <a:gd name="T88" fmla="*/ 50 w 50"/>
                <a:gd name="T89" fmla="*/ 38 h 40"/>
                <a:gd name="T90" fmla="*/ 48 w 50"/>
                <a:gd name="T91" fmla="*/ 36 h 40"/>
                <a:gd name="T92" fmla="*/ 50 w 50"/>
                <a:gd name="T93" fmla="*/ 34 h 40"/>
                <a:gd name="T94" fmla="*/ 22 w 50"/>
                <a:gd name="T95" fmla="*/ 4 h 40"/>
                <a:gd name="T96" fmla="*/ 22 w 50"/>
                <a:gd name="T97" fmla="*/ 2 h 40"/>
                <a:gd name="T98" fmla="*/ 24 w 50"/>
                <a:gd name="T9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" h="40">
                  <a:moveTo>
                    <a:pt x="32" y="10"/>
                  </a:moveTo>
                  <a:lnTo>
                    <a:pt x="32" y="1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0"/>
                  </a:lnTo>
                  <a:close/>
                  <a:moveTo>
                    <a:pt x="50" y="34"/>
                  </a:moveTo>
                  <a:lnTo>
                    <a:pt x="50" y="34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2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50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50" y="34"/>
                  </a:lnTo>
                  <a:close/>
                  <a:moveTo>
                    <a:pt x="24" y="4"/>
                  </a:move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0C2D07B4-0E3B-4028-8FDD-173FB60B0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5" y="1760"/>
              <a:ext cx="4" cy="12"/>
            </a:xfrm>
            <a:custGeom>
              <a:avLst/>
              <a:gdLst>
                <a:gd name="T0" fmla="*/ 2 w 4"/>
                <a:gd name="T1" fmla="*/ 10 h 12"/>
                <a:gd name="T2" fmla="*/ 2 w 4"/>
                <a:gd name="T3" fmla="*/ 10 h 12"/>
                <a:gd name="T4" fmla="*/ 0 w 4"/>
                <a:gd name="T5" fmla="*/ 10 h 12"/>
                <a:gd name="T6" fmla="*/ 0 w 4"/>
                <a:gd name="T7" fmla="*/ 12 h 12"/>
                <a:gd name="T8" fmla="*/ 0 w 4"/>
                <a:gd name="T9" fmla="*/ 12 h 12"/>
                <a:gd name="T10" fmla="*/ 2 w 4"/>
                <a:gd name="T11" fmla="*/ 12 h 12"/>
                <a:gd name="T12" fmla="*/ 4 w 4"/>
                <a:gd name="T13" fmla="*/ 12 h 12"/>
                <a:gd name="T14" fmla="*/ 4 w 4"/>
                <a:gd name="T15" fmla="*/ 12 h 12"/>
                <a:gd name="T16" fmla="*/ 4 w 4"/>
                <a:gd name="T17" fmla="*/ 12 h 12"/>
                <a:gd name="T18" fmla="*/ 4 w 4"/>
                <a:gd name="T19" fmla="*/ 10 h 12"/>
                <a:gd name="T20" fmla="*/ 4 w 4"/>
                <a:gd name="T21" fmla="*/ 10 h 12"/>
                <a:gd name="T22" fmla="*/ 2 w 4"/>
                <a:gd name="T23" fmla="*/ 10 h 12"/>
                <a:gd name="T24" fmla="*/ 4 w 4"/>
                <a:gd name="T25" fmla="*/ 2 h 12"/>
                <a:gd name="T26" fmla="*/ 4 w 4"/>
                <a:gd name="T27" fmla="*/ 2 h 12"/>
                <a:gd name="T28" fmla="*/ 4 w 4"/>
                <a:gd name="T29" fmla="*/ 0 h 12"/>
                <a:gd name="T30" fmla="*/ 4 w 4"/>
                <a:gd name="T31" fmla="*/ 0 h 12"/>
                <a:gd name="T32" fmla="*/ 2 w 4"/>
                <a:gd name="T33" fmla="*/ 0 h 12"/>
                <a:gd name="T34" fmla="*/ 2 w 4"/>
                <a:gd name="T35" fmla="*/ 0 h 12"/>
                <a:gd name="T36" fmla="*/ 2 w 4"/>
                <a:gd name="T37" fmla="*/ 0 h 12"/>
                <a:gd name="T38" fmla="*/ 2 w 4"/>
                <a:gd name="T39" fmla="*/ 0 h 12"/>
                <a:gd name="T40" fmla="*/ 2 w 4"/>
                <a:gd name="T41" fmla="*/ 2 h 12"/>
                <a:gd name="T42" fmla="*/ 4 w 4"/>
                <a:gd name="T4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2">
                  <a:moveTo>
                    <a:pt x="2" y="10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413680CE-F47D-4CD4-BE7A-5F53500FB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750"/>
              <a:ext cx="4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D4B56BCF-ECE6-4F15-A1AD-3454F0199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3" y="2157"/>
              <a:ext cx="192" cy="243"/>
            </a:xfrm>
            <a:custGeom>
              <a:avLst/>
              <a:gdLst>
                <a:gd name="T0" fmla="*/ 190 w 192"/>
                <a:gd name="T1" fmla="*/ 114 h 243"/>
                <a:gd name="T2" fmla="*/ 184 w 192"/>
                <a:gd name="T3" fmla="*/ 116 h 243"/>
                <a:gd name="T4" fmla="*/ 168 w 192"/>
                <a:gd name="T5" fmla="*/ 118 h 243"/>
                <a:gd name="T6" fmla="*/ 164 w 192"/>
                <a:gd name="T7" fmla="*/ 118 h 243"/>
                <a:gd name="T8" fmla="*/ 164 w 192"/>
                <a:gd name="T9" fmla="*/ 108 h 243"/>
                <a:gd name="T10" fmla="*/ 160 w 192"/>
                <a:gd name="T11" fmla="*/ 94 h 243"/>
                <a:gd name="T12" fmla="*/ 158 w 192"/>
                <a:gd name="T13" fmla="*/ 70 h 243"/>
                <a:gd name="T14" fmla="*/ 158 w 192"/>
                <a:gd name="T15" fmla="*/ 50 h 243"/>
                <a:gd name="T16" fmla="*/ 138 w 192"/>
                <a:gd name="T17" fmla="*/ 50 h 243"/>
                <a:gd name="T18" fmla="*/ 132 w 192"/>
                <a:gd name="T19" fmla="*/ 44 h 243"/>
                <a:gd name="T20" fmla="*/ 120 w 192"/>
                <a:gd name="T21" fmla="*/ 52 h 243"/>
                <a:gd name="T22" fmla="*/ 116 w 192"/>
                <a:gd name="T23" fmla="*/ 62 h 243"/>
                <a:gd name="T24" fmla="*/ 102 w 192"/>
                <a:gd name="T25" fmla="*/ 62 h 243"/>
                <a:gd name="T26" fmla="*/ 92 w 192"/>
                <a:gd name="T27" fmla="*/ 64 h 243"/>
                <a:gd name="T28" fmla="*/ 84 w 192"/>
                <a:gd name="T29" fmla="*/ 52 h 243"/>
                <a:gd name="T30" fmla="*/ 78 w 192"/>
                <a:gd name="T31" fmla="*/ 40 h 243"/>
                <a:gd name="T32" fmla="*/ 76 w 192"/>
                <a:gd name="T33" fmla="*/ 30 h 243"/>
                <a:gd name="T34" fmla="*/ 68 w 192"/>
                <a:gd name="T35" fmla="*/ 24 h 243"/>
                <a:gd name="T36" fmla="*/ 40 w 192"/>
                <a:gd name="T37" fmla="*/ 26 h 243"/>
                <a:gd name="T38" fmla="*/ 24 w 192"/>
                <a:gd name="T39" fmla="*/ 24 h 243"/>
                <a:gd name="T40" fmla="*/ 16 w 192"/>
                <a:gd name="T41" fmla="*/ 28 h 243"/>
                <a:gd name="T42" fmla="*/ 10 w 192"/>
                <a:gd name="T43" fmla="*/ 34 h 243"/>
                <a:gd name="T44" fmla="*/ 24 w 192"/>
                <a:gd name="T45" fmla="*/ 72 h 243"/>
                <a:gd name="T46" fmla="*/ 20 w 192"/>
                <a:gd name="T47" fmla="*/ 80 h 243"/>
                <a:gd name="T48" fmla="*/ 22 w 192"/>
                <a:gd name="T49" fmla="*/ 88 h 243"/>
                <a:gd name="T50" fmla="*/ 28 w 192"/>
                <a:gd name="T51" fmla="*/ 106 h 243"/>
                <a:gd name="T52" fmla="*/ 32 w 192"/>
                <a:gd name="T53" fmla="*/ 126 h 243"/>
                <a:gd name="T54" fmla="*/ 18 w 192"/>
                <a:gd name="T55" fmla="*/ 148 h 243"/>
                <a:gd name="T56" fmla="*/ 4 w 192"/>
                <a:gd name="T57" fmla="*/ 192 h 243"/>
                <a:gd name="T58" fmla="*/ 0 w 192"/>
                <a:gd name="T59" fmla="*/ 204 h 243"/>
                <a:gd name="T60" fmla="*/ 2 w 192"/>
                <a:gd name="T61" fmla="*/ 228 h 243"/>
                <a:gd name="T62" fmla="*/ 12 w 192"/>
                <a:gd name="T63" fmla="*/ 228 h 243"/>
                <a:gd name="T64" fmla="*/ 22 w 192"/>
                <a:gd name="T65" fmla="*/ 224 h 243"/>
                <a:gd name="T66" fmla="*/ 30 w 192"/>
                <a:gd name="T67" fmla="*/ 228 h 243"/>
                <a:gd name="T68" fmla="*/ 40 w 192"/>
                <a:gd name="T69" fmla="*/ 231 h 243"/>
                <a:gd name="T70" fmla="*/ 86 w 192"/>
                <a:gd name="T71" fmla="*/ 231 h 243"/>
                <a:gd name="T72" fmla="*/ 104 w 192"/>
                <a:gd name="T73" fmla="*/ 233 h 243"/>
                <a:gd name="T74" fmla="*/ 114 w 192"/>
                <a:gd name="T75" fmla="*/ 239 h 243"/>
                <a:gd name="T76" fmla="*/ 134 w 192"/>
                <a:gd name="T77" fmla="*/ 241 h 243"/>
                <a:gd name="T78" fmla="*/ 148 w 192"/>
                <a:gd name="T79" fmla="*/ 241 h 243"/>
                <a:gd name="T80" fmla="*/ 168 w 192"/>
                <a:gd name="T81" fmla="*/ 239 h 243"/>
                <a:gd name="T82" fmla="*/ 168 w 192"/>
                <a:gd name="T83" fmla="*/ 222 h 243"/>
                <a:gd name="T84" fmla="*/ 158 w 192"/>
                <a:gd name="T85" fmla="*/ 204 h 243"/>
                <a:gd name="T86" fmla="*/ 160 w 192"/>
                <a:gd name="T87" fmla="*/ 172 h 243"/>
                <a:gd name="T88" fmla="*/ 190 w 192"/>
                <a:gd name="T89" fmla="*/ 152 h 243"/>
                <a:gd name="T90" fmla="*/ 190 w 192"/>
                <a:gd name="T91" fmla="*/ 144 h 243"/>
                <a:gd name="T92" fmla="*/ 192 w 192"/>
                <a:gd name="T93" fmla="*/ 130 h 243"/>
                <a:gd name="T94" fmla="*/ 192 w 192"/>
                <a:gd name="T95" fmla="*/ 124 h 243"/>
                <a:gd name="T96" fmla="*/ 6 w 192"/>
                <a:gd name="T97" fmla="*/ 22 h 243"/>
                <a:gd name="T98" fmla="*/ 12 w 192"/>
                <a:gd name="T99" fmla="*/ 16 h 243"/>
                <a:gd name="T100" fmla="*/ 12 w 192"/>
                <a:gd name="T101" fmla="*/ 10 h 243"/>
                <a:gd name="T102" fmla="*/ 20 w 192"/>
                <a:gd name="T103" fmla="*/ 2 h 243"/>
                <a:gd name="T104" fmla="*/ 14 w 192"/>
                <a:gd name="T105" fmla="*/ 0 h 243"/>
                <a:gd name="T106" fmla="*/ 8 w 192"/>
                <a:gd name="T107" fmla="*/ 6 h 243"/>
                <a:gd name="T108" fmla="*/ 4 w 192"/>
                <a:gd name="T10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43">
                  <a:moveTo>
                    <a:pt x="192" y="124"/>
                  </a:moveTo>
                  <a:lnTo>
                    <a:pt x="192" y="122"/>
                  </a:lnTo>
                  <a:lnTo>
                    <a:pt x="192" y="120"/>
                  </a:lnTo>
                  <a:lnTo>
                    <a:pt x="192" y="116"/>
                  </a:lnTo>
                  <a:lnTo>
                    <a:pt x="190" y="114"/>
                  </a:lnTo>
                  <a:lnTo>
                    <a:pt x="190" y="114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8" y="116"/>
                  </a:lnTo>
                  <a:lnTo>
                    <a:pt x="186" y="116"/>
                  </a:lnTo>
                  <a:lnTo>
                    <a:pt x="184" y="116"/>
                  </a:lnTo>
                  <a:lnTo>
                    <a:pt x="184" y="116"/>
                  </a:lnTo>
                  <a:lnTo>
                    <a:pt x="182" y="116"/>
                  </a:lnTo>
                  <a:lnTo>
                    <a:pt x="178" y="118"/>
                  </a:lnTo>
                  <a:lnTo>
                    <a:pt x="176" y="118"/>
                  </a:lnTo>
                  <a:lnTo>
                    <a:pt x="172" y="118"/>
                  </a:lnTo>
                  <a:lnTo>
                    <a:pt x="170" y="118"/>
                  </a:lnTo>
                  <a:lnTo>
                    <a:pt x="168" y="118"/>
                  </a:lnTo>
                  <a:lnTo>
                    <a:pt x="168" y="118"/>
                  </a:lnTo>
                  <a:lnTo>
                    <a:pt x="166" y="120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62" y="114"/>
                  </a:lnTo>
                  <a:lnTo>
                    <a:pt x="164" y="114"/>
                  </a:lnTo>
                  <a:lnTo>
                    <a:pt x="164" y="112"/>
                  </a:lnTo>
                  <a:lnTo>
                    <a:pt x="164" y="110"/>
                  </a:lnTo>
                  <a:lnTo>
                    <a:pt x="164" y="108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64" y="104"/>
                  </a:lnTo>
                  <a:lnTo>
                    <a:pt x="164" y="100"/>
                  </a:lnTo>
                  <a:lnTo>
                    <a:pt x="162" y="96"/>
                  </a:lnTo>
                  <a:lnTo>
                    <a:pt x="160" y="94"/>
                  </a:lnTo>
                  <a:lnTo>
                    <a:pt x="158" y="92"/>
                  </a:lnTo>
                  <a:lnTo>
                    <a:pt x="158" y="90"/>
                  </a:lnTo>
                  <a:lnTo>
                    <a:pt x="158" y="84"/>
                  </a:lnTo>
                  <a:lnTo>
                    <a:pt x="158" y="80"/>
                  </a:lnTo>
                  <a:lnTo>
                    <a:pt x="158" y="76"/>
                  </a:lnTo>
                  <a:lnTo>
                    <a:pt x="158" y="70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8" y="56"/>
                  </a:lnTo>
                  <a:lnTo>
                    <a:pt x="158" y="52"/>
                  </a:lnTo>
                  <a:lnTo>
                    <a:pt x="158" y="50"/>
                  </a:lnTo>
                  <a:lnTo>
                    <a:pt x="158" y="50"/>
                  </a:lnTo>
                  <a:lnTo>
                    <a:pt x="156" y="50"/>
                  </a:lnTo>
                  <a:lnTo>
                    <a:pt x="152" y="50"/>
                  </a:lnTo>
                  <a:lnTo>
                    <a:pt x="148" y="50"/>
                  </a:lnTo>
                  <a:lnTo>
                    <a:pt x="144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36" y="44"/>
                  </a:lnTo>
                  <a:lnTo>
                    <a:pt x="132" y="44"/>
                  </a:lnTo>
                  <a:lnTo>
                    <a:pt x="130" y="44"/>
                  </a:lnTo>
                  <a:lnTo>
                    <a:pt x="128" y="44"/>
                  </a:lnTo>
                  <a:lnTo>
                    <a:pt x="124" y="46"/>
                  </a:lnTo>
                  <a:lnTo>
                    <a:pt x="122" y="48"/>
                  </a:lnTo>
                  <a:lnTo>
                    <a:pt x="120" y="50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20" y="58"/>
                  </a:lnTo>
                  <a:lnTo>
                    <a:pt x="118" y="62"/>
                  </a:lnTo>
                  <a:lnTo>
                    <a:pt x="116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08" y="62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6" y="64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6" y="56"/>
                  </a:lnTo>
                  <a:lnTo>
                    <a:pt x="84" y="54"/>
                  </a:lnTo>
                  <a:lnTo>
                    <a:pt x="84" y="52"/>
                  </a:lnTo>
                  <a:lnTo>
                    <a:pt x="82" y="52"/>
                  </a:lnTo>
                  <a:lnTo>
                    <a:pt x="82" y="50"/>
                  </a:lnTo>
                  <a:lnTo>
                    <a:pt x="82" y="48"/>
                  </a:lnTo>
                  <a:lnTo>
                    <a:pt x="82" y="46"/>
                  </a:lnTo>
                  <a:lnTo>
                    <a:pt x="80" y="44"/>
                  </a:lnTo>
                  <a:lnTo>
                    <a:pt x="78" y="40"/>
                  </a:lnTo>
                  <a:lnTo>
                    <a:pt x="78" y="38"/>
                  </a:lnTo>
                  <a:lnTo>
                    <a:pt x="78" y="36"/>
                  </a:lnTo>
                  <a:lnTo>
                    <a:pt x="78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4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2" y="24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6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4"/>
                  </a:lnTo>
                  <a:lnTo>
                    <a:pt x="12" y="38"/>
                  </a:lnTo>
                  <a:lnTo>
                    <a:pt x="16" y="44"/>
                  </a:lnTo>
                  <a:lnTo>
                    <a:pt x="16" y="50"/>
                  </a:lnTo>
                  <a:lnTo>
                    <a:pt x="20" y="58"/>
                  </a:lnTo>
                  <a:lnTo>
                    <a:pt x="24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4"/>
                  </a:lnTo>
                  <a:lnTo>
                    <a:pt x="24" y="76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78"/>
                  </a:lnTo>
                  <a:lnTo>
                    <a:pt x="20" y="80"/>
                  </a:lnTo>
                  <a:lnTo>
                    <a:pt x="18" y="80"/>
                  </a:lnTo>
                  <a:lnTo>
                    <a:pt x="18" y="82"/>
                  </a:lnTo>
                  <a:lnTo>
                    <a:pt x="20" y="84"/>
                  </a:lnTo>
                  <a:lnTo>
                    <a:pt x="22" y="88"/>
                  </a:lnTo>
                  <a:lnTo>
                    <a:pt x="22" y="90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4" y="98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28" y="108"/>
                  </a:lnTo>
                  <a:lnTo>
                    <a:pt x="30" y="110"/>
                  </a:lnTo>
                  <a:lnTo>
                    <a:pt x="30" y="112"/>
                  </a:lnTo>
                  <a:lnTo>
                    <a:pt x="32" y="116"/>
                  </a:lnTo>
                  <a:lnTo>
                    <a:pt x="32" y="118"/>
                  </a:lnTo>
                  <a:lnTo>
                    <a:pt x="32" y="126"/>
                  </a:lnTo>
                  <a:lnTo>
                    <a:pt x="32" y="130"/>
                  </a:lnTo>
                  <a:lnTo>
                    <a:pt x="30" y="136"/>
                  </a:lnTo>
                  <a:lnTo>
                    <a:pt x="28" y="140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8" y="148"/>
                  </a:lnTo>
                  <a:lnTo>
                    <a:pt x="18" y="152"/>
                  </a:lnTo>
                  <a:lnTo>
                    <a:pt x="12" y="160"/>
                  </a:lnTo>
                  <a:lnTo>
                    <a:pt x="10" y="166"/>
                  </a:lnTo>
                  <a:lnTo>
                    <a:pt x="10" y="170"/>
                  </a:lnTo>
                  <a:lnTo>
                    <a:pt x="8" y="182"/>
                  </a:lnTo>
                  <a:lnTo>
                    <a:pt x="4" y="192"/>
                  </a:lnTo>
                  <a:lnTo>
                    <a:pt x="4" y="198"/>
                  </a:lnTo>
                  <a:lnTo>
                    <a:pt x="2" y="200"/>
                  </a:lnTo>
                  <a:lnTo>
                    <a:pt x="2" y="20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14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8"/>
                  </a:lnTo>
                  <a:lnTo>
                    <a:pt x="2" y="228"/>
                  </a:lnTo>
                  <a:lnTo>
                    <a:pt x="4" y="226"/>
                  </a:lnTo>
                  <a:lnTo>
                    <a:pt x="4" y="226"/>
                  </a:lnTo>
                  <a:lnTo>
                    <a:pt x="6" y="228"/>
                  </a:lnTo>
                  <a:lnTo>
                    <a:pt x="8" y="228"/>
                  </a:lnTo>
                  <a:lnTo>
                    <a:pt x="8" y="228"/>
                  </a:lnTo>
                  <a:lnTo>
                    <a:pt x="12" y="228"/>
                  </a:lnTo>
                  <a:lnTo>
                    <a:pt x="14" y="226"/>
                  </a:lnTo>
                  <a:lnTo>
                    <a:pt x="16" y="226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20" y="224"/>
                  </a:lnTo>
                  <a:lnTo>
                    <a:pt x="22" y="224"/>
                  </a:lnTo>
                  <a:lnTo>
                    <a:pt x="22" y="224"/>
                  </a:lnTo>
                  <a:lnTo>
                    <a:pt x="24" y="224"/>
                  </a:lnTo>
                  <a:lnTo>
                    <a:pt x="26" y="224"/>
                  </a:lnTo>
                  <a:lnTo>
                    <a:pt x="28" y="22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32" y="231"/>
                  </a:lnTo>
                  <a:lnTo>
                    <a:pt x="34" y="231"/>
                  </a:lnTo>
                  <a:lnTo>
                    <a:pt x="34" y="231"/>
                  </a:lnTo>
                  <a:lnTo>
                    <a:pt x="34" y="231"/>
                  </a:lnTo>
                  <a:lnTo>
                    <a:pt x="38" y="231"/>
                  </a:lnTo>
                  <a:lnTo>
                    <a:pt x="40" y="231"/>
                  </a:lnTo>
                  <a:lnTo>
                    <a:pt x="44" y="231"/>
                  </a:lnTo>
                  <a:lnTo>
                    <a:pt x="56" y="231"/>
                  </a:lnTo>
                  <a:lnTo>
                    <a:pt x="62" y="231"/>
                  </a:lnTo>
                  <a:lnTo>
                    <a:pt x="68" y="231"/>
                  </a:lnTo>
                  <a:lnTo>
                    <a:pt x="80" y="231"/>
                  </a:lnTo>
                  <a:lnTo>
                    <a:pt x="86" y="231"/>
                  </a:lnTo>
                  <a:lnTo>
                    <a:pt x="92" y="231"/>
                  </a:lnTo>
                  <a:lnTo>
                    <a:pt x="94" y="231"/>
                  </a:lnTo>
                  <a:lnTo>
                    <a:pt x="98" y="231"/>
                  </a:lnTo>
                  <a:lnTo>
                    <a:pt x="102" y="231"/>
                  </a:lnTo>
                  <a:lnTo>
                    <a:pt x="104" y="231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8" y="237"/>
                  </a:lnTo>
                  <a:lnTo>
                    <a:pt x="110" y="239"/>
                  </a:lnTo>
                  <a:lnTo>
                    <a:pt x="112" y="239"/>
                  </a:lnTo>
                  <a:lnTo>
                    <a:pt x="114" y="239"/>
                  </a:lnTo>
                  <a:lnTo>
                    <a:pt x="114" y="239"/>
                  </a:lnTo>
                  <a:lnTo>
                    <a:pt x="118" y="239"/>
                  </a:lnTo>
                  <a:lnTo>
                    <a:pt x="122" y="241"/>
                  </a:lnTo>
                  <a:lnTo>
                    <a:pt x="126" y="241"/>
                  </a:lnTo>
                  <a:lnTo>
                    <a:pt x="130" y="241"/>
                  </a:lnTo>
                  <a:lnTo>
                    <a:pt x="134" y="241"/>
                  </a:lnTo>
                  <a:lnTo>
                    <a:pt x="136" y="241"/>
                  </a:lnTo>
                  <a:lnTo>
                    <a:pt x="138" y="243"/>
                  </a:lnTo>
                  <a:lnTo>
                    <a:pt x="138" y="243"/>
                  </a:lnTo>
                  <a:lnTo>
                    <a:pt x="142" y="243"/>
                  </a:lnTo>
                  <a:lnTo>
                    <a:pt x="144" y="241"/>
                  </a:lnTo>
                  <a:lnTo>
                    <a:pt x="148" y="241"/>
                  </a:lnTo>
                  <a:lnTo>
                    <a:pt x="148" y="243"/>
                  </a:lnTo>
                  <a:lnTo>
                    <a:pt x="150" y="243"/>
                  </a:lnTo>
                  <a:lnTo>
                    <a:pt x="154" y="241"/>
                  </a:lnTo>
                  <a:lnTo>
                    <a:pt x="158" y="241"/>
                  </a:lnTo>
                  <a:lnTo>
                    <a:pt x="164" y="239"/>
                  </a:lnTo>
                  <a:lnTo>
                    <a:pt x="168" y="239"/>
                  </a:lnTo>
                  <a:lnTo>
                    <a:pt x="176" y="237"/>
                  </a:lnTo>
                  <a:lnTo>
                    <a:pt x="180" y="237"/>
                  </a:lnTo>
                  <a:lnTo>
                    <a:pt x="178" y="233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8" y="222"/>
                  </a:lnTo>
                  <a:lnTo>
                    <a:pt x="166" y="220"/>
                  </a:lnTo>
                  <a:lnTo>
                    <a:pt x="164" y="218"/>
                  </a:lnTo>
                  <a:lnTo>
                    <a:pt x="162" y="216"/>
                  </a:lnTo>
                  <a:lnTo>
                    <a:pt x="162" y="216"/>
                  </a:lnTo>
                  <a:lnTo>
                    <a:pt x="160" y="210"/>
                  </a:lnTo>
                  <a:lnTo>
                    <a:pt x="158" y="204"/>
                  </a:lnTo>
                  <a:lnTo>
                    <a:pt x="158" y="200"/>
                  </a:lnTo>
                  <a:lnTo>
                    <a:pt x="158" y="196"/>
                  </a:lnTo>
                  <a:lnTo>
                    <a:pt x="158" y="190"/>
                  </a:lnTo>
                  <a:lnTo>
                    <a:pt x="158" y="184"/>
                  </a:lnTo>
                  <a:lnTo>
                    <a:pt x="160" y="178"/>
                  </a:lnTo>
                  <a:lnTo>
                    <a:pt x="160" y="172"/>
                  </a:lnTo>
                  <a:lnTo>
                    <a:pt x="160" y="166"/>
                  </a:lnTo>
                  <a:lnTo>
                    <a:pt x="160" y="160"/>
                  </a:lnTo>
                  <a:lnTo>
                    <a:pt x="160" y="154"/>
                  </a:lnTo>
                  <a:lnTo>
                    <a:pt x="160" y="152"/>
                  </a:lnTo>
                  <a:lnTo>
                    <a:pt x="188" y="15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0" y="148"/>
                  </a:lnTo>
                  <a:lnTo>
                    <a:pt x="190" y="148"/>
                  </a:lnTo>
                  <a:lnTo>
                    <a:pt x="190" y="146"/>
                  </a:lnTo>
                  <a:lnTo>
                    <a:pt x="190" y="144"/>
                  </a:lnTo>
                  <a:lnTo>
                    <a:pt x="190" y="142"/>
                  </a:lnTo>
                  <a:lnTo>
                    <a:pt x="192" y="140"/>
                  </a:lnTo>
                  <a:lnTo>
                    <a:pt x="190" y="136"/>
                  </a:lnTo>
                  <a:lnTo>
                    <a:pt x="190" y="134"/>
                  </a:lnTo>
                  <a:lnTo>
                    <a:pt x="190" y="132"/>
                  </a:lnTo>
                  <a:lnTo>
                    <a:pt x="192" y="130"/>
                  </a:lnTo>
                  <a:lnTo>
                    <a:pt x="190" y="128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2" y="124"/>
                  </a:lnTo>
                  <a:close/>
                  <a:moveTo>
                    <a:pt x="4" y="12"/>
                  </a:move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F23B92DC-EC11-42F5-84B4-BC6EFEB52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315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2 h 4"/>
                <a:gd name="T12" fmla="*/ 0 w 4"/>
                <a:gd name="T13" fmla="*/ 2 h 4"/>
                <a:gd name="T14" fmla="*/ 0 w 4"/>
                <a:gd name="T15" fmla="*/ 2 h 4"/>
                <a:gd name="T16" fmla="*/ 0 w 4"/>
                <a:gd name="T17" fmla="*/ 4 h 4"/>
                <a:gd name="T18" fmla="*/ 0 w 4"/>
                <a:gd name="T19" fmla="*/ 4 h 4"/>
                <a:gd name="T20" fmla="*/ 0 w 4"/>
                <a:gd name="T21" fmla="*/ 4 h 4"/>
                <a:gd name="T22" fmla="*/ 2 w 4"/>
                <a:gd name="T23" fmla="*/ 4 h 4"/>
                <a:gd name="T24" fmla="*/ 2 w 4"/>
                <a:gd name="T25" fmla="*/ 4 h 4"/>
                <a:gd name="T26" fmla="*/ 4 w 4"/>
                <a:gd name="T27" fmla="*/ 2 h 4"/>
                <a:gd name="T28" fmla="*/ 4 w 4"/>
                <a:gd name="T29" fmla="*/ 2 h 4"/>
                <a:gd name="T30" fmla="*/ 4 w 4"/>
                <a:gd name="T31" fmla="*/ 2 h 4"/>
                <a:gd name="T32" fmla="*/ 4 w 4"/>
                <a:gd name="T33" fmla="*/ 2 h 4"/>
                <a:gd name="T34" fmla="*/ 4 w 4"/>
                <a:gd name="T35" fmla="*/ 2 h 4"/>
                <a:gd name="T36" fmla="*/ 4 w 4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7B0B07F9-4F35-46AA-A9E6-4049A1B6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" y="2331"/>
              <a:ext cx="4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2 w 4"/>
                <a:gd name="T11" fmla="*/ 2 h 2"/>
                <a:gd name="T12" fmla="*/ 4 w 4"/>
                <a:gd name="T13" fmla="*/ 0 h 2"/>
                <a:gd name="T14" fmla="*/ 2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827ECE03-35D7-444D-A0AD-057E2E68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413"/>
              <a:ext cx="316" cy="325"/>
            </a:xfrm>
            <a:custGeom>
              <a:avLst/>
              <a:gdLst>
                <a:gd name="T0" fmla="*/ 304 w 316"/>
                <a:gd name="T1" fmla="*/ 227 h 325"/>
                <a:gd name="T2" fmla="*/ 290 w 316"/>
                <a:gd name="T3" fmla="*/ 223 h 325"/>
                <a:gd name="T4" fmla="*/ 280 w 316"/>
                <a:gd name="T5" fmla="*/ 201 h 325"/>
                <a:gd name="T6" fmla="*/ 284 w 316"/>
                <a:gd name="T7" fmla="*/ 189 h 325"/>
                <a:gd name="T8" fmla="*/ 282 w 316"/>
                <a:gd name="T9" fmla="*/ 175 h 325"/>
                <a:gd name="T10" fmla="*/ 284 w 316"/>
                <a:gd name="T11" fmla="*/ 143 h 325"/>
                <a:gd name="T12" fmla="*/ 278 w 316"/>
                <a:gd name="T13" fmla="*/ 127 h 325"/>
                <a:gd name="T14" fmla="*/ 276 w 316"/>
                <a:gd name="T15" fmla="*/ 113 h 325"/>
                <a:gd name="T16" fmla="*/ 272 w 316"/>
                <a:gd name="T17" fmla="*/ 89 h 325"/>
                <a:gd name="T18" fmla="*/ 260 w 316"/>
                <a:gd name="T19" fmla="*/ 75 h 325"/>
                <a:gd name="T20" fmla="*/ 252 w 316"/>
                <a:gd name="T21" fmla="*/ 67 h 325"/>
                <a:gd name="T22" fmla="*/ 250 w 316"/>
                <a:gd name="T23" fmla="*/ 53 h 325"/>
                <a:gd name="T24" fmla="*/ 260 w 316"/>
                <a:gd name="T25" fmla="*/ 45 h 325"/>
                <a:gd name="T26" fmla="*/ 262 w 316"/>
                <a:gd name="T27" fmla="*/ 33 h 325"/>
                <a:gd name="T28" fmla="*/ 260 w 316"/>
                <a:gd name="T29" fmla="*/ 23 h 325"/>
                <a:gd name="T30" fmla="*/ 260 w 316"/>
                <a:gd name="T31" fmla="*/ 11 h 325"/>
                <a:gd name="T32" fmla="*/ 266 w 316"/>
                <a:gd name="T33" fmla="*/ 5 h 325"/>
                <a:gd name="T34" fmla="*/ 252 w 316"/>
                <a:gd name="T35" fmla="*/ 0 h 325"/>
                <a:gd name="T36" fmla="*/ 236 w 316"/>
                <a:gd name="T37" fmla="*/ 0 h 325"/>
                <a:gd name="T38" fmla="*/ 220 w 316"/>
                <a:gd name="T39" fmla="*/ 7 h 325"/>
                <a:gd name="T40" fmla="*/ 194 w 316"/>
                <a:gd name="T41" fmla="*/ 3 h 325"/>
                <a:gd name="T42" fmla="*/ 168 w 316"/>
                <a:gd name="T43" fmla="*/ 9 h 325"/>
                <a:gd name="T44" fmla="*/ 140 w 316"/>
                <a:gd name="T45" fmla="*/ 19 h 325"/>
                <a:gd name="T46" fmla="*/ 124 w 316"/>
                <a:gd name="T47" fmla="*/ 25 h 325"/>
                <a:gd name="T48" fmla="*/ 110 w 316"/>
                <a:gd name="T49" fmla="*/ 37 h 325"/>
                <a:gd name="T50" fmla="*/ 110 w 316"/>
                <a:gd name="T51" fmla="*/ 43 h 325"/>
                <a:gd name="T52" fmla="*/ 112 w 316"/>
                <a:gd name="T53" fmla="*/ 47 h 325"/>
                <a:gd name="T54" fmla="*/ 112 w 316"/>
                <a:gd name="T55" fmla="*/ 59 h 325"/>
                <a:gd name="T56" fmla="*/ 114 w 316"/>
                <a:gd name="T57" fmla="*/ 77 h 325"/>
                <a:gd name="T58" fmla="*/ 120 w 316"/>
                <a:gd name="T59" fmla="*/ 83 h 325"/>
                <a:gd name="T60" fmla="*/ 116 w 316"/>
                <a:gd name="T61" fmla="*/ 91 h 325"/>
                <a:gd name="T62" fmla="*/ 100 w 316"/>
                <a:gd name="T63" fmla="*/ 89 h 325"/>
                <a:gd name="T64" fmla="*/ 92 w 316"/>
                <a:gd name="T65" fmla="*/ 93 h 325"/>
                <a:gd name="T66" fmla="*/ 80 w 316"/>
                <a:gd name="T67" fmla="*/ 97 h 325"/>
                <a:gd name="T68" fmla="*/ 78 w 316"/>
                <a:gd name="T69" fmla="*/ 103 h 325"/>
                <a:gd name="T70" fmla="*/ 80 w 316"/>
                <a:gd name="T71" fmla="*/ 107 h 325"/>
                <a:gd name="T72" fmla="*/ 78 w 316"/>
                <a:gd name="T73" fmla="*/ 111 h 325"/>
                <a:gd name="T74" fmla="*/ 62 w 316"/>
                <a:gd name="T75" fmla="*/ 117 h 325"/>
                <a:gd name="T76" fmla="*/ 50 w 316"/>
                <a:gd name="T77" fmla="*/ 129 h 325"/>
                <a:gd name="T78" fmla="*/ 38 w 316"/>
                <a:gd name="T79" fmla="*/ 131 h 325"/>
                <a:gd name="T80" fmla="*/ 36 w 316"/>
                <a:gd name="T81" fmla="*/ 135 h 325"/>
                <a:gd name="T82" fmla="*/ 26 w 316"/>
                <a:gd name="T83" fmla="*/ 135 h 325"/>
                <a:gd name="T84" fmla="*/ 18 w 316"/>
                <a:gd name="T85" fmla="*/ 139 h 325"/>
                <a:gd name="T86" fmla="*/ 6 w 316"/>
                <a:gd name="T87" fmla="*/ 147 h 325"/>
                <a:gd name="T88" fmla="*/ 2 w 316"/>
                <a:gd name="T89" fmla="*/ 157 h 325"/>
                <a:gd name="T90" fmla="*/ 4 w 316"/>
                <a:gd name="T91" fmla="*/ 177 h 325"/>
                <a:gd name="T92" fmla="*/ 20 w 316"/>
                <a:gd name="T93" fmla="*/ 189 h 325"/>
                <a:gd name="T94" fmla="*/ 38 w 316"/>
                <a:gd name="T95" fmla="*/ 201 h 325"/>
                <a:gd name="T96" fmla="*/ 56 w 316"/>
                <a:gd name="T97" fmla="*/ 215 h 325"/>
                <a:gd name="T98" fmla="*/ 82 w 316"/>
                <a:gd name="T99" fmla="*/ 235 h 325"/>
                <a:gd name="T100" fmla="*/ 112 w 316"/>
                <a:gd name="T101" fmla="*/ 257 h 325"/>
                <a:gd name="T102" fmla="*/ 142 w 316"/>
                <a:gd name="T103" fmla="*/ 281 h 325"/>
                <a:gd name="T104" fmla="*/ 150 w 316"/>
                <a:gd name="T105" fmla="*/ 291 h 325"/>
                <a:gd name="T106" fmla="*/ 158 w 316"/>
                <a:gd name="T107" fmla="*/ 299 h 325"/>
                <a:gd name="T108" fmla="*/ 168 w 316"/>
                <a:gd name="T109" fmla="*/ 305 h 325"/>
                <a:gd name="T110" fmla="*/ 180 w 316"/>
                <a:gd name="T111" fmla="*/ 309 h 325"/>
                <a:gd name="T112" fmla="*/ 182 w 316"/>
                <a:gd name="T113" fmla="*/ 317 h 325"/>
                <a:gd name="T114" fmla="*/ 178 w 316"/>
                <a:gd name="T115" fmla="*/ 321 h 325"/>
                <a:gd name="T116" fmla="*/ 184 w 316"/>
                <a:gd name="T117" fmla="*/ 323 h 325"/>
                <a:gd name="T118" fmla="*/ 204 w 316"/>
                <a:gd name="T119" fmla="*/ 319 h 325"/>
                <a:gd name="T120" fmla="*/ 228 w 316"/>
                <a:gd name="T121" fmla="*/ 309 h 325"/>
                <a:gd name="T122" fmla="*/ 252 w 316"/>
                <a:gd name="T123" fmla="*/ 287 h 325"/>
                <a:gd name="T124" fmla="*/ 300 w 316"/>
                <a:gd name="T125" fmla="*/ 25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325">
                  <a:moveTo>
                    <a:pt x="314" y="239"/>
                  </a:moveTo>
                  <a:lnTo>
                    <a:pt x="314" y="237"/>
                  </a:lnTo>
                  <a:lnTo>
                    <a:pt x="312" y="233"/>
                  </a:lnTo>
                  <a:lnTo>
                    <a:pt x="310" y="229"/>
                  </a:lnTo>
                  <a:lnTo>
                    <a:pt x="310" y="229"/>
                  </a:lnTo>
                  <a:lnTo>
                    <a:pt x="304" y="227"/>
                  </a:lnTo>
                  <a:lnTo>
                    <a:pt x="296" y="225"/>
                  </a:lnTo>
                  <a:lnTo>
                    <a:pt x="292" y="225"/>
                  </a:lnTo>
                  <a:lnTo>
                    <a:pt x="292" y="225"/>
                  </a:lnTo>
                  <a:lnTo>
                    <a:pt x="292" y="225"/>
                  </a:lnTo>
                  <a:lnTo>
                    <a:pt x="290" y="223"/>
                  </a:lnTo>
                  <a:lnTo>
                    <a:pt x="290" y="223"/>
                  </a:lnTo>
                  <a:lnTo>
                    <a:pt x="288" y="221"/>
                  </a:lnTo>
                  <a:lnTo>
                    <a:pt x="286" y="215"/>
                  </a:lnTo>
                  <a:lnTo>
                    <a:pt x="286" y="213"/>
                  </a:lnTo>
                  <a:lnTo>
                    <a:pt x="286" y="211"/>
                  </a:lnTo>
                  <a:lnTo>
                    <a:pt x="282" y="205"/>
                  </a:lnTo>
                  <a:lnTo>
                    <a:pt x="280" y="201"/>
                  </a:lnTo>
                  <a:lnTo>
                    <a:pt x="278" y="197"/>
                  </a:lnTo>
                  <a:lnTo>
                    <a:pt x="278" y="197"/>
                  </a:lnTo>
                  <a:lnTo>
                    <a:pt x="278" y="195"/>
                  </a:lnTo>
                  <a:lnTo>
                    <a:pt x="278" y="193"/>
                  </a:lnTo>
                  <a:lnTo>
                    <a:pt x="282" y="191"/>
                  </a:lnTo>
                  <a:lnTo>
                    <a:pt x="284" y="189"/>
                  </a:lnTo>
                  <a:lnTo>
                    <a:pt x="284" y="187"/>
                  </a:lnTo>
                  <a:lnTo>
                    <a:pt x="284" y="183"/>
                  </a:lnTo>
                  <a:lnTo>
                    <a:pt x="284" y="183"/>
                  </a:lnTo>
                  <a:lnTo>
                    <a:pt x="284" y="181"/>
                  </a:lnTo>
                  <a:lnTo>
                    <a:pt x="282" y="177"/>
                  </a:lnTo>
                  <a:lnTo>
                    <a:pt x="282" y="175"/>
                  </a:lnTo>
                  <a:lnTo>
                    <a:pt x="284" y="171"/>
                  </a:lnTo>
                  <a:lnTo>
                    <a:pt x="284" y="167"/>
                  </a:lnTo>
                  <a:lnTo>
                    <a:pt x="284" y="163"/>
                  </a:lnTo>
                  <a:lnTo>
                    <a:pt x="284" y="153"/>
                  </a:lnTo>
                  <a:lnTo>
                    <a:pt x="284" y="145"/>
                  </a:lnTo>
                  <a:lnTo>
                    <a:pt x="284" y="143"/>
                  </a:lnTo>
                  <a:lnTo>
                    <a:pt x="284" y="143"/>
                  </a:lnTo>
                  <a:lnTo>
                    <a:pt x="282" y="139"/>
                  </a:lnTo>
                  <a:lnTo>
                    <a:pt x="282" y="135"/>
                  </a:lnTo>
                  <a:lnTo>
                    <a:pt x="280" y="133"/>
                  </a:lnTo>
                  <a:lnTo>
                    <a:pt x="280" y="131"/>
                  </a:lnTo>
                  <a:lnTo>
                    <a:pt x="278" y="127"/>
                  </a:lnTo>
                  <a:lnTo>
                    <a:pt x="276" y="125"/>
                  </a:lnTo>
                  <a:lnTo>
                    <a:pt x="278" y="125"/>
                  </a:lnTo>
                  <a:lnTo>
                    <a:pt x="280" y="123"/>
                  </a:lnTo>
                  <a:lnTo>
                    <a:pt x="278" y="119"/>
                  </a:lnTo>
                  <a:lnTo>
                    <a:pt x="278" y="115"/>
                  </a:lnTo>
                  <a:lnTo>
                    <a:pt x="276" y="113"/>
                  </a:lnTo>
                  <a:lnTo>
                    <a:pt x="276" y="107"/>
                  </a:lnTo>
                  <a:lnTo>
                    <a:pt x="274" y="103"/>
                  </a:lnTo>
                  <a:lnTo>
                    <a:pt x="274" y="99"/>
                  </a:lnTo>
                  <a:lnTo>
                    <a:pt x="272" y="95"/>
                  </a:lnTo>
                  <a:lnTo>
                    <a:pt x="272" y="91"/>
                  </a:lnTo>
                  <a:lnTo>
                    <a:pt x="272" y="89"/>
                  </a:lnTo>
                  <a:lnTo>
                    <a:pt x="270" y="89"/>
                  </a:lnTo>
                  <a:lnTo>
                    <a:pt x="266" y="87"/>
                  </a:lnTo>
                  <a:lnTo>
                    <a:pt x="264" y="85"/>
                  </a:lnTo>
                  <a:lnTo>
                    <a:pt x="262" y="83"/>
                  </a:lnTo>
                  <a:lnTo>
                    <a:pt x="260" y="79"/>
                  </a:lnTo>
                  <a:lnTo>
                    <a:pt x="260" y="75"/>
                  </a:lnTo>
                  <a:lnTo>
                    <a:pt x="258" y="73"/>
                  </a:lnTo>
                  <a:lnTo>
                    <a:pt x="258" y="73"/>
                  </a:lnTo>
                  <a:lnTo>
                    <a:pt x="254" y="71"/>
                  </a:lnTo>
                  <a:lnTo>
                    <a:pt x="252" y="69"/>
                  </a:lnTo>
                  <a:lnTo>
                    <a:pt x="252" y="69"/>
                  </a:lnTo>
                  <a:lnTo>
                    <a:pt x="252" y="67"/>
                  </a:lnTo>
                  <a:lnTo>
                    <a:pt x="250" y="65"/>
                  </a:lnTo>
                  <a:lnTo>
                    <a:pt x="250" y="61"/>
                  </a:lnTo>
                  <a:lnTo>
                    <a:pt x="250" y="59"/>
                  </a:lnTo>
                  <a:lnTo>
                    <a:pt x="250" y="57"/>
                  </a:lnTo>
                  <a:lnTo>
                    <a:pt x="250" y="55"/>
                  </a:lnTo>
                  <a:lnTo>
                    <a:pt x="250" y="53"/>
                  </a:lnTo>
                  <a:lnTo>
                    <a:pt x="252" y="51"/>
                  </a:lnTo>
                  <a:lnTo>
                    <a:pt x="254" y="49"/>
                  </a:lnTo>
                  <a:lnTo>
                    <a:pt x="256" y="47"/>
                  </a:lnTo>
                  <a:lnTo>
                    <a:pt x="258" y="47"/>
                  </a:lnTo>
                  <a:lnTo>
                    <a:pt x="258" y="45"/>
                  </a:lnTo>
                  <a:lnTo>
                    <a:pt x="260" y="45"/>
                  </a:lnTo>
                  <a:lnTo>
                    <a:pt x="260" y="43"/>
                  </a:lnTo>
                  <a:lnTo>
                    <a:pt x="260" y="41"/>
                  </a:lnTo>
                  <a:lnTo>
                    <a:pt x="260" y="39"/>
                  </a:lnTo>
                  <a:lnTo>
                    <a:pt x="262" y="37"/>
                  </a:lnTo>
                  <a:lnTo>
                    <a:pt x="262" y="35"/>
                  </a:lnTo>
                  <a:lnTo>
                    <a:pt x="262" y="33"/>
                  </a:lnTo>
                  <a:lnTo>
                    <a:pt x="262" y="31"/>
                  </a:lnTo>
                  <a:lnTo>
                    <a:pt x="262" y="27"/>
                  </a:lnTo>
                  <a:lnTo>
                    <a:pt x="262" y="27"/>
                  </a:lnTo>
                  <a:lnTo>
                    <a:pt x="262" y="25"/>
                  </a:lnTo>
                  <a:lnTo>
                    <a:pt x="260" y="23"/>
                  </a:lnTo>
                  <a:lnTo>
                    <a:pt x="260" y="23"/>
                  </a:lnTo>
                  <a:lnTo>
                    <a:pt x="262" y="19"/>
                  </a:lnTo>
                  <a:lnTo>
                    <a:pt x="262" y="17"/>
                  </a:lnTo>
                  <a:lnTo>
                    <a:pt x="262" y="13"/>
                  </a:lnTo>
                  <a:lnTo>
                    <a:pt x="262" y="13"/>
                  </a:lnTo>
                  <a:lnTo>
                    <a:pt x="262" y="11"/>
                  </a:lnTo>
                  <a:lnTo>
                    <a:pt x="260" y="11"/>
                  </a:lnTo>
                  <a:lnTo>
                    <a:pt x="260" y="11"/>
                  </a:lnTo>
                  <a:lnTo>
                    <a:pt x="260" y="11"/>
                  </a:lnTo>
                  <a:lnTo>
                    <a:pt x="262" y="9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6" y="5"/>
                  </a:lnTo>
                  <a:lnTo>
                    <a:pt x="266" y="3"/>
                  </a:lnTo>
                  <a:lnTo>
                    <a:pt x="266" y="3"/>
                  </a:lnTo>
                  <a:lnTo>
                    <a:pt x="260" y="3"/>
                  </a:lnTo>
                  <a:lnTo>
                    <a:pt x="256" y="5"/>
                  </a:lnTo>
                  <a:lnTo>
                    <a:pt x="254" y="3"/>
                  </a:lnTo>
                  <a:lnTo>
                    <a:pt x="252" y="0"/>
                  </a:lnTo>
                  <a:lnTo>
                    <a:pt x="248" y="0"/>
                  </a:lnTo>
                  <a:lnTo>
                    <a:pt x="246" y="0"/>
                  </a:lnTo>
                  <a:lnTo>
                    <a:pt x="246" y="3"/>
                  </a:lnTo>
                  <a:lnTo>
                    <a:pt x="244" y="3"/>
                  </a:lnTo>
                  <a:lnTo>
                    <a:pt x="242" y="3"/>
                  </a:lnTo>
                  <a:lnTo>
                    <a:pt x="236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32" y="3"/>
                  </a:lnTo>
                  <a:lnTo>
                    <a:pt x="228" y="5"/>
                  </a:lnTo>
                  <a:lnTo>
                    <a:pt x="224" y="5"/>
                  </a:lnTo>
                  <a:lnTo>
                    <a:pt x="220" y="7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2" y="5"/>
                  </a:lnTo>
                  <a:lnTo>
                    <a:pt x="212" y="5"/>
                  </a:lnTo>
                  <a:lnTo>
                    <a:pt x="210" y="3"/>
                  </a:lnTo>
                  <a:lnTo>
                    <a:pt x="194" y="3"/>
                  </a:lnTo>
                  <a:lnTo>
                    <a:pt x="192" y="5"/>
                  </a:lnTo>
                  <a:lnTo>
                    <a:pt x="182" y="5"/>
                  </a:lnTo>
                  <a:lnTo>
                    <a:pt x="182" y="7"/>
                  </a:lnTo>
                  <a:lnTo>
                    <a:pt x="178" y="9"/>
                  </a:lnTo>
                  <a:lnTo>
                    <a:pt x="174" y="9"/>
                  </a:lnTo>
                  <a:lnTo>
                    <a:pt x="168" y="9"/>
                  </a:lnTo>
                  <a:lnTo>
                    <a:pt x="158" y="11"/>
                  </a:lnTo>
                  <a:lnTo>
                    <a:pt x="154" y="11"/>
                  </a:lnTo>
                  <a:lnTo>
                    <a:pt x="150" y="13"/>
                  </a:lnTo>
                  <a:lnTo>
                    <a:pt x="146" y="15"/>
                  </a:lnTo>
                  <a:lnTo>
                    <a:pt x="144" y="17"/>
                  </a:lnTo>
                  <a:lnTo>
                    <a:pt x="140" y="19"/>
                  </a:lnTo>
                  <a:lnTo>
                    <a:pt x="140" y="21"/>
                  </a:lnTo>
                  <a:lnTo>
                    <a:pt x="138" y="23"/>
                  </a:lnTo>
                  <a:lnTo>
                    <a:pt x="136" y="23"/>
                  </a:lnTo>
                  <a:lnTo>
                    <a:pt x="134" y="23"/>
                  </a:lnTo>
                  <a:lnTo>
                    <a:pt x="132" y="23"/>
                  </a:lnTo>
                  <a:lnTo>
                    <a:pt x="124" y="25"/>
                  </a:lnTo>
                  <a:lnTo>
                    <a:pt x="122" y="27"/>
                  </a:lnTo>
                  <a:lnTo>
                    <a:pt x="120" y="29"/>
                  </a:lnTo>
                  <a:lnTo>
                    <a:pt x="118" y="31"/>
                  </a:lnTo>
                  <a:lnTo>
                    <a:pt x="116" y="33"/>
                  </a:lnTo>
                  <a:lnTo>
                    <a:pt x="114" y="35"/>
                  </a:lnTo>
                  <a:lnTo>
                    <a:pt x="110" y="37"/>
                  </a:lnTo>
                  <a:lnTo>
                    <a:pt x="108" y="37"/>
                  </a:lnTo>
                  <a:lnTo>
                    <a:pt x="104" y="37"/>
                  </a:lnTo>
                  <a:lnTo>
                    <a:pt x="106" y="37"/>
                  </a:lnTo>
                  <a:lnTo>
                    <a:pt x="106" y="39"/>
                  </a:lnTo>
                  <a:lnTo>
                    <a:pt x="110" y="41"/>
                  </a:lnTo>
                  <a:lnTo>
                    <a:pt x="110" y="43"/>
                  </a:lnTo>
                  <a:lnTo>
                    <a:pt x="110" y="43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2" y="47"/>
                  </a:lnTo>
                  <a:lnTo>
                    <a:pt x="112" y="47"/>
                  </a:lnTo>
                  <a:lnTo>
                    <a:pt x="112" y="49"/>
                  </a:lnTo>
                  <a:lnTo>
                    <a:pt x="110" y="49"/>
                  </a:lnTo>
                  <a:lnTo>
                    <a:pt x="112" y="53"/>
                  </a:lnTo>
                  <a:lnTo>
                    <a:pt x="112" y="57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12" y="61"/>
                  </a:lnTo>
                  <a:lnTo>
                    <a:pt x="112" y="63"/>
                  </a:lnTo>
                  <a:lnTo>
                    <a:pt x="112" y="69"/>
                  </a:lnTo>
                  <a:lnTo>
                    <a:pt x="112" y="71"/>
                  </a:lnTo>
                  <a:lnTo>
                    <a:pt x="114" y="73"/>
                  </a:lnTo>
                  <a:lnTo>
                    <a:pt x="114" y="77"/>
                  </a:lnTo>
                  <a:lnTo>
                    <a:pt x="114" y="77"/>
                  </a:lnTo>
                  <a:lnTo>
                    <a:pt x="116" y="79"/>
                  </a:lnTo>
                  <a:lnTo>
                    <a:pt x="116" y="79"/>
                  </a:lnTo>
                  <a:lnTo>
                    <a:pt x="118" y="81"/>
                  </a:lnTo>
                  <a:lnTo>
                    <a:pt x="120" y="81"/>
                  </a:lnTo>
                  <a:lnTo>
                    <a:pt x="120" y="83"/>
                  </a:lnTo>
                  <a:lnTo>
                    <a:pt x="118" y="85"/>
                  </a:lnTo>
                  <a:lnTo>
                    <a:pt x="118" y="85"/>
                  </a:lnTo>
                  <a:lnTo>
                    <a:pt x="118" y="87"/>
                  </a:lnTo>
                  <a:lnTo>
                    <a:pt x="118" y="89"/>
                  </a:lnTo>
                  <a:lnTo>
                    <a:pt x="118" y="89"/>
                  </a:lnTo>
                  <a:lnTo>
                    <a:pt x="116" y="91"/>
                  </a:lnTo>
                  <a:lnTo>
                    <a:pt x="114" y="91"/>
                  </a:lnTo>
                  <a:lnTo>
                    <a:pt x="112" y="91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2" y="89"/>
                  </a:lnTo>
                  <a:lnTo>
                    <a:pt x="100" y="89"/>
                  </a:lnTo>
                  <a:lnTo>
                    <a:pt x="98" y="89"/>
                  </a:lnTo>
                  <a:lnTo>
                    <a:pt x="96" y="91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92" y="93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84" y="97"/>
                  </a:lnTo>
                  <a:lnTo>
                    <a:pt x="82" y="97"/>
                  </a:lnTo>
                  <a:lnTo>
                    <a:pt x="80" y="97"/>
                  </a:lnTo>
                  <a:lnTo>
                    <a:pt x="80" y="97"/>
                  </a:lnTo>
                  <a:lnTo>
                    <a:pt x="78" y="97"/>
                  </a:lnTo>
                  <a:lnTo>
                    <a:pt x="78" y="99"/>
                  </a:lnTo>
                  <a:lnTo>
                    <a:pt x="78" y="99"/>
                  </a:lnTo>
                  <a:lnTo>
                    <a:pt x="78" y="101"/>
                  </a:lnTo>
                  <a:lnTo>
                    <a:pt x="78" y="101"/>
                  </a:lnTo>
                  <a:lnTo>
                    <a:pt x="78" y="103"/>
                  </a:lnTo>
                  <a:lnTo>
                    <a:pt x="78" y="105"/>
                  </a:lnTo>
                  <a:lnTo>
                    <a:pt x="78" y="105"/>
                  </a:lnTo>
                  <a:lnTo>
                    <a:pt x="78" y="107"/>
                  </a:lnTo>
                  <a:lnTo>
                    <a:pt x="78" y="107"/>
                  </a:lnTo>
                  <a:lnTo>
                    <a:pt x="78" y="107"/>
                  </a:lnTo>
                  <a:lnTo>
                    <a:pt x="80" y="107"/>
                  </a:lnTo>
                  <a:lnTo>
                    <a:pt x="80" y="107"/>
                  </a:lnTo>
                  <a:lnTo>
                    <a:pt x="80" y="109"/>
                  </a:lnTo>
                  <a:lnTo>
                    <a:pt x="80" y="109"/>
                  </a:lnTo>
                  <a:lnTo>
                    <a:pt x="80" y="111"/>
                  </a:lnTo>
                  <a:lnTo>
                    <a:pt x="80" y="111"/>
                  </a:lnTo>
                  <a:lnTo>
                    <a:pt x="78" y="111"/>
                  </a:lnTo>
                  <a:lnTo>
                    <a:pt x="76" y="111"/>
                  </a:lnTo>
                  <a:lnTo>
                    <a:pt x="72" y="113"/>
                  </a:lnTo>
                  <a:lnTo>
                    <a:pt x="70" y="115"/>
                  </a:lnTo>
                  <a:lnTo>
                    <a:pt x="66" y="117"/>
                  </a:lnTo>
                  <a:lnTo>
                    <a:pt x="66" y="117"/>
                  </a:lnTo>
                  <a:lnTo>
                    <a:pt x="62" y="117"/>
                  </a:lnTo>
                  <a:lnTo>
                    <a:pt x="60" y="119"/>
                  </a:lnTo>
                  <a:lnTo>
                    <a:pt x="58" y="121"/>
                  </a:lnTo>
                  <a:lnTo>
                    <a:pt x="56" y="125"/>
                  </a:lnTo>
                  <a:lnTo>
                    <a:pt x="54" y="127"/>
                  </a:lnTo>
                  <a:lnTo>
                    <a:pt x="52" y="129"/>
                  </a:lnTo>
                  <a:lnTo>
                    <a:pt x="50" y="129"/>
                  </a:lnTo>
                  <a:lnTo>
                    <a:pt x="48" y="129"/>
                  </a:lnTo>
                  <a:lnTo>
                    <a:pt x="44" y="131"/>
                  </a:lnTo>
                  <a:lnTo>
                    <a:pt x="42" y="131"/>
                  </a:lnTo>
                  <a:lnTo>
                    <a:pt x="40" y="131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36" y="135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2" y="135"/>
                  </a:lnTo>
                  <a:lnTo>
                    <a:pt x="30" y="135"/>
                  </a:lnTo>
                  <a:lnTo>
                    <a:pt x="28" y="135"/>
                  </a:lnTo>
                  <a:lnTo>
                    <a:pt x="26" y="135"/>
                  </a:lnTo>
                  <a:lnTo>
                    <a:pt x="26" y="135"/>
                  </a:lnTo>
                  <a:lnTo>
                    <a:pt x="24" y="135"/>
                  </a:lnTo>
                  <a:lnTo>
                    <a:pt x="24" y="137"/>
                  </a:lnTo>
                  <a:lnTo>
                    <a:pt x="22" y="137"/>
                  </a:lnTo>
                  <a:lnTo>
                    <a:pt x="20" y="139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14" y="143"/>
                  </a:lnTo>
                  <a:lnTo>
                    <a:pt x="12" y="143"/>
                  </a:lnTo>
                  <a:lnTo>
                    <a:pt x="8" y="145"/>
                  </a:lnTo>
                  <a:lnTo>
                    <a:pt x="8" y="147"/>
                  </a:lnTo>
                  <a:lnTo>
                    <a:pt x="6" y="147"/>
                  </a:lnTo>
                  <a:lnTo>
                    <a:pt x="4" y="149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5"/>
                  </a:lnTo>
                  <a:lnTo>
                    <a:pt x="2" y="157"/>
                  </a:lnTo>
                  <a:lnTo>
                    <a:pt x="2" y="161"/>
                  </a:lnTo>
                  <a:lnTo>
                    <a:pt x="2" y="165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0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1"/>
                  </a:lnTo>
                  <a:lnTo>
                    <a:pt x="12" y="183"/>
                  </a:lnTo>
                  <a:lnTo>
                    <a:pt x="14" y="185"/>
                  </a:lnTo>
                  <a:lnTo>
                    <a:pt x="18" y="187"/>
                  </a:lnTo>
                  <a:lnTo>
                    <a:pt x="20" y="189"/>
                  </a:lnTo>
                  <a:lnTo>
                    <a:pt x="24" y="191"/>
                  </a:lnTo>
                  <a:lnTo>
                    <a:pt x="26" y="193"/>
                  </a:lnTo>
                  <a:lnTo>
                    <a:pt x="28" y="195"/>
                  </a:lnTo>
                  <a:lnTo>
                    <a:pt x="32" y="197"/>
                  </a:lnTo>
                  <a:lnTo>
                    <a:pt x="34" y="199"/>
                  </a:lnTo>
                  <a:lnTo>
                    <a:pt x="38" y="201"/>
                  </a:lnTo>
                  <a:lnTo>
                    <a:pt x="40" y="203"/>
                  </a:lnTo>
                  <a:lnTo>
                    <a:pt x="42" y="205"/>
                  </a:lnTo>
                  <a:lnTo>
                    <a:pt x="46" y="207"/>
                  </a:lnTo>
                  <a:lnTo>
                    <a:pt x="48" y="209"/>
                  </a:lnTo>
                  <a:lnTo>
                    <a:pt x="52" y="211"/>
                  </a:lnTo>
                  <a:lnTo>
                    <a:pt x="56" y="215"/>
                  </a:lnTo>
                  <a:lnTo>
                    <a:pt x="58" y="217"/>
                  </a:lnTo>
                  <a:lnTo>
                    <a:pt x="64" y="221"/>
                  </a:lnTo>
                  <a:lnTo>
                    <a:pt x="68" y="223"/>
                  </a:lnTo>
                  <a:lnTo>
                    <a:pt x="72" y="227"/>
                  </a:lnTo>
                  <a:lnTo>
                    <a:pt x="78" y="231"/>
                  </a:lnTo>
                  <a:lnTo>
                    <a:pt x="82" y="235"/>
                  </a:lnTo>
                  <a:lnTo>
                    <a:pt x="88" y="239"/>
                  </a:lnTo>
                  <a:lnTo>
                    <a:pt x="92" y="243"/>
                  </a:lnTo>
                  <a:lnTo>
                    <a:pt x="96" y="247"/>
                  </a:lnTo>
                  <a:lnTo>
                    <a:pt x="102" y="251"/>
                  </a:lnTo>
                  <a:lnTo>
                    <a:pt x="106" y="253"/>
                  </a:lnTo>
                  <a:lnTo>
                    <a:pt x="112" y="257"/>
                  </a:lnTo>
                  <a:lnTo>
                    <a:pt x="116" y="261"/>
                  </a:lnTo>
                  <a:lnTo>
                    <a:pt x="122" y="265"/>
                  </a:lnTo>
                  <a:lnTo>
                    <a:pt x="126" y="269"/>
                  </a:lnTo>
                  <a:lnTo>
                    <a:pt x="132" y="273"/>
                  </a:lnTo>
                  <a:lnTo>
                    <a:pt x="136" y="277"/>
                  </a:lnTo>
                  <a:lnTo>
                    <a:pt x="142" y="281"/>
                  </a:lnTo>
                  <a:lnTo>
                    <a:pt x="146" y="285"/>
                  </a:lnTo>
                  <a:lnTo>
                    <a:pt x="150" y="287"/>
                  </a:lnTo>
                  <a:lnTo>
                    <a:pt x="150" y="287"/>
                  </a:lnTo>
                  <a:lnTo>
                    <a:pt x="150" y="289"/>
                  </a:lnTo>
                  <a:lnTo>
                    <a:pt x="150" y="291"/>
                  </a:lnTo>
                  <a:lnTo>
                    <a:pt x="150" y="291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7"/>
                  </a:lnTo>
                  <a:lnTo>
                    <a:pt x="156" y="297"/>
                  </a:lnTo>
                  <a:lnTo>
                    <a:pt x="156" y="297"/>
                  </a:lnTo>
                  <a:lnTo>
                    <a:pt x="158" y="299"/>
                  </a:lnTo>
                  <a:lnTo>
                    <a:pt x="158" y="301"/>
                  </a:lnTo>
                  <a:lnTo>
                    <a:pt x="160" y="301"/>
                  </a:lnTo>
                  <a:lnTo>
                    <a:pt x="160" y="301"/>
                  </a:lnTo>
                  <a:lnTo>
                    <a:pt x="166" y="301"/>
                  </a:lnTo>
                  <a:lnTo>
                    <a:pt x="166" y="303"/>
                  </a:lnTo>
                  <a:lnTo>
                    <a:pt x="168" y="305"/>
                  </a:lnTo>
                  <a:lnTo>
                    <a:pt x="170" y="305"/>
                  </a:lnTo>
                  <a:lnTo>
                    <a:pt x="172" y="307"/>
                  </a:lnTo>
                  <a:lnTo>
                    <a:pt x="174" y="307"/>
                  </a:lnTo>
                  <a:lnTo>
                    <a:pt x="176" y="307"/>
                  </a:lnTo>
                  <a:lnTo>
                    <a:pt x="178" y="307"/>
                  </a:lnTo>
                  <a:lnTo>
                    <a:pt x="180" y="309"/>
                  </a:lnTo>
                  <a:lnTo>
                    <a:pt x="180" y="309"/>
                  </a:lnTo>
                  <a:lnTo>
                    <a:pt x="180" y="311"/>
                  </a:lnTo>
                  <a:lnTo>
                    <a:pt x="180" y="311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7"/>
                  </a:lnTo>
                  <a:lnTo>
                    <a:pt x="182" y="317"/>
                  </a:lnTo>
                  <a:lnTo>
                    <a:pt x="180" y="317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0" y="323"/>
                  </a:lnTo>
                  <a:lnTo>
                    <a:pt x="182" y="323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3"/>
                  </a:lnTo>
                  <a:lnTo>
                    <a:pt x="184" y="323"/>
                  </a:lnTo>
                  <a:lnTo>
                    <a:pt x="188" y="323"/>
                  </a:lnTo>
                  <a:lnTo>
                    <a:pt x="192" y="323"/>
                  </a:lnTo>
                  <a:lnTo>
                    <a:pt x="196" y="321"/>
                  </a:lnTo>
                  <a:lnTo>
                    <a:pt x="200" y="321"/>
                  </a:lnTo>
                  <a:lnTo>
                    <a:pt x="204" y="319"/>
                  </a:lnTo>
                  <a:lnTo>
                    <a:pt x="208" y="319"/>
                  </a:lnTo>
                  <a:lnTo>
                    <a:pt x="214" y="317"/>
                  </a:lnTo>
                  <a:lnTo>
                    <a:pt x="220" y="317"/>
                  </a:lnTo>
                  <a:lnTo>
                    <a:pt x="222" y="315"/>
                  </a:lnTo>
                  <a:lnTo>
                    <a:pt x="226" y="311"/>
                  </a:lnTo>
                  <a:lnTo>
                    <a:pt x="228" y="309"/>
                  </a:lnTo>
                  <a:lnTo>
                    <a:pt x="232" y="305"/>
                  </a:lnTo>
                  <a:lnTo>
                    <a:pt x="236" y="301"/>
                  </a:lnTo>
                  <a:lnTo>
                    <a:pt x="240" y="297"/>
                  </a:lnTo>
                  <a:lnTo>
                    <a:pt x="244" y="293"/>
                  </a:lnTo>
                  <a:lnTo>
                    <a:pt x="246" y="291"/>
                  </a:lnTo>
                  <a:lnTo>
                    <a:pt x="252" y="287"/>
                  </a:lnTo>
                  <a:lnTo>
                    <a:pt x="260" y="281"/>
                  </a:lnTo>
                  <a:lnTo>
                    <a:pt x="268" y="275"/>
                  </a:lnTo>
                  <a:lnTo>
                    <a:pt x="276" y="271"/>
                  </a:lnTo>
                  <a:lnTo>
                    <a:pt x="284" y="265"/>
                  </a:lnTo>
                  <a:lnTo>
                    <a:pt x="292" y="259"/>
                  </a:lnTo>
                  <a:lnTo>
                    <a:pt x="300" y="255"/>
                  </a:lnTo>
                  <a:lnTo>
                    <a:pt x="308" y="249"/>
                  </a:lnTo>
                  <a:lnTo>
                    <a:pt x="316" y="243"/>
                  </a:lnTo>
                  <a:lnTo>
                    <a:pt x="314" y="239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8">
              <a:extLst>
                <a:ext uri="{FF2B5EF4-FFF2-40B4-BE49-F238E27FC236}">
                  <a16:creationId xmlns:a16="http://schemas.microsoft.com/office/drawing/2014/main" id="{77137407-BCAC-4088-A625-FDE8392DB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1315"/>
              <a:ext cx="26" cy="50"/>
            </a:xfrm>
            <a:custGeom>
              <a:avLst/>
              <a:gdLst>
                <a:gd name="T0" fmla="*/ 26 w 26"/>
                <a:gd name="T1" fmla="*/ 34 h 50"/>
                <a:gd name="T2" fmla="*/ 26 w 26"/>
                <a:gd name="T3" fmla="*/ 32 h 50"/>
                <a:gd name="T4" fmla="*/ 26 w 26"/>
                <a:gd name="T5" fmla="*/ 30 h 50"/>
                <a:gd name="T6" fmla="*/ 22 w 26"/>
                <a:gd name="T7" fmla="*/ 30 h 50"/>
                <a:gd name="T8" fmla="*/ 22 w 26"/>
                <a:gd name="T9" fmla="*/ 28 h 50"/>
                <a:gd name="T10" fmla="*/ 20 w 26"/>
                <a:gd name="T11" fmla="*/ 26 h 50"/>
                <a:gd name="T12" fmla="*/ 18 w 26"/>
                <a:gd name="T13" fmla="*/ 22 h 50"/>
                <a:gd name="T14" fmla="*/ 18 w 26"/>
                <a:gd name="T15" fmla="*/ 20 h 50"/>
                <a:gd name="T16" fmla="*/ 18 w 26"/>
                <a:gd name="T17" fmla="*/ 18 h 50"/>
                <a:gd name="T18" fmla="*/ 18 w 26"/>
                <a:gd name="T19" fmla="*/ 16 h 50"/>
                <a:gd name="T20" fmla="*/ 20 w 26"/>
                <a:gd name="T21" fmla="*/ 14 h 50"/>
                <a:gd name="T22" fmla="*/ 20 w 26"/>
                <a:gd name="T23" fmla="*/ 10 h 50"/>
                <a:gd name="T24" fmla="*/ 18 w 26"/>
                <a:gd name="T25" fmla="*/ 8 h 50"/>
                <a:gd name="T26" fmla="*/ 16 w 26"/>
                <a:gd name="T27" fmla="*/ 6 h 50"/>
                <a:gd name="T28" fmla="*/ 14 w 26"/>
                <a:gd name="T29" fmla="*/ 4 h 50"/>
                <a:gd name="T30" fmla="*/ 12 w 26"/>
                <a:gd name="T31" fmla="*/ 2 h 50"/>
                <a:gd name="T32" fmla="*/ 10 w 26"/>
                <a:gd name="T33" fmla="*/ 2 h 50"/>
                <a:gd name="T34" fmla="*/ 8 w 26"/>
                <a:gd name="T35" fmla="*/ 2 h 50"/>
                <a:gd name="T36" fmla="*/ 6 w 26"/>
                <a:gd name="T37" fmla="*/ 2 h 50"/>
                <a:gd name="T38" fmla="*/ 6 w 26"/>
                <a:gd name="T39" fmla="*/ 0 h 50"/>
                <a:gd name="T40" fmla="*/ 6 w 26"/>
                <a:gd name="T41" fmla="*/ 0 h 50"/>
                <a:gd name="T42" fmla="*/ 4 w 26"/>
                <a:gd name="T43" fmla="*/ 2 h 50"/>
                <a:gd name="T44" fmla="*/ 2 w 26"/>
                <a:gd name="T45" fmla="*/ 6 h 50"/>
                <a:gd name="T46" fmla="*/ 0 w 26"/>
                <a:gd name="T47" fmla="*/ 8 h 50"/>
                <a:gd name="T48" fmla="*/ 2 w 26"/>
                <a:gd name="T49" fmla="*/ 10 h 50"/>
                <a:gd name="T50" fmla="*/ 2 w 26"/>
                <a:gd name="T51" fmla="*/ 12 h 50"/>
                <a:gd name="T52" fmla="*/ 2 w 26"/>
                <a:gd name="T53" fmla="*/ 14 h 50"/>
                <a:gd name="T54" fmla="*/ 4 w 26"/>
                <a:gd name="T55" fmla="*/ 14 h 50"/>
                <a:gd name="T56" fmla="*/ 4 w 26"/>
                <a:gd name="T57" fmla="*/ 18 h 50"/>
                <a:gd name="T58" fmla="*/ 4 w 26"/>
                <a:gd name="T59" fmla="*/ 22 h 50"/>
                <a:gd name="T60" fmla="*/ 4 w 26"/>
                <a:gd name="T61" fmla="*/ 24 h 50"/>
                <a:gd name="T62" fmla="*/ 4 w 26"/>
                <a:gd name="T63" fmla="*/ 30 h 50"/>
                <a:gd name="T64" fmla="*/ 2 w 26"/>
                <a:gd name="T65" fmla="*/ 34 h 50"/>
                <a:gd name="T66" fmla="*/ 4 w 26"/>
                <a:gd name="T67" fmla="*/ 38 h 50"/>
                <a:gd name="T68" fmla="*/ 4 w 26"/>
                <a:gd name="T69" fmla="*/ 40 h 50"/>
                <a:gd name="T70" fmla="*/ 2 w 26"/>
                <a:gd name="T71" fmla="*/ 38 h 50"/>
                <a:gd name="T72" fmla="*/ 2 w 26"/>
                <a:gd name="T73" fmla="*/ 40 h 50"/>
                <a:gd name="T74" fmla="*/ 4 w 26"/>
                <a:gd name="T75" fmla="*/ 42 h 50"/>
                <a:gd name="T76" fmla="*/ 12 w 26"/>
                <a:gd name="T77" fmla="*/ 46 h 50"/>
                <a:gd name="T78" fmla="*/ 12 w 26"/>
                <a:gd name="T79" fmla="*/ 50 h 50"/>
                <a:gd name="T80" fmla="*/ 14 w 26"/>
                <a:gd name="T81" fmla="*/ 50 h 50"/>
                <a:gd name="T82" fmla="*/ 16 w 26"/>
                <a:gd name="T83" fmla="*/ 50 h 50"/>
                <a:gd name="T84" fmla="*/ 16 w 26"/>
                <a:gd name="T85" fmla="*/ 50 h 50"/>
                <a:gd name="T86" fmla="*/ 16 w 26"/>
                <a:gd name="T87" fmla="*/ 48 h 50"/>
                <a:gd name="T88" fmla="*/ 18 w 26"/>
                <a:gd name="T89" fmla="*/ 48 h 50"/>
                <a:gd name="T90" fmla="*/ 18 w 26"/>
                <a:gd name="T91" fmla="*/ 48 h 50"/>
                <a:gd name="T92" fmla="*/ 16 w 26"/>
                <a:gd name="T93" fmla="*/ 46 h 50"/>
                <a:gd name="T94" fmla="*/ 18 w 26"/>
                <a:gd name="T95" fmla="*/ 44 h 50"/>
                <a:gd name="T96" fmla="*/ 18 w 26"/>
                <a:gd name="T97" fmla="*/ 46 h 50"/>
                <a:gd name="T98" fmla="*/ 20 w 26"/>
                <a:gd name="T99" fmla="*/ 44 h 50"/>
                <a:gd name="T100" fmla="*/ 22 w 26"/>
                <a:gd name="T101" fmla="*/ 44 h 50"/>
                <a:gd name="T102" fmla="*/ 22 w 26"/>
                <a:gd name="T103" fmla="*/ 42 h 50"/>
                <a:gd name="T104" fmla="*/ 22 w 26"/>
                <a:gd name="T105" fmla="*/ 40 h 50"/>
                <a:gd name="T106" fmla="*/ 24 w 26"/>
                <a:gd name="T107" fmla="*/ 38 h 50"/>
                <a:gd name="T108" fmla="*/ 26 w 26"/>
                <a:gd name="T109" fmla="*/ 38 h 50"/>
                <a:gd name="T110" fmla="*/ 26 w 26"/>
                <a:gd name="T111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" h="50">
                  <a:moveTo>
                    <a:pt x="26" y="34"/>
                  </a:move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34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07D35B76-5239-4597-B45B-DF9BBFCCF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7" y="1011"/>
              <a:ext cx="14" cy="6"/>
            </a:xfrm>
            <a:custGeom>
              <a:avLst/>
              <a:gdLst>
                <a:gd name="T0" fmla="*/ 14 w 14"/>
                <a:gd name="T1" fmla="*/ 6 h 6"/>
                <a:gd name="T2" fmla="*/ 12 w 14"/>
                <a:gd name="T3" fmla="*/ 4 h 6"/>
                <a:gd name="T4" fmla="*/ 12 w 14"/>
                <a:gd name="T5" fmla="*/ 6 h 6"/>
                <a:gd name="T6" fmla="*/ 1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6 h 6"/>
                <a:gd name="T14" fmla="*/ 14 w 14"/>
                <a:gd name="T15" fmla="*/ 6 h 6"/>
                <a:gd name="T16" fmla="*/ 14 w 14"/>
                <a:gd name="T17" fmla="*/ 6 h 6"/>
                <a:gd name="T18" fmla="*/ 14 w 14"/>
                <a:gd name="T19" fmla="*/ 6 h 6"/>
                <a:gd name="T20" fmla="*/ 2 w 14"/>
                <a:gd name="T21" fmla="*/ 2 h 6"/>
                <a:gd name="T22" fmla="*/ 0 w 14"/>
                <a:gd name="T23" fmla="*/ 2 h 6"/>
                <a:gd name="T24" fmla="*/ 0 w 14"/>
                <a:gd name="T25" fmla="*/ 4 h 6"/>
                <a:gd name="T26" fmla="*/ 0 w 14"/>
                <a:gd name="T27" fmla="*/ 4 h 6"/>
                <a:gd name="T28" fmla="*/ 2 w 14"/>
                <a:gd name="T29" fmla="*/ 4 h 6"/>
                <a:gd name="T30" fmla="*/ 2 w 14"/>
                <a:gd name="T31" fmla="*/ 4 h 6"/>
                <a:gd name="T32" fmla="*/ 2 w 14"/>
                <a:gd name="T33" fmla="*/ 4 h 6"/>
                <a:gd name="T34" fmla="*/ 2 w 14"/>
                <a:gd name="T35" fmla="*/ 4 h 6"/>
                <a:gd name="T36" fmla="*/ 2 w 14"/>
                <a:gd name="T37" fmla="*/ 4 h 6"/>
                <a:gd name="T38" fmla="*/ 2 w 14"/>
                <a:gd name="T39" fmla="*/ 2 h 6"/>
                <a:gd name="T40" fmla="*/ 8 w 14"/>
                <a:gd name="T41" fmla="*/ 2 h 6"/>
                <a:gd name="T42" fmla="*/ 8 w 14"/>
                <a:gd name="T43" fmla="*/ 2 h 6"/>
                <a:gd name="T44" fmla="*/ 8 w 14"/>
                <a:gd name="T45" fmla="*/ 0 h 6"/>
                <a:gd name="T46" fmla="*/ 6 w 14"/>
                <a:gd name="T47" fmla="*/ 0 h 6"/>
                <a:gd name="T48" fmla="*/ 6 w 14"/>
                <a:gd name="T49" fmla="*/ 0 h 6"/>
                <a:gd name="T50" fmla="*/ 6 w 14"/>
                <a:gd name="T51" fmla="*/ 0 h 6"/>
                <a:gd name="T52" fmla="*/ 6 w 14"/>
                <a:gd name="T53" fmla="*/ 0 h 6"/>
                <a:gd name="T54" fmla="*/ 4 w 14"/>
                <a:gd name="T55" fmla="*/ 0 h 6"/>
                <a:gd name="T56" fmla="*/ 4 w 14"/>
                <a:gd name="T57" fmla="*/ 0 h 6"/>
                <a:gd name="T58" fmla="*/ 4 w 14"/>
                <a:gd name="T59" fmla="*/ 0 h 6"/>
                <a:gd name="T60" fmla="*/ 4 w 14"/>
                <a:gd name="T61" fmla="*/ 0 h 6"/>
                <a:gd name="T62" fmla="*/ 4 w 14"/>
                <a:gd name="T63" fmla="*/ 0 h 6"/>
                <a:gd name="T64" fmla="*/ 4 w 14"/>
                <a:gd name="T65" fmla="*/ 2 h 6"/>
                <a:gd name="T66" fmla="*/ 4 w 14"/>
                <a:gd name="T67" fmla="*/ 2 h 6"/>
                <a:gd name="T68" fmla="*/ 4 w 14"/>
                <a:gd name="T69" fmla="*/ 2 h 6"/>
                <a:gd name="T70" fmla="*/ 4 w 14"/>
                <a:gd name="T71" fmla="*/ 2 h 6"/>
                <a:gd name="T72" fmla="*/ 4 w 14"/>
                <a:gd name="T73" fmla="*/ 2 h 6"/>
                <a:gd name="T74" fmla="*/ 4 w 14"/>
                <a:gd name="T75" fmla="*/ 2 h 6"/>
                <a:gd name="T76" fmla="*/ 2 w 14"/>
                <a:gd name="T77" fmla="*/ 2 h 6"/>
                <a:gd name="T78" fmla="*/ 2 w 14"/>
                <a:gd name="T79" fmla="*/ 2 h 6"/>
                <a:gd name="T80" fmla="*/ 4 w 14"/>
                <a:gd name="T81" fmla="*/ 4 h 6"/>
                <a:gd name="T82" fmla="*/ 4 w 14"/>
                <a:gd name="T83" fmla="*/ 4 h 6"/>
                <a:gd name="T84" fmla="*/ 8 w 14"/>
                <a:gd name="T85" fmla="*/ 4 h 6"/>
                <a:gd name="T86" fmla="*/ 8 w 14"/>
                <a:gd name="T87" fmla="*/ 4 h 6"/>
                <a:gd name="T88" fmla="*/ 8 w 14"/>
                <a:gd name="T89" fmla="*/ 4 h 6"/>
                <a:gd name="T90" fmla="*/ 8 w 14"/>
                <a:gd name="T91" fmla="*/ 4 h 6"/>
                <a:gd name="T92" fmla="*/ 8 w 14"/>
                <a:gd name="T93" fmla="*/ 2 h 6"/>
                <a:gd name="T94" fmla="*/ 8 w 14"/>
                <a:gd name="T95" fmla="*/ 4 h 6"/>
                <a:gd name="T96" fmla="*/ 10 w 14"/>
                <a:gd name="T97" fmla="*/ 4 h 6"/>
                <a:gd name="T98" fmla="*/ 10 w 14"/>
                <a:gd name="T99" fmla="*/ 2 h 6"/>
                <a:gd name="T100" fmla="*/ 10 w 14"/>
                <a:gd name="T101" fmla="*/ 2 h 6"/>
                <a:gd name="T102" fmla="*/ 8 w 14"/>
                <a:gd name="T10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close/>
                  <a:moveTo>
                    <a:pt x="2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8D160F15-5B30-4C6E-978C-FFD753DE1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387"/>
              <a:ext cx="202" cy="165"/>
            </a:xfrm>
            <a:custGeom>
              <a:avLst/>
              <a:gdLst>
                <a:gd name="T0" fmla="*/ 194 w 202"/>
                <a:gd name="T1" fmla="*/ 20 h 165"/>
                <a:gd name="T2" fmla="*/ 184 w 202"/>
                <a:gd name="T3" fmla="*/ 22 h 165"/>
                <a:gd name="T4" fmla="*/ 184 w 202"/>
                <a:gd name="T5" fmla="*/ 18 h 165"/>
                <a:gd name="T6" fmla="*/ 170 w 202"/>
                <a:gd name="T7" fmla="*/ 26 h 165"/>
                <a:gd name="T8" fmla="*/ 156 w 202"/>
                <a:gd name="T9" fmla="*/ 33 h 165"/>
                <a:gd name="T10" fmla="*/ 152 w 202"/>
                <a:gd name="T11" fmla="*/ 12 h 165"/>
                <a:gd name="T12" fmla="*/ 146 w 202"/>
                <a:gd name="T13" fmla="*/ 10 h 165"/>
                <a:gd name="T14" fmla="*/ 136 w 202"/>
                <a:gd name="T15" fmla="*/ 2 h 165"/>
                <a:gd name="T16" fmla="*/ 132 w 202"/>
                <a:gd name="T17" fmla="*/ 12 h 165"/>
                <a:gd name="T18" fmla="*/ 126 w 202"/>
                <a:gd name="T19" fmla="*/ 16 h 165"/>
                <a:gd name="T20" fmla="*/ 122 w 202"/>
                <a:gd name="T21" fmla="*/ 24 h 165"/>
                <a:gd name="T22" fmla="*/ 114 w 202"/>
                <a:gd name="T23" fmla="*/ 20 h 165"/>
                <a:gd name="T24" fmla="*/ 110 w 202"/>
                <a:gd name="T25" fmla="*/ 22 h 165"/>
                <a:gd name="T26" fmla="*/ 104 w 202"/>
                <a:gd name="T27" fmla="*/ 29 h 165"/>
                <a:gd name="T28" fmla="*/ 96 w 202"/>
                <a:gd name="T29" fmla="*/ 22 h 165"/>
                <a:gd name="T30" fmla="*/ 84 w 202"/>
                <a:gd name="T31" fmla="*/ 20 h 165"/>
                <a:gd name="T32" fmla="*/ 66 w 202"/>
                <a:gd name="T33" fmla="*/ 16 h 165"/>
                <a:gd name="T34" fmla="*/ 56 w 202"/>
                <a:gd name="T35" fmla="*/ 24 h 165"/>
                <a:gd name="T36" fmla="*/ 52 w 202"/>
                <a:gd name="T37" fmla="*/ 39 h 165"/>
                <a:gd name="T38" fmla="*/ 46 w 202"/>
                <a:gd name="T39" fmla="*/ 45 h 165"/>
                <a:gd name="T40" fmla="*/ 34 w 202"/>
                <a:gd name="T41" fmla="*/ 49 h 165"/>
                <a:gd name="T42" fmla="*/ 34 w 202"/>
                <a:gd name="T43" fmla="*/ 57 h 165"/>
                <a:gd name="T44" fmla="*/ 26 w 202"/>
                <a:gd name="T45" fmla="*/ 59 h 165"/>
                <a:gd name="T46" fmla="*/ 18 w 202"/>
                <a:gd name="T47" fmla="*/ 55 h 165"/>
                <a:gd name="T48" fmla="*/ 8 w 202"/>
                <a:gd name="T49" fmla="*/ 53 h 165"/>
                <a:gd name="T50" fmla="*/ 6 w 202"/>
                <a:gd name="T51" fmla="*/ 59 h 165"/>
                <a:gd name="T52" fmla="*/ 6 w 202"/>
                <a:gd name="T53" fmla="*/ 65 h 165"/>
                <a:gd name="T54" fmla="*/ 4 w 202"/>
                <a:gd name="T55" fmla="*/ 71 h 165"/>
                <a:gd name="T56" fmla="*/ 4 w 202"/>
                <a:gd name="T57" fmla="*/ 75 h 165"/>
                <a:gd name="T58" fmla="*/ 2 w 202"/>
                <a:gd name="T59" fmla="*/ 89 h 165"/>
                <a:gd name="T60" fmla="*/ 6 w 202"/>
                <a:gd name="T61" fmla="*/ 93 h 165"/>
                <a:gd name="T62" fmla="*/ 10 w 202"/>
                <a:gd name="T63" fmla="*/ 113 h 165"/>
                <a:gd name="T64" fmla="*/ 12 w 202"/>
                <a:gd name="T65" fmla="*/ 127 h 165"/>
                <a:gd name="T66" fmla="*/ 28 w 202"/>
                <a:gd name="T67" fmla="*/ 139 h 165"/>
                <a:gd name="T68" fmla="*/ 36 w 202"/>
                <a:gd name="T69" fmla="*/ 161 h 165"/>
                <a:gd name="T70" fmla="*/ 68 w 202"/>
                <a:gd name="T71" fmla="*/ 163 h 165"/>
                <a:gd name="T72" fmla="*/ 82 w 202"/>
                <a:gd name="T73" fmla="*/ 161 h 165"/>
                <a:gd name="T74" fmla="*/ 100 w 202"/>
                <a:gd name="T75" fmla="*/ 155 h 165"/>
                <a:gd name="T76" fmla="*/ 98 w 202"/>
                <a:gd name="T77" fmla="*/ 143 h 165"/>
                <a:gd name="T78" fmla="*/ 102 w 202"/>
                <a:gd name="T79" fmla="*/ 133 h 165"/>
                <a:gd name="T80" fmla="*/ 116 w 202"/>
                <a:gd name="T81" fmla="*/ 131 h 165"/>
                <a:gd name="T82" fmla="*/ 114 w 202"/>
                <a:gd name="T83" fmla="*/ 125 h 165"/>
                <a:gd name="T84" fmla="*/ 126 w 202"/>
                <a:gd name="T85" fmla="*/ 123 h 165"/>
                <a:gd name="T86" fmla="*/ 134 w 202"/>
                <a:gd name="T87" fmla="*/ 123 h 165"/>
                <a:gd name="T88" fmla="*/ 138 w 202"/>
                <a:gd name="T89" fmla="*/ 107 h 165"/>
                <a:gd name="T90" fmla="*/ 144 w 202"/>
                <a:gd name="T91" fmla="*/ 97 h 165"/>
                <a:gd name="T92" fmla="*/ 140 w 202"/>
                <a:gd name="T93" fmla="*/ 83 h 165"/>
                <a:gd name="T94" fmla="*/ 156 w 202"/>
                <a:gd name="T95" fmla="*/ 83 h 165"/>
                <a:gd name="T96" fmla="*/ 156 w 202"/>
                <a:gd name="T97" fmla="*/ 73 h 165"/>
                <a:gd name="T98" fmla="*/ 160 w 202"/>
                <a:gd name="T99" fmla="*/ 65 h 165"/>
                <a:gd name="T100" fmla="*/ 162 w 202"/>
                <a:gd name="T101" fmla="*/ 59 h 165"/>
                <a:gd name="T102" fmla="*/ 160 w 202"/>
                <a:gd name="T103" fmla="*/ 53 h 165"/>
                <a:gd name="T104" fmla="*/ 154 w 202"/>
                <a:gd name="T105" fmla="*/ 43 h 165"/>
                <a:gd name="T106" fmla="*/ 160 w 202"/>
                <a:gd name="T107" fmla="*/ 37 h 165"/>
                <a:gd name="T108" fmla="*/ 170 w 202"/>
                <a:gd name="T109" fmla="*/ 31 h 165"/>
                <a:gd name="T110" fmla="*/ 188 w 202"/>
                <a:gd name="T111" fmla="*/ 29 h 165"/>
                <a:gd name="T112" fmla="*/ 198 w 202"/>
                <a:gd name="T113" fmla="*/ 26 h 165"/>
                <a:gd name="T114" fmla="*/ 200 w 202"/>
                <a:gd name="T115" fmla="*/ 2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2" h="165">
                  <a:moveTo>
                    <a:pt x="202" y="22"/>
                  </a:moveTo>
                  <a:lnTo>
                    <a:pt x="202" y="22"/>
                  </a:lnTo>
                  <a:lnTo>
                    <a:pt x="200" y="20"/>
                  </a:lnTo>
                  <a:lnTo>
                    <a:pt x="198" y="20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194" y="20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8" y="22"/>
                  </a:lnTo>
                  <a:lnTo>
                    <a:pt x="186" y="22"/>
                  </a:lnTo>
                  <a:lnTo>
                    <a:pt x="184" y="22"/>
                  </a:lnTo>
                  <a:lnTo>
                    <a:pt x="184" y="22"/>
                  </a:lnTo>
                  <a:lnTo>
                    <a:pt x="184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8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80" y="18"/>
                  </a:lnTo>
                  <a:lnTo>
                    <a:pt x="178" y="20"/>
                  </a:lnTo>
                  <a:lnTo>
                    <a:pt x="174" y="22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66" y="29"/>
                  </a:lnTo>
                  <a:lnTo>
                    <a:pt x="164" y="29"/>
                  </a:lnTo>
                  <a:lnTo>
                    <a:pt x="162" y="31"/>
                  </a:lnTo>
                  <a:lnTo>
                    <a:pt x="160" y="33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4" y="26"/>
                  </a:lnTo>
                  <a:lnTo>
                    <a:pt x="152" y="24"/>
                  </a:lnTo>
                  <a:lnTo>
                    <a:pt x="152" y="22"/>
                  </a:lnTo>
                  <a:lnTo>
                    <a:pt x="152" y="18"/>
                  </a:lnTo>
                  <a:lnTo>
                    <a:pt x="152" y="16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6" y="10"/>
                  </a:lnTo>
                  <a:lnTo>
                    <a:pt x="146" y="8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2" y="2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6" y="2"/>
                  </a:lnTo>
                  <a:lnTo>
                    <a:pt x="134" y="6"/>
                  </a:lnTo>
                  <a:lnTo>
                    <a:pt x="134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2" y="12"/>
                  </a:lnTo>
                  <a:lnTo>
                    <a:pt x="132" y="14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4" y="16"/>
                  </a:lnTo>
                  <a:lnTo>
                    <a:pt x="122" y="16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2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4"/>
                  </a:lnTo>
                  <a:lnTo>
                    <a:pt x="116" y="22"/>
                  </a:lnTo>
                  <a:lnTo>
                    <a:pt x="116" y="20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0" y="22"/>
                  </a:lnTo>
                  <a:lnTo>
                    <a:pt x="110" y="24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29"/>
                  </a:lnTo>
                  <a:lnTo>
                    <a:pt x="102" y="29"/>
                  </a:lnTo>
                  <a:lnTo>
                    <a:pt x="100" y="26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0" y="22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6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0"/>
                  </a:lnTo>
                  <a:lnTo>
                    <a:pt x="66" y="22"/>
                  </a:lnTo>
                  <a:lnTo>
                    <a:pt x="62" y="22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26"/>
                  </a:lnTo>
                  <a:lnTo>
                    <a:pt x="54" y="29"/>
                  </a:lnTo>
                  <a:lnTo>
                    <a:pt x="54" y="33"/>
                  </a:lnTo>
                  <a:lnTo>
                    <a:pt x="54" y="35"/>
                  </a:lnTo>
                  <a:lnTo>
                    <a:pt x="54" y="39"/>
                  </a:lnTo>
                  <a:lnTo>
                    <a:pt x="52" y="39"/>
                  </a:lnTo>
                  <a:lnTo>
                    <a:pt x="52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44" y="45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6" y="49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2" y="57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0" y="57"/>
                  </a:lnTo>
                  <a:lnTo>
                    <a:pt x="18" y="57"/>
                  </a:lnTo>
                  <a:lnTo>
                    <a:pt x="18" y="55"/>
                  </a:lnTo>
                  <a:lnTo>
                    <a:pt x="1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2" y="55"/>
                  </a:lnTo>
                  <a:lnTo>
                    <a:pt x="10" y="55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8" y="63"/>
                  </a:lnTo>
                  <a:lnTo>
                    <a:pt x="6" y="63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3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4" y="73"/>
                  </a:lnTo>
                  <a:lnTo>
                    <a:pt x="4" y="75"/>
                  </a:lnTo>
                  <a:lnTo>
                    <a:pt x="6" y="77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2" y="87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8" y="107"/>
                  </a:lnTo>
                  <a:lnTo>
                    <a:pt x="10" y="113"/>
                  </a:lnTo>
                  <a:lnTo>
                    <a:pt x="10" y="115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2" y="123"/>
                  </a:lnTo>
                  <a:lnTo>
                    <a:pt x="12" y="123"/>
                  </a:lnTo>
                  <a:lnTo>
                    <a:pt x="12" y="127"/>
                  </a:lnTo>
                  <a:lnTo>
                    <a:pt x="12" y="127"/>
                  </a:lnTo>
                  <a:lnTo>
                    <a:pt x="16" y="127"/>
                  </a:lnTo>
                  <a:lnTo>
                    <a:pt x="20" y="129"/>
                  </a:lnTo>
                  <a:lnTo>
                    <a:pt x="26" y="129"/>
                  </a:lnTo>
                  <a:lnTo>
                    <a:pt x="26" y="131"/>
                  </a:lnTo>
                  <a:lnTo>
                    <a:pt x="28" y="135"/>
                  </a:lnTo>
                  <a:lnTo>
                    <a:pt x="28" y="137"/>
                  </a:lnTo>
                  <a:lnTo>
                    <a:pt x="28" y="139"/>
                  </a:lnTo>
                  <a:lnTo>
                    <a:pt x="26" y="143"/>
                  </a:lnTo>
                  <a:lnTo>
                    <a:pt x="22" y="147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22" y="157"/>
                  </a:lnTo>
                  <a:lnTo>
                    <a:pt x="28" y="159"/>
                  </a:lnTo>
                  <a:lnTo>
                    <a:pt x="36" y="161"/>
                  </a:lnTo>
                  <a:lnTo>
                    <a:pt x="40" y="163"/>
                  </a:lnTo>
                  <a:lnTo>
                    <a:pt x="42" y="163"/>
                  </a:lnTo>
                  <a:lnTo>
                    <a:pt x="58" y="163"/>
                  </a:lnTo>
                  <a:lnTo>
                    <a:pt x="66" y="163"/>
                  </a:lnTo>
                  <a:lnTo>
                    <a:pt x="68" y="165"/>
                  </a:lnTo>
                  <a:lnTo>
                    <a:pt x="68" y="163"/>
                  </a:lnTo>
                  <a:lnTo>
                    <a:pt x="68" y="163"/>
                  </a:lnTo>
                  <a:lnTo>
                    <a:pt x="70" y="163"/>
                  </a:lnTo>
                  <a:lnTo>
                    <a:pt x="72" y="161"/>
                  </a:lnTo>
                  <a:lnTo>
                    <a:pt x="74" y="161"/>
                  </a:lnTo>
                  <a:lnTo>
                    <a:pt x="76" y="161"/>
                  </a:lnTo>
                  <a:lnTo>
                    <a:pt x="78" y="161"/>
                  </a:lnTo>
                  <a:lnTo>
                    <a:pt x="80" y="161"/>
                  </a:lnTo>
                  <a:lnTo>
                    <a:pt x="82" y="161"/>
                  </a:lnTo>
                  <a:lnTo>
                    <a:pt x="84" y="161"/>
                  </a:lnTo>
                  <a:lnTo>
                    <a:pt x="88" y="159"/>
                  </a:lnTo>
                  <a:lnTo>
                    <a:pt x="90" y="159"/>
                  </a:lnTo>
                  <a:lnTo>
                    <a:pt x="94" y="157"/>
                  </a:lnTo>
                  <a:lnTo>
                    <a:pt x="98" y="157"/>
                  </a:lnTo>
                  <a:lnTo>
                    <a:pt x="98" y="155"/>
                  </a:lnTo>
                  <a:lnTo>
                    <a:pt x="100" y="155"/>
                  </a:lnTo>
                  <a:lnTo>
                    <a:pt x="100" y="153"/>
                  </a:lnTo>
                  <a:lnTo>
                    <a:pt x="98" y="153"/>
                  </a:lnTo>
                  <a:lnTo>
                    <a:pt x="98" y="151"/>
                  </a:lnTo>
                  <a:lnTo>
                    <a:pt x="98" y="149"/>
                  </a:lnTo>
                  <a:lnTo>
                    <a:pt x="98" y="147"/>
                  </a:lnTo>
                  <a:lnTo>
                    <a:pt x="98" y="145"/>
                  </a:lnTo>
                  <a:lnTo>
                    <a:pt x="98" y="143"/>
                  </a:lnTo>
                  <a:lnTo>
                    <a:pt x="98" y="139"/>
                  </a:lnTo>
                  <a:lnTo>
                    <a:pt x="98" y="137"/>
                  </a:lnTo>
                  <a:lnTo>
                    <a:pt x="100" y="137"/>
                  </a:lnTo>
                  <a:lnTo>
                    <a:pt x="100" y="135"/>
                  </a:lnTo>
                  <a:lnTo>
                    <a:pt x="100" y="135"/>
                  </a:lnTo>
                  <a:lnTo>
                    <a:pt x="102" y="135"/>
                  </a:lnTo>
                  <a:lnTo>
                    <a:pt x="102" y="133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06" y="131"/>
                  </a:lnTo>
                  <a:lnTo>
                    <a:pt x="108" y="131"/>
                  </a:lnTo>
                  <a:lnTo>
                    <a:pt x="110" y="131"/>
                  </a:lnTo>
                  <a:lnTo>
                    <a:pt x="114" y="131"/>
                  </a:lnTo>
                  <a:lnTo>
                    <a:pt x="116" y="131"/>
                  </a:lnTo>
                  <a:lnTo>
                    <a:pt x="116" y="131"/>
                  </a:lnTo>
                  <a:lnTo>
                    <a:pt x="118" y="129"/>
                  </a:lnTo>
                  <a:lnTo>
                    <a:pt x="116" y="129"/>
                  </a:lnTo>
                  <a:lnTo>
                    <a:pt x="116" y="129"/>
                  </a:lnTo>
                  <a:lnTo>
                    <a:pt x="114" y="127"/>
                  </a:lnTo>
                  <a:lnTo>
                    <a:pt x="114" y="127"/>
                  </a:lnTo>
                  <a:lnTo>
                    <a:pt x="114" y="125"/>
                  </a:lnTo>
                  <a:lnTo>
                    <a:pt x="116" y="125"/>
                  </a:lnTo>
                  <a:lnTo>
                    <a:pt x="120" y="123"/>
                  </a:lnTo>
                  <a:lnTo>
                    <a:pt x="122" y="123"/>
                  </a:lnTo>
                  <a:lnTo>
                    <a:pt x="122" y="121"/>
                  </a:lnTo>
                  <a:lnTo>
                    <a:pt x="122" y="121"/>
                  </a:lnTo>
                  <a:lnTo>
                    <a:pt x="124" y="121"/>
                  </a:lnTo>
                  <a:lnTo>
                    <a:pt x="126" y="123"/>
                  </a:lnTo>
                  <a:lnTo>
                    <a:pt x="128" y="121"/>
                  </a:lnTo>
                  <a:lnTo>
                    <a:pt x="128" y="121"/>
                  </a:lnTo>
                  <a:lnTo>
                    <a:pt x="130" y="123"/>
                  </a:lnTo>
                  <a:lnTo>
                    <a:pt x="130" y="123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34" y="123"/>
                  </a:lnTo>
                  <a:lnTo>
                    <a:pt x="136" y="123"/>
                  </a:lnTo>
                  <a:lnTo>
                    <a:pt x="138" y="121"/>
                  </a:lnTo>
                  <a:lnTo>
                    <a:pt x="138" y="119"/>
                  </a:lnTo>
                  <a:lnTo>
                    <a:pt x="138" y="113"/>
                  </a:lnTo>
                  <a:lnTo>
                    <a:pt x="136" y="111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3"/>
                  </a:lnTo>
                  <a:lnTo>
                    <a:pt x="138" y="99"/>
                  </a:lnTo>
                  <a:lnTo>
                    <a:pt x="140" y="99"/>
                  </a:lnTo>
                  <a:lnTo>
                    <a:pt x="142" y="99"/>
                  </a:lnTo>
                  <a:lnTo>
                    <a:pt x="144" y="97"/>
                  </a:lnTo>
                  <a:lnTo>
                    <a:pt x="146" y="97"/>
                  </a:lnTo>
                  <a:lnTo>
                    <a:pt x="148" y="95"/>
                  </a:lnTo>
                  <a:lnTo>
                    <a:pt x="148" y="93"/>
                  </a:lnTo>
                  <a:lnTo>
                    <a:pt x="148" y="91"/>
                  </a:lnTo>
                  <a:lnTo>
                    <a:pt x="146" y="89"/>
                  </a:lnTo>
                  <a:lnTo>
                    <a:pt x="144" y="87"/>
                  </a:lnTo>
                  <a:lnTo>
                    <a:pt x="140" y="83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6" y="83"/>
                  </a:lnTo>
                  <a:lnTo>
                    <a:pt x="148" y="83"/>
                  </a:lnTo>
                  <a:lnTo>
                    <a:pt x="148" y="83"/>
                  </a:lnTo>
                  <a:lnTo>
                    <a:pt x="152" y="83"/>
                  </a:lnTo>
                  <a:lnTo>
                    <a:pt x="156" y="83"/>
                  </a:lnTo>
                  <a:lnTo>
                    <a:pt x="158" y="81"/>
                  </a:lnTo>
                  <a:lnTo>
                    <a:pt x="158" y="79"/>
                  </a:lnTo>
                  <a:lnTo>
                    <a:pt x="158" y="79"/>
                  </a:lnTo>
                  <a:lnTo>
                    <a:pt x="158" y="77"/>
                  </a:lnTo>
                  <a:lnTo>
                    <a:pt x="158" y="75"/>
                  </a:lnTo>
                  <a:lnTo>
                    <a:pt x="156" y="75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56" y="71"/>
                  </a:lnTo>
                  <a:lnTo>
                    <a:pt x="156" y="69"/>
                  </a:lnTo>
                  <a:lnTo>
                    <a:pt x="158" y="69"/>
                  </a:lnTo>
                  <a:lnTo>
                    <a:pt x="158" y="67"/>
                  </a:lnTo>
                  <a:lnTo>
                    <a:pt x="160" y="65"/>
                  </a:lnTo>
                  <a:lnTo>
                    <a:pt x="160" y="65"/>
                  </a:lnTo>
                  <a:lnTo>
                    <a:pt x="162" y="63"/>
                  </a:lnTo>
                  <a:lnTo>
                    <a:pt x="162" y="63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59"/>
                  </a:lnTo>
                  <a:lnTo>
                    <a:pt x="160" y="59"/>
                  </a:lnTo>
                  <a:lnTo>
                    <a:pt x="160" y="59"/>
                  </a:lnTo>
                  <a:lnTo>
                    <a:pt x="162" y="57"/>
                  </a:lnTo>
                  <a:lnTo>
                    <a:pt x="162" y="57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0" y="53"/>
                  </a:lnTo>
                  <a:lnTo>
                    <a:pt x="158" y="51"/>
                  </a:lnTo>
                  <a:lnTo>
                    <a:pt x="158" y="49"/>
                  </a:lnTo>
                  <a:lnTo>
                    <a:pt x="156" y="49"/>
                  </a:lnTo>
                  <a:lnTo>
                    <a:pt x="156" y="47"/>
                  </a:lnTo>
                  <a:lnTo>
                    <a:pt x="154" y="45"/>
                  </a:lnTo>
                  <a:lnTo>
                    <a:pt x="152" y="45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6" y="41"/>
                  </a:lnTo>
                  <a:lnTo>
                    <a:pt x="156" y="39"/>
                  </a:lnTo>
                  <a:lnTo>
                    <a:pt x="158" y="39"/>
                  </a:lnTo>
                  <a:lnTo>
                    <a:pt x="160" y="39"/>
                  </a:lnTo>
                  <a:lnTo>
                    <a:pt x="160" y="39"/>
                  </a:lnTo>
                  <a:lnTo>
                    <a:pt x="160" y="37"/>
                  </a:lnTo>
                  <a:lnTo>
                    <a:pt x="162" y="37"/>
                  </a:lnTo>
                  <a:lnTo>
                    <a:pt x="164" y="35"/>
                  </a:lnTo>
                  <a:lnTo>
                    <a:pt x="164" y="33"/>
                  </a:lnTo>
                  <a:lnTo>
                    <a:pt x="166" y="33"/>
                  </a:lnTo>
                  <a:lnTo>
                    <a:pt x="166" y="33"/>
                  </a:lnTo>
                  <a:lnTo>
                    <a:pt x="168" y="33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4" y="31"/>
                  </a:lnTo>
                  <a:lnTo>
                    <a:pt x="176" y="31"/>
                  </a:lnTo>
                  <a:lnTo>
                    <a:pt x="178" y="31"/>
                  </a:lnTo>
                  <a:lnTo>
                    <a:pt x="182" y="29"/>
                  </a:lnTo>
                  <a:lnTo>
                    <a:pt x="188" y="29"/>
                  </a:lnTo>
                  <a:lnTo>
                    <a:pt x="188" y="29"/>
                  </a:lnTo>
                  <a:lnTo>
                    <a:pt x="190" y="31"/>
                  </a:lnTo>
                  <a:lnTo>
                    <a:pt x="192" y="31"/>
                  </a:lnTo>
                  <a:lnTo>
                    <a:pt x="192" y="31"/>
                  </a:lnTo>
                  <a:lnTo>
                    <a:pt x="194" y="29"/>
                  </a:lnTo>
                  <a:lnTo>
                    <a:pt x="198" y="29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6" y="24"/>
                  </a:lnTo>
                  <a:lnTo>
                    <a:pt x="198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2" y="22"/>
                  </a:lnTo>
                  <a:close/>
                </a:path>
              </a:pathLst>
            </a:custGeom>
            <a:grp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253283E1-8836-4C01-9C18-55EFC49EC5AE}"/>
              </a:ext>
            </a:extLst>
          </p:cNvPr>
          <p:cNvSpPr/>
          <p:nvPr/>
        </p:nvSpPr>
        <p:spPr>
          <a:xfrm>
            <a:off x="4473897" y="2518779"/>
            <a:ext cx="468095" cy="421262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67DB6E8-0A81-4F1B-959F-F29E44EF8605}"/>
              </a:ext>
            </a:extLst>
          </p:cNvPr>
          <p:cNvSpPr/>
          <p:nvPr/>
        </p:nvSpPr>
        <p:spPr>
          <a:xfrm>
            <a:off x="3738957" y="2965315"/>
            <a:ext cx="1098920" cy="910227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809F170-365C-4DA0-AA1A-74CB370CE00F}"/>
              </a:ext>
            </a:extLst>
          </p:cNvPr>
          <p:cNvGrpSpPr/>
          <p:nvPr/>
        </p:nvGrpSpPr>
        <p:grpSpPr>
          <a:xfrm>
            <a:off x="4155823" y="3032560"/>
            <a:ext cx="1011120" cy="608581"/>
            <a:chOff x="8945633" y="22034"/>
            <a:chExt cx="875170" cy="749985"/>
          </a:xfrm>
        </p:grpSpPr>
        <p:sp>
          <p:nvSpPr>
            <p:cNvPr id="255" name="Right Triangle 254">
              <a:extLst>
                <a:ext uri="{FF2B5EF4-FFF2-40B4-BE49-F238E27FC236}">
                  <a16:creationId xmlns:a16="http://schemas.microsoft.com/office/drawing/2014/main" id="{CBE3DD24-04DF-4F46-9779-C9B6C4CB49CA}"/>
                </a:ext>
              </a:extLst>
            </p:cNvPr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83E6B0CC-6B25-49F5-A37A-3E66137C0CB4}"/>
                </a:ext>
              </a:extLst>
            </p:cNvPr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Algeria</a:t>
              </a:r>
              <a:endParaRPr lang="en-US" sz="1100" b="1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E48A76F-D232-47C8-A18A-D5EEBFC4A00B}"/>
              </a:ext>
            </a:extLst>
          </p:cNvPr>
          <p:cNvGrpSpPr/>
          <p:nvPr/>
        </p:nvGrpSpPr>
        <p:grpSpPr>
          <a:xfrm>
            <a:off x="4681337" y="2129540"/>
            <a:ext cx="842602" cy="509149"/>
            <a:chOff x="8945633" y="22034"/>
            <a:chExt cx="875170" cy="749985"/>
          </a:xfrm>
        </p:grpSpPr>
        <p:sp>
          <p:nvSpPr>
            <p:cNvPr id="258" name="Right Triangle 257">
              <a:extLst>
                <a:ext uri="{FF2B5EF4-FFF2-40B4-BE49-F238E27FC236}">
                  <a16:creationId xmlns:a16="http://schemas.microsoft.com/office/drawing/2014/main" id="{7D7C6627-FB00-47DE-A9DE-E0EADA46753E}"/>
                </a:ext>
              </a:extLst>
            </p:cNvPr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090A8F7-6065-4610-BC4B-E96507F8CFE2}"/>
                </a:ext>
              </a:extLst>
            </p:cNvPr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Tunisia</a:t>
              </a:r>
              <a:endParaRPr lang="en-US" sz="1400" b="1" dirty="0"/>
            </a:p>
          </p:txBody>
        </p:sp>
      </p:grpSp>
      <p:sp>
        <p:nvSpPr>
          <p:cNvPr id="260" name="Oval 259">
            <a:extLst>
              <a:ext uri="{FF2B5EF4-FFF2-40B4-BE49-F238E27FC236}">
                <a16:creationId xmlns:a16="http://schemas.microsoft.com/office/drawing/2014/main" id="{AD833B00-0C4B-481A-A907-797C49B452EA}"/>
              </a:ext>
            </a:extLst>
          </p:cNvPr>
          <p:cNvSpPr/>
          <p:nvPr/>
        </p:nvSpPr>
        <p:spPr>
          <a:xfrm>
            <a:off x="3838735" y="1418939"/>
            <a:ext cx="842602" cy="600412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1D9F215-EA41-4A8E-B593-27F9787BC332}"/>
              </a:ext>
            </a:extLst>
          </p:cNvPr>
          <p:cNvGrpSpPr/>
          <p:nvPr/>
        </p:nvGrpSpPr>
        <p:grpSpPr>
          <a:xfrm>
            <a:off x="4248839" y="1112851"/>
            <a:ext cx="918104" cy="467793"/>
            <a:chOff x="8945633" y="22034"/>
            <a:chExt cx="875170" cy="74998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3" name="Right Triangle 262">
              <a:extLst>
                <a:ext uri="{FF2B5EF4-FFF2-40B4-BE49-F238E27FC236}">
                  <a16:creationId xmlns:a16="http://schemas.microsoft.com/office/drawing/2014/main" id="{C131250E-7CC1-4039-A48E-FEA55CF7CA8B}"/>
                </a:ext>
              </a:extLst>
            </p:cNvPr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553ACE2-90EE-4BAB-81C1-CD714BA5722D}"/>
                </a:ext>
              </a:extLst>
            </p:cNvPr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France</a:t>
              </a:r>
              <a:endParaRPr lang="en-US" sz="1400" b="1" dirty="0"/>
            </a:p>
          </p:txBody>
        </p:sp>
      </p:grpSp>
      <p:sp>
        <p:nvSpPr>
          <p:cNvPr id="265" name="Oval 264">
            <a:extLst>
              <a:ext uri="{FF2B5EF4-FFF2-40B4-BE49-F238E27FC236}">
                <a16:creationId xmlns:a16="http://schemas.microsoft.com/office/drawing/2014/main" id="{0C27CF68-081D-40BA-AEC0-81741E117E75}"/>
              </a:ext>
            </a:extLst>
          </p:cNvPr>
          <p:cNvSpPr/>
          <p:nvPr/>
        </p:nvSpPr>
        <p:spPr>
          <a:xfrm>
            <a:off x="6005558" y="2057455"/>
            <a:ext cx="832835" cy="693000"/>
          </a:xfrm>
          <a:prstGeom prst="ellipse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76971C-630B-454B-8A78-D6996909E4B9}"/>
              </a:ext>
            </a:extLst>
          </p:cNvPr>
          <p:cNvGrpSpPr/>
          <p:nvPr/>
        </p:nvGrpSpPr>
        <p:grpSpPr>
          <a:xfrm>
            <a:off x="6348801" y="1721223"/>
            <a:ext cx="975644" cy="624465"/>
            <a:chOff x="8945633" y="22034"/>
            <a:chExt cx="875170" cy="7499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3D4B70BC-7C68-42D6-9342-7F6CE0DAFA2E}"/>
                </a:ext>
              </a:extLst>
            </p:cNvPr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3824A88-6896-4D71-A211-C07950674917}"/>
                </a:ext>
              </a:extLst>
            </p:cNvPr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Turkey</a:t>
              </a:r>
              <a:endParaRPr lang="en-US" sz="1100" b="1" dirty="0"/>
            </a:p>
          </p:txBody>
        </p:sp>
      </p:grpSp>
      <p:sp>
        <p:nvSpPr>
          <p:cNvPr id="273" name="Oval 272">
            <a:extLst>
              <a:ext uri="{FF2B5EF4-FFF2-40B4-BE49-F238E27FC236}">
                <a16:creationId xmlns:a16="http://schemas.microsoft.com/office/drawing/2014/main" id="{291DAE50-83B4-440D-B98A-E3A28F7BD759}"/>
              </a:ext>
            </a:extLst>
          </p:cNvPr>
          <p:cNvSpPr/>
          <p:nvPr/>
        </p:nvSpPr>
        <p:spPr>
          <a:xfrm>
            <a:off x="624668" y="875349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1FC1A00-E479-4FFA-9950-E06CFB6A8CE3}"/>
              </a:ext>
            </a:extLst>
          </p:cNvPr>
          <p:cNvSpPr txBox="1"/>
          <p:nvPr/>
        </p:nvSpPr>
        <p:spPr>
          <a:xfrm>
            <a:off x="839097" y="1062318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75694B1-636F-4637-AF85-B1BC7D86E6EC}"/>
              </a:ext>
            </a:extLst>
          </p:cNvPr>
          <p:cNvSpPr txBox="1"/>
          <p:nvPr/>
        </p:nvSpPr>
        <p:spPr>
          <a:xfrm rot="16200000">
            <a:off x="264713" y="330718"/>
            <a:ext cx="3899202" cy="365636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91000"/>
              </a:avLst>
            </a:prstTxWarp>
            <a:spAutoFit/>
          </a:bodyPr>
          <a:lstStyle/>
          <a:p>
            <a:pPr algn="ctr"/>
            <a:r>
              <a:rPr lang="en-US" sz="4800" b="1" spc="-150" dirty="0">
                <a:solidFill>
                  <a:schemeClr val="accent2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26701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60" grpId="0" animBg="1"/>
      <p:bldP spid="2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745977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GDP (2019)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6AC41-B713-484A-8403-1DA43C0C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53" y="2465400"/>
            <a:ext cx="5093860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02397-A08E-42AA-8A93-DF31302E5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465400"/>
            <a:ext cx="5093860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531FA0-625E-4A7B-B371-340C37C69906}"/>
              </a:ext>
            </a:extLst>
          </p:cNvPr>
          <p:cNvSpPr txBox="1"/>
          <p:nvPr/>
        </p:nvSpPr>
        <p:spPr>
          <a:xfrm>
            <a:off x="980960" y="4052188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46,015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7F5E1-1489-4855-9C1F-D2113DC93F23}"/>
              </a:ext>
            </a:extLst>
          </p:cNvPr>
          <p:cNvSpPr txBox="1"/>
          <p:nvPr/>
        </p:nvSpPr>
        <p:spPr>
          <a:xfrm>
            <a:off x="1877412" y="479184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4588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E3421-5EA0-4D0D-8F8C-27B03B633358}"/>
              </a:ext>
            </a:extLst>
          </p:cNvPr>
          <p:cNvSpPr txBox="1"/>
          <p:nvPr/>
        </p:nvSpPr>
        <p:spPr>
          <a:xfrm>
            <a:off x="2987605" y="4465523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10477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A94E0-504E-42AF-837D-3B7E006C4D8D}"/>
              </a:ext>
            </a:extLst>
          </p:cNvPr>
          <p:cNvSpPr txBox="1"/>
          <p:nvPr/>
        </p:nvSpPr>
        <p:spPr>
          <a:xfrm>
            <a:off x="3942106" y="4748216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3907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5EA02-EB02-422F-92D2-3D273CC2D185}"/>
              </a:ext>
            </a:extLst>
          </p:cNvPr>
          <p:cNvSpPr txBox="1"/>
          <p:nvPr/>
        </p:nvSpPr>
        <p:spPr>
          <a:xfrm>
            <a:off x="7432560" y="4060468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42,877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2585D-AB2A-4FAD-AEB0-EAA469E86E55}"/>
              </a:ext>
            </a:extLst>
          </p:cNvPr>
          <p:cNvSpPr txBox="1"/>
          <p:nvPr/>
        </p:nvSpPr>
        <p:spPr>
          <a:xfrm>
            <a:off x="8364654" y="479184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4237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9364F-CF31-44DA-8B0F-D8DAE97883AC}"/>
              </a:ext>
            </a:extLst>
          </p:cNvPr>
          <p:cNvSpPr txBox="1"/>
          <p:nvPr/>
        </p:nvSpPr>
        <p:spPr>
          <a:xfrm>
            <a:off x="9455728" y="4437915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9345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D3F50-D296-4791-8088-085B7CCF15CB}"/>
              </a:ext>
            </a:extLst>
          </p:cNvPr>
          <p:cNvSpPr txBox="1"/>
          <p:nvPr/>
        </p:nvSpPr>
        <p:spPr>
          <a:xfrm>
            <a:off x="10425492" y="4816180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3423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57BF9-DE10-407B-8498-F5BC67E84EEA}"/>
              </a:ext>
            </a:extLst>
          </p:cNvPr>
          <p:cNvSpPr txBox="1"/>
          <p:nvPr/>
        </p:nvSpPr>
        <p:spPr>
          <a:xfrm>
            <a:off x="5333950" y="3198167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- 3138 $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0F28B1-2DDD-44D1-9E64-B5055392816F}"/>
              </a:ext>
            </a:extLst>
          </p:cNvPr>
          <p:cNvSpPr txBox="1"/>
          <p:nvPr/>
        </p:nvSpPr>
        <p:spPr>
          <a:xfrm>
            <a:off x="5289933" y="3633856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- 1132 $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FDC76-19FA-4C9C-A2F3-38201CD0266E}"/>
              </a:ext>
            </a:extLst>
          </p:cNvPr>
          <p:cNvSpPr txBox="1"/>
          <p:nvPr/>
        </p:nvSpPr>
        <p:spPr>
          <a:xfrm>
            <a:off x="5311941" y="4060467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- 351 $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0C6FD-B015-484E-BB70-9154D2BA84DB}"/>
              </a:ext>
            </a:extLst>
          </p:cNvPr>
          <p:cNvSpPr txBox="1"/>
          <p:nvPr/>
        </p:nvSpPr>
        <p:spPr>
          <a:xfrm>
            <a:off x="5301269" y="4437915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- 484 $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734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2858943" y="767652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Ease of hiring foreign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labour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44DAF-1393-475C-B8B5-EC88F317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72" y="2371354"/>
            <a:ext cx="4941426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F7EDF-98BF-4803-ABDB-BBE6D368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2" y="2371353"/>
            <a:ext cx="4941426" cy="353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D5A2B1-8B7B-46A3-877B-A4EDB30E1F0A}"/>
              </a:ext>
            </a:extLst>
          </p:cNvPr>
          <p:cNvSpPr txBox="1"/>
          <p:nvPr/>
        </p:nvSpPr>
        <p:spPr>
          <a:xfrm>
            <a:off x="802089" y="380835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75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5AB32-EE82-4AAC-8378-4E109807AEB0}"/>
              </a:ext>
            </a:extLst>
          </p:cNvPr>
          <p:cNvSpPr txBox="1"/>
          <p:nvPr/>
        </p:nvSpPr>
        <p:spPr>
          <a:xfrm>
            <a:off x="1874518" y="4178205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102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AEB45-DE1F-4DC7-B5AD-23610AF16293}"/>
              </a:ext>
            </a:extLst>
          </p:cNvPr>
          <p:cNvSpPr txBox="1"/>
          <p:nvPr/>
        </p:nvSpPr>
        <p:spPr>
          <a:xfrm>
            <a:off x="2905788" y="4546482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116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B4BC6-9357-43BE-BBD9-2F7FF183D71C}"/>
              </a:ext>
            </a:extLst>
          </p:cNvPr>
          <p:cNvSpPr txBox="1"/>
          <p:nvPr/>
        </p:nvSpPr>
        <p:spPr>
          <a:xfrm>
            <a:off x="3909022" y="3947372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108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E62FF-C55B-4B77-815A-30E562FDC091}"/>
              </a:ext>
            </a:extLst>
          </p:cNvPr>
          <p:cNvSpPr txBox="1"/>
          <p:nvPr/>
        </p:nvSpPr>
        <p:spPr>
          <a:xfrm>
            <a:off x="7167453" y="4639870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53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65432-B3BE-4594-89F2-C4AE2070A45F}"/>
              </a:ext>
            </a:extLst>
          </p:cNvPr>
          <p:cNvSpPr txBox="1"/>
          <p:nvPr/>
        </p:nvSpPr>
        <p:spPr>
          <a:xfrm>
            <a:off x="8298658" y="4084817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125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857EA-320F-4856-8A42-284AC9AFC94C}"/>
              </a:ext>
            </a:extLst>
          </p:cNvPr>
          <p:cNvSpPr txBox="1"/>
          <p:nvPr/>
        </p:nvSpPr>
        <p:spPr>
          <a:xfrm>
            <a:off x="9333785" y="463986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63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2CDED-B41F-4B1C-ACB4-654679034ECB}"/>
              </a:ext>
            </a:extLst>
          </p:cNvPr>
          <p:cNvSpPr txBox="1"/>
          <p:nvPr/>
        </p:nvSpPr>
        <p:spPr>
          <a:xfrm>
            <a:off x="10368912" y="371653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141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904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2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3329" y="3821854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3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40097" y="3017474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4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2436" y="2411437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5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7644" y="4525223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6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7643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7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9367" y="3882455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8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1731" y="4574809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9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5228" y="4769477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10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8449" y="4574809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11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301326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12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8333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13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8333" y="4482986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14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41478" y="3654734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15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5025" y="2585902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16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6359" y="3875111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17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5640" y="3584947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18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9340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19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9340" y="2631814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20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6160" y="1340769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SlideModel shp21">
            <a:extLst>
              <a:ext uri="{FF2B5EF4-FFF2-40B4-BE49-F238E27FC236}">
                <a16:creationId xmlns:a16="http://schemas.microsoft.com/office/drawing/2014/main" id="{BF76FC8A-6252-450D-A364-A9278E4CCD0D}"/>
              </a:ext>
            </a:extLst>
          </p:cNvPr>
          <p:cNvSpPr/>
          <p:nvPr/>
        </p:nvSpPr>
        <p:spPr>
          <a:xfrm>
            <a:off x="8943682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22">
            <a:extLst>
              <a:ext uri="{FF2B5EF4-FFF2-40B4-BE49-F238E27FC236}">
                <a16:creationId xmlns:a16="http://schemas.microsoft.com/office/drawing/2014/main" id="{86D1EE14-0DAF-489D-AF0E-FB56C60D7488}"/>
              </a:ext>
            </a:extLst>
          </p:cNvPr>
          <p:cNvSpPr/>
          <p:nvPr/>
        </p:nvSpPr>
        <p:spPr>
          <a:xfrm>
            <a:off x="8640554" y="1058373"/>
            <a:ext cx="914694" cy="9146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23">
            <a:extLst>
              <a:ext uri="{FF2B5EF4-FFF2-40B4-BE49-F238E27FC236}">
                <a16:creationId xmlns:a16="http://schemas.microsoft.com/office/drawing/2014/main" id="{536BBB75-92AE-4752-BF1E-55DB2A3DDF1E}"/>
              </a:ext>
            </a:extLst>
          </p:cNvPr>
          <p:cNvSpPr/>
          <p:nvPr/>
        </p:nvSpPr>
        <p:spPr>
          <a:xfrm>
            <a:off x="8735360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lideModel shp24">
            <a:extLst>
              <a:ext uri="{FF2B5EF4-FFF2-40B4-BE49-F238E27FC236}">
                <a16:creationId xmlns:a16="http://schemas.microsoft.com/office/drawing/2014/main" id="{7BFF440A-B558-439C-932D-813BCBDE52E0}"/>
              </a:ext>
            </a:extLst>
          </p:cNvPr>
          <p:cNvSpPr/>
          <p:nvPr/>
        </p:nvSpPr>
        <p:spPr>
          <a:xfrm>
            <a:off x="8835754" y="1253573"/>
            <a:ext cx="524294" cy="5242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lideModel shp25">
            <a:extLst>
              <a:ext uri="{FF2B5EF4-FFF2-40B4-BE49-F238E27FC236}">
                <a16:creationId xmlns:a16="http://schemas.microsoft.com/office/drawing/2014/main" id="{9FA21C1F-2B3D-4DAB-996B-3B18B44F2F79}"/>
              </a:ext>
            </a:extLst>
          </p:cNvPr>
          <p:cNvSpPr txBox="1"/>
          <p:nvPr/>
        </p:nvSpPr>
        <p:spPr>
          <a:xfrm>
            <a:off x="9626760" y="1398713"/>
            <a:ext cx="142133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b="1" i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2" name="SlideModel shp26">
            <a:extLst>
              <a:ext uri="{FF2B5EF4-FFF2-40B4-BE49-F238E27FC236}">
                <a16:creationId xmlns:a16="http://schemas.microsoft.com/office/drawing/2014/main" id="{A4C3AD31-DB71-4221-84CB-8B37C263249D}"/>
              </a:ext>
            </a:extLst>
          </p:cNvPr>
          <p:cNvSpPr/>
          <p:nvPr/>
        </p:nvSpPr>
        <p:spPr>
          <a:xfrm flipH="1">
            <a:off x="7184358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lideModel shp27">
            <a:extLst>
              <a:ext uri="{FF2B5EF4-FFF2-40B4-BE49-F238E27FC236}">
                <a16:creationId xmlns:a16="http://schemas.microsoft.com/office/drawing/2014/main" id="{51C58770-E932-47AE-ADCC-2D9321AFC1E9}"/>
              </a:ext>
            </a:extLst>
          </p:cNvPr>
          <p:cNvSpPr>
            <a:spLocks noEditPoints="1"/>
          </p:cNvSpPr>
          <p:nvPr/>
        </p:nvSpPr>
        <p:spPr bwMode="auto">
          <a:xfrm>
            <a:off x="8943682" y="1363939"/>
            <a:ext cx="316869" cy="308360"/>
          </a:xfrm>
          <a:custGeom>
            <a:avLst/>
            <a:gdLst>
              <a:gd name="T0" fmla="*/ 696 w 2216"/>
              <a:gd name="T1" fmla="*/ 1078 h 2156"/>
              <a:gd name="T2" fmla="*/ 704 w 2216"/>
              <a:gd name="T3" fmla="*/ 1078 h 2156"/>
              <a:gd name="T4" fmla="*/ 709 w 2216"/>
              <a:gd name="T5" fmla="*/ 1078 h 2156"/>
              <a:gd name="T6" fmla="*/ 979 w 2216"/>
              <a:gd name="T7" fmla="*/ 1306 h 2156"/>
              <a:gd name="T8" fmla="*/ 979 w 2216"/>
              <a:gd name="T9" fmla="*/ 1680 h 2156"/>
              <a:gd name="T10" fmla="*/ 704 w 2216"/>
              <a:gd name="T11" fmla="*/ 1680 h 2156"/>
              <a:gd name="T12" fmla="*/ 659 w 2216"/>
              <a:gd name="T13" fmla="*/ 1724 h 2156"/>
              <a:gd name="T14" fmla="*/ 659 w 2216"/>
              <a:gd name="T15" fmla="*/ 2111 h 2156"/>
              <a:gd name="T16" fmla="*/ 704 w 2216"/>
              <a:gd name="T17" fmla="*/ 2156 h 2156"/>
              <a:gd name="T18" fmla="*/ 1541 w 2216"/>
              <a:gd name="T19" fmla="*/ 2156 h 2156"/>
              <a:gd name="T20" fmla="*/ 1586 w 2216"/>
              <a:gd name="T21" fmla="*/ 2111 h 2156"/>
              <a:gd name="T22" fmla="*/ 1586 w 2216"/>
              <a:gd name="T23" fmla="*/ 1724 h 2156"/>
              <a:gd name="T24" fmla="*/ 1541 w 2216"/>
              <a:gd name="T25" fmla="*/ 1679 h 2156"/>
              <a:gd name="T26" fmla="*/ 1266 w 2216"/>
              <a:gd name="T27" fmla="*/ 1679 h 2156"/>
              <a:gd name="T28" fmla="*/ 1266 w 2216"/>
              <a:gd name="T29" fmla="*/ 1305 h 2156"/>
              <a:gd name="T30" fmla="*/ 1536 w 2216"/>
              <a:gd name="T31" fmla="*/ 1074 h 2156"/>
              <a:gd name="T32" fmla="*/ 2147 w 2216"/>
              <a:gd name="T33" fmla="*/ 247 h 2156"/>
              <a:gd name="T34" fmla="*/ 2102 w 2216"/>
              <a:gd name="T35" fmla="*/ 207 h 2156"/>
              <a:gd name="T36" fmla="*/ 1816 w 2216"/>
              <a:gd name="T37" fmla="*/ 207 h 2156"/>
              <a:gd name="T38" fmla="*/ 1811 w 2216"/>
              <a:gd name="T39" fmla="*/ 40 h 2156"/>
              <a:gd name="T40" fmla="*/ 1766 w 2216"/>
              <a:gd name="T41" fmla="*/ 0 h 2156"/>
              <a:gd name="T42" fmla="*/ 478 w 2216"/>
              <a:gd name="T43" fmla="*/ 0 h 2156"/>
              <a:gd name="T44" fmla="*/ 433 w 2216"/>
              <a:gd name="T45" fmla="*/ 40 h 2156"/>
              <a:gd name="T46" fmla="*/ 428 w 2216"/>
              <a:gd name="T47" fmla="*/ 207 h 2156"/>
              <a:gd name="T48" fmla="*/ 114 w 2216"/>
              <a:gd name="T49" fmla="*/ 207 h 2156"/>
              <a:gd name="T50" fmla="*/ 69 w 2216"/>
              <a:gd name="T51" fmla="*/ 247 h 2156"/>
              <a:gd name="T52" fmla="*/ 696 w 2216"/>
              <a:gd name="T53" fmla="*/ 1078 h 2156"/>
              <a:gd name="T54" fmla="*/ 1496 w 2216"/>
              <a:gd name="T55" fmla="*/ 2066 h 2156"/>
              <a:gd name="T56" fmla="*/ 749 w 2216"/>
              <a:gd name="T57" fmla="*/ 2066 h 2156"/>
              <a:gd name="T58" fmla="*/ 749 w 2216"/>
              <a:gd name="T59" fmla="*/ 1769 h 2156"/>
              <a:gd name="T60" fmla="*/ 1496 w 2216"/>
              <a:gd name="T61" fmla="*/ 1769 h 2156"/>
              <a:gd name="T62" fmla="*/ 1496 w 2216"/>
              <a:gd name="T63" fmla="*/ 2066 h 2156"/>
              <a:gd name="T64" fmla="*/ 1176 w 2216"/>
              <a:gd name="T65" fmla="*/ 1679 h 2156"/>
              <a:gd name="T66" fmla="*/ 1070 w 2216"/>
              <a:gd name="T67" fmla="*/ 1679 h 2156"/>
              <a:gd name="T68" fmla="*/ 1070 w 2216"/>
              <a:gd name="T69" fmla="*/ 1350 h 2156"/>
              <a:gd name="T70" fmla="*/ 1105 w 2216"/>
              <a:gd name="T71" fmla="*/ 1366 h 2156"/>
              <a:gd name="T72" fmla="*/ 1105 w 2216"/>
              <a:gd name="T73" fmla="*/ 1366 h 2156"/>
              <a:gd name="T74" fmla="*/ 1120 w 2216"/>
              <a:gd name="T75" fmla="*/ 1369 h 2156"/>
              <a:gd name="T76" fmla="*/ 1120 w 2216"/>
              <a:gd name="T77" fmla="*/ 1369 h 2156"/>
              <a:gd name="T78" fmla="*/ 1135 w 2216"/>
              <a:gd name="T79" fmla="*/ 1366 h 2156"/>
              <a:gd name="T80" fmla="*/ 1135 w 2216"/>
              <a:gd name="T81" fmla="*/ 1366 h 2156"/>
              <a:gd name="T82" fmla="*/ 1170 w 2216"/>
              <a:gd name="T83" fmla="*/ 1350 h 2156"/>
              <a:gd name="T84" fmla="*/ 1176 w 2216"/>
              <a:gd name="T85" fmla="*/ 1679 h 2156"/>
              <a:gd name="T86" fmla="*/ 2061 w 2216"/>
              <a:gd name="T87" fmla="*/ 296 h 2156"/>
              <a:gd name="T88" fmla="*/ 1616 w 2216"/>
              <a:gd name="T89" fmla="*/ 963 h 2156"/>
              <a:gd name="T90" fmla="*/ 1812 w 2216"/>
              <a:gd name="T91" fmla="*/ 296 h 2156"/>
              <a:gd name="T92" fmla="*/ 2061 w 2216"/>
              <a:gd name="T93" fmla="*/ 296 h 2156"/>
              <a:gd name="T94" fmla="*/ 520 w 2216"/>
              <a:gd name="T95" fmla="*/ 90 h 2156"/>
              <a:gd name="T96" fmla="*/ 1725 w 2216"/>
              <a:gd name="T97" fmla="*/ 90 h 2156"/>
              <a:gd name="T98" fmla="*/ 1122 w 2216"/>
              <a:gd name="T99" fmla="*/ 1275 h 2156"/>
              <a:gd name="T100" fmla="*/ 520 w 2216"/>
              <a:gd name="T101" fmla="*/ 90 h 2156"/>
              <a:gd name="T102" fmla="*/ 157 w 2216"/>
              <a:gd name="T103" fmla="*/ 296 h 2156"/>
              <a:gd name="T104" fmla="*/ 433 w 2216"/>
              <a:gd name="T105" fmla="*/ 296 h 2156"/>
              <a:gd name="T106" fmla="*/ 634 w 2216"/>
              <a:gd name="T107" fmla="*/ 970 h 2156"/>
              <a:gd name="T108" fmla="*/ 157 w 2216"/>
              <a:gd name="T109" fmla="*/ 296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6" h="2156">
                <a:moveTo>
                  <a:pt x="696" y="1078"/>
                </a:moveTo>
                <a:cubicBezTo>
                  <a:pt x="704" y="1078"/>
                  <a:pt x="704" y="1078"/>
                  <a:pt x="704" y="1078"/>
                </a:cubicBezTo>
                <a:cubicBezTo>
                  <a:pt x="709" y="1078"/>
                  <a:pt x="709" y="1078"/>
                  <a:pt x="709" y="1078"/>
                </a:cubicBezTo>
                <a:cubicBezTo>
                  <a:pt x="784" y="1170"/>
                  <a:pt x="875" y="1247"/>
                  <a:pt x="979" y="1306"/>
                </a:cubicBezTo>
                <a:cubicBezTo>
                  <a:pt x="979" y="1680"/>
                  <a:pt x="979" y="1680"/>
                  <a:pt x="979" y="1680"/>
                </a:cubicBezTo>
                <a:cubicBezTo>
                  <a:pt x="704" y="1680"/>
                  <a:pt x="704" y="1680"/>
                  <a:pt x="704" y="1680"/>
                </a:cubicBezTo>
                <a:cubicBezTo>
                  <a:pt x="679" y="1680"/>
                  <a:pt x="659" y="1700"/>
                  <a:pt x="659" y="1724"/>
                </a:cubicBezTo>
                <a:cubicBezTo>
                  <a:pt x="659" y="2111"/>
                  <a:pt x="659" y="2111"/>
                  <a:pt x="659" y="2111"/>
                </a:cubicBezTo>
                <a:cubicBezTo>
                  <a:pt x="659" y="2136"/>
                  <a:pt x="679" y="2156"/>
                  <a:pt x="704" y="2156"/>
                </a:cubicBezTo>
                <a:cubicBezTo>
                  <a:pt x="1541" y="2156"/>
                  <a:pt x="1541" y="2156"/>
                  <a:pt x="1541" y="2156"/>
                </a:cubicBezTo>
                <a:cubicBezTo>
                  <a:pt x="1566" y="2156"/>
                  <a:pt x="1586" y="2136"/>
                  <a:pt x="1586" y="2111"/>
                </a:cubicBezTo>
                <a:cubicBezTo>
                  <a:pt x="1586" y="1724"/>
                  <a:pt x="1586" y="1724"/>
                  <a:pt x="1586" y="1724"/>
                </a:cubicBezTo>
                <a:cubicBezTo>
                  <a:pt x="1586" y="1699"/>
                  <a:pt x="1566" y="1679"/>
                  <a:pt x="1541" y="1679"/>
                </a:cubicBezTo>
                <a:cubicBezTo>
                  <a:pt x="1266" y="1679"/>
                  <a:pt x="1266" y="1679"/>
                  <a:pt x="1266" y="1679"/>
                </a:cubicBezTo>
                <a:cubicBezTo>
                  <a:pt x="1266" y="1305"/>
                  <a:pt x="1266" y="1305"/>
                  <a:pt x="1266" y="1305"/>
                </a:cubicBezTo>
                <a:cubicBezTo>
                  <a:pt x="1370" y="1246"/>
                  <a:pt x="1461" y="1168"/>
                  <a:pt x="1536" y="1074"/>
                </a:cubicBezTo>
                <a:cubicBezTo>
                  <a:pt x="2216" y="947"/>
                  <a:pt x="2148" y="253"/>
                  <a:pt x="2147" y="247"/>
                </a:cubicBezTo>
                <a:cubicBezTo>
                  <a:pt x="2145" y="224"/>
                  <a:pt x="2125" y="207"/>
                  <a:pt x="2102" y="207"/>
                </a:cubicBezTo>
                <a:cubicBezTo>
                  <a:pt x="1816" y="207"/>
                  <a:pt x="1816" y="207"/>
                  <a:pt x="1816" y="207"/>
                </a:cubicBezTo>
                <a:cubicBezTo>
                  <a:pt x="1818" y="151"/>
                  <a:pt x="1816" y="96"/>
                  <a:pt x="1811" y="40"/>
                </a:cubicBezTo>
                <a:cubicBezTo>
                  <a:pt x="1808" y="17"/>
                  <a:pt x="1789" y="0"/>
                  <a:pt x="1766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55" y="0"/>
                  <a:pt x="436" y="17"/>
                  <a:pt x="433" y="40"/>
                </a:cubicBezTo>
                <a:cubicBezTo>
                  <a:pt x="428" y="96"/>
                  <a:pt x="427" y="151"/>
                  <a:pt x="428" y="207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91" y="207"/>
                  <a:pt x="71" y="224"/>
                  <a:pt x="69" y="247"/>
                </a:cubicBezTo>
                <a:cubicBezTo>
                  <a:pt x="70" y="254"/>
                  <a:pt x="0" y="958"/>
                  <a:pt x="696" y="1078"/>
                </a:cubicBezTo>
                <a:close/>
                <a:moveTo>
                  <a:pt x="1496" y="2066"/>
                </a:moveTo>
                <a:cubicBezTo>
                  <a:pt x="749" y="2066"/>
                  <a:pt x="749" y="2066"/>
                  <a:pt x="749" y="2066"/>
                </a:cubicBezTo>
                <a:cubicBezTo>
                  <a:pt x="749" y="1769"/>
                  <a:pt x="749" y="1769"/>
                  <a:pt x="749" y="1769"/>
                </a:cubicBezTo>
                <a:cubicBezTo>
                  <a:pt x="1496" y="1769"/>
                  <a:pt x="1496" y="1769"/>
                  <a:pt x="1496" y="1769"/>
                </a:cubicBezTo>
                <a:lnTo>
                  <a:pt x="1496" y="2066"/>
                </a:lnTo>
                <a:close/>
                <a:moveTo>
                  <a:pt x="1176" y="1679"/>
                </a:moveTo>
                <a:cubicBezTo>
                  <a:pt x="1070" y="1679"/>
                  <a:pt x="1070" y="1679"/>
                  <a:pt x="1070" y="1679"/>
                </a:cubicBezTo>
                <a:cubicBezTo>
                  <a:pt x="1070" y="1350"/>
                  <a:pt x="1070" y="1350"/>
                  <a:pt x="1070" y="1350"/>
                </a:cubicBezTo>
                <a:cubicBezTo>
                  <a:pt x="1082" y="1355"/>
                  <a:pt x="1093" y="1361"/>
                  <a:pt x="1105" y="1366"/>
                </a:cubicBezTo>
                <a:cubicBezTo>
                  <a:pt x="1105" y="1366"/>
                  <a:pt x="1105" y="1366"/>
                  <a:pt x="1105" y="1366"/>
                </a:cubicBezTo>
                <a:cubicBezTo>
                  <a:pt x="1110" y="1367"/>
                  <a:pt x="1115" y="1368"/>
                  <a:pt x="1120" y="1369"/>
                </a:cubicBezTo>
                <a:cubicBezTo>
                  <a:pt x="1120" y="1369"/>
                  <a:pt x="1120" y="1369"/>
                  <a:pt x="1120" y="1369"/>
                </a:cubicBezTo>
                <a:cubicBezTo>
                  <a:pt x="1125" y="1369"/>
                  <a:pt x="1130" y="1367"/>
                  <a:pt x="1135" y="1366"/>
                </a:cubicBezTo>
                <a:cubicBezTo>
                  <a:pt x="1135" y="1366"/>
                  <a:pt x="1135" y="1366"/>
                  <a:pt x="1135" y="1366"/>
                </a:cubicBezTo>
                <a:cubicBezTo>
                  <a:pt x="1147" y="1361"/>
                  <a:pt x="1158" y="1355"/>
                  <a:pt x="1170" y="1350"/>
                </a:cubicBezTo>
                <a:lnTo>
                  <a:pt x="1176" y="1679"/>
                </a:lnTo>
                <a:close/>
                <a:moveTo>
                  <a:pt x="2061" y="296"/>
                </a:moveTo>
                <a:cubicBezTo>
                  <a:pt x="2064" y="427"/>
                  <a:pt x="2039" y="831"/>
                  <a:pt x="1616" y="963"/>
                </a:cubicBezTo>
                <a:cubicBezTo>
                  <a:pt x="1733" y="759"/>
                  <a:pt x="1800" y="531"/>
                  <a:pt x="1812" y="296"/>
                </a:cubicBezTo>
                <a:lnTo>
                  <a:pt x="2061" y="296"/>
                </a:lnTo>
                <a:close/>
                <a:moveTo>
                  <a:pt x="520" y="90"/>
                </a:moveTo>
                <a:cubicBezTo>
                  <a:pt x="1725" y="90"/>
                  <a:pt x="1725" y="90"/>
                  <a:pt x="1725" y="90"/>
                </a:cubicBezTo>
                <a:cubicBezTo>
                  <a:pt x="1734" y="269"/>
                  <a:pt x="1736" y="1016"/>
                  <a:pt x="1122" y="1275"/>
                </a:cubicBezTo>
                <a:cubicBezTo>
                  <a:pt x="509" y="1016"/>
                  <a:pt x="510" y="271"/>
                  <a:pt x="520" y="90"/>
                </a:cubicBezTo>
                <a:close/>
                <a:moveTo>
                  <a:pt x="157" y="296"/>
                </a:moveTo>
                <a:cubicBezTo>
                  <a:pt x="433" y="296"/>
                  <a:pt x="433" y="296"/>
                  <a:pt x="433" y="296"/>
                </a:cubicBezTo>
                <a:cubicBezTo>
                  <a:pt x="444" y="534"/>
                  <a:pt x="513" y="765"/>
                  <a:pt x="634" y="970"/>
                </a:cubicBezTo>
                <a:cubicBezTo>
                  <a:pt x="180" y="852"/>
                  <a:pt x="154" y="430"/>
                  <a:pt x="157" y="2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SlideModel shp28">
            <a:extLst>
              <a:ext uri="{FF2B5EF4-FFF2-40B4-BE49-F238E27FC236}">
                <a16:creationId xmlns:a16="http://schemas.microsoft.com/office/drawing/2014/main" id="{245CA331-7B0D-48D1-BBCC-676D7A067CCE}"/>
              </a:ext>
            </a:extLst>
          </p:cNvPr>
          <p:cNvSpPr/>
          <p:nvPr/>
        </p:nvSpPr>
        <p:spPr>
          <a:xfrm flipH="1">
            <a:off x="7073012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lideModel shp29">
            <a:extLst>
              <a:ext uri="{FF2B5EF4-FFF2-40B4-BE49-F238E27FC236}">
                <a16:creationId xmlns:a16="http://schemas.microsoft.com/office/drawing/2014/main" id="{DE7AF755-70BA-488B-BB45-683057C06FD0}"/>
              </a:ext>
            </a:extLst>
          </p:cNvPr>
          <p:cNvSpPr/>
          <p:nvPr/>
        </p:nvSpPr>
        <p:spPr>
          <a:xfrm flipH="1">
            <a:off x="7624979" y="3025187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30">
            <a:extLst>
              <a:ext uri="{FF2B5EF4-FFF2-40B4-BE49-F238E27FC236}">
                <a16:creationId xmlns:a16="http://schemas.microsoft.com/office/drawing/2014/main" id="{D5AD4C22-6C75-481D-A81B-B820EFE6B75F}"/>
              </a:ext>
            </a:extLst>
          </p:cNvPr>
          <p:cNvSpPr/>
          <p:nvPr/>
        </p:nvSpPr>
        <p:spPr>
          <a:xfrm>
            <a:off x="9313485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31">
            <a:extLst>
              <a:ext uri="{FF2B5EF4-FFF2-40B4-BE49-F238E27FC236}">
                <a16:creationId xmlns:a16="http://schemas.microsoft.com/office/drawing/2014/main" id="{F6CED842-993E-4F97-9AA8-BA036A668347}"/>
              </a:ext>
            </a:extLst>
          </p:cNvPr>
          <p:cNvSpPr/>
          <p:nvPr/>
        </p:nvSpPr>
        <p:spPr>
          <a:xfrm>
            <a:off x="9035791" y="2567840"/>
            <a:ext cx="914694" cy="9146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32">
            <a:extLst>
              <a:ext uri="{FF2B5EF4-FFF2-40B4-BE49-F238E27FC236}">
                <a16:creationId xmlns:a16="http://schemas.microsoft.com/office/drawing/2014/main" id="{CE47D62A-0BA3-4A27-875D-1FFC9B76339D}"/>
              </a:ext>
            </a:extLst>
          </p:cNvPr>
          <p:cNvSpPr/>
          <p:nvPr/>
        </p:nvSpPr>
        <p:spPr>
          <a:xfrm>
            <a:off x="9130597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lideModel shp33">
            <a:extLst>
              <a:ext uri="{FF2B5EF4-FFF2-40B4-BE49-F238E27FC236}">
                <a16:creationId xmlns:a16="http://schemas.microsoft.com/office/drawing/2014/main" id="{763EBAE8-E29B-4753-8F84-756B6D750703}"/>
              </a:ext>
            </a:extLst>
          </p:cNvPr>
          <p:cNvSpPr/>
          <p:nvPr/>
        </p:nvSpPr>
        <p:spPr>
          <a:xfrm>
            <a:off x="9230991" y="2763040"/>
            <a:ext cx="524294" cy="5242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34">
            <a:extLst>
              <a:ext uri="{FF2B5EF4-FFF2-40B4-BE49-F238E27FC236}">
                <a16:creationId xmlns:a16="http://schemas.microsoft.com/office/drawing/2014/main" id="{D539AC16-CB6A-4F9B-96A0-1804147B05A2}"/>
              </a:ext>
            </a:extLst>
          </p:cNvPr>
          <p:cNvSpPr txBox="1"/>
          <p:nvPr/>
        </p:nvSpPr>
        <p:spPr>
          <a:xfrm>
            <a:off x="10021996" y="2917465"/>
            <a:ext cx="173003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b="1" i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Tools and Algorithms</a:t>
            </a:r>
          </a:p>
        </p:txBody>
      </p:sp>
      <p:grpSp>
        <p:nvGrpSpPr>
          <p:cNvPr id="43" name="SlideModel shp35">
            <a:extLst>
              <a:ext uri="{FF2B5EF4-FFF2-40B4-BE49-F238E27FC236}">
                <a16:creationId xmlns:a16="http://schemas.microsoft.com/office/drawing/2014/main" id="{FECB0ECE-2885-4006-8C2D-B09FB48BB869}"/>
              </a:ext>
            </a:extLst>
          </p:cNvPr>
          <p:cNvGrpSpPr/>
          <p:nvPr/>
        </p:nvGrpSpPr>
        <p:grpSpPr>
          <a:xfrm>
            <a:off x="9361224" y="2887192"/>
            <a:ext cx="272259" cy="260991"/>
            <a:chOff x="18341975" y="2208213"/>
            <a:chExt cx="1879600" cy="1801813"/>
          </a:xfrm>
          <a:solidFill>
            <a:schemeClr val="bg1"/>
          </a:solidFill>
        </p:grpSpPr>
        <p:sp>
          <p:nvSpPr>
            <p:cNvPr id="44" name="SliModel Group shp36">
              <a:extLst>
                <a:ext uri="{FF2B5EF4-FFF2-40B4-BE49-F238E27FC236}">
                  <a16:creationId xmlns:a16="http://schemas.microsoft.com/office/drawing/2014/main" id="{767B0B4E-F288-49A4-970C-AA4652D80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41975" y="2208213"/>
              <a:ext cx="1879600" cy="1801813"/>
            </a:xfrm>
            <a:custGeom>
              <a:avLst/>
              <a:gdLst>
                <a:gd name="T0" fmla="*/ 953 w 1905"/>
                <a:gd name="T1" fmla="*/ 0 h 1825"/>
                <a:gd name="T2" fmla="*/ 0 w 1905"/>
                <a:gd name="T3" fmla="*/ 555 h 1825"/>
                <a:gd name="T4" fmla="*/ 0 w 1905"/>
                <a:gd name="T5" fmla="*/ 912 h 1825"/>
                <a:gd name="T6" fmla="*/ 0 w 1905"/>
                <a:gd name="T7" fmla="*/ 1269 h 1825"/>
                <a:gd name="T8" fmla="*/ 953 w 1905"/>
                <a:gd name="T9" fmla="*/ 1825 h 1825"/>
                <a:gd name="T10" fmla="*/ 1905 w 1905"/>
                <a:gd name="T11" fmla="*/ 1269 h 1825"/>
                <a:gd name="T12" fmla="*/ 1905 w 1905"/>
                <a:gd name="T13" fmla="*/ 912 h 1825"/>
                <a:gd name="T14" fmla="*/ 1905 w 1905"/>
                <a:gd name="T15" fmla="*/ 555 h 1825"/>
                <a:gd name="T16" fmla="*/ 953 w 1905"/>
                <a:gd name="T17" fmla="*/ 0 h 1825"/>
                <a:gd name="T18" fmla="*/ 1826 w 1905"/>
                <a:gd name="T19" fmla="*/ 1269 h 1825"/>
                <a:gd name="T20" fmla="*/ 953 w 1905"/>
                <a:gd name="T21" fmla="*/ 1746 h 1825"/>
                <a:gd name="T22" fmla="*/ 80 w 1905"/>
                <a:gd name="T23" fmla="*/ 1269 h 1825"/>
                <a:gd name="T24" fmla="*/ 80 w 1905"/>
                <a:gd name="T25" fmla="*/ 1138 h 1825"/>
                <a:gd name="T26" fmla="*/ 953 w 1905"/>
                <a:gd name="T27" fmla="*/ 1468 h 1825"/>
                <a:gd name="T28" fmla="*/ 1826 w 1905"/>
                <a:gd name="T29" fmla="*/ 1138 h 1825"/>
                <a:gd name="T30" fmla="*/ 1826 w 1905"/>
                <a:gd name="T31" fmla="*/ 1269 h 1825"/>
                <a:gd name="T32" fmla="*/ 1826 w 1905"/>
                <a:gd name="T33" fmla="*/ 912 h 1825"/>
                <a:gd name="T34" fmla="*/ 953 w 1905"/>
                <a:gd name="T35" fmla="*/ 1389 h 1825"/>
                <a:gd name="T36" fmla="*/ 80 w 1905"/>
                <a:gd name="T37" fmla="*/ 912 h 1825"/>
                <a:gd name="T38" fmla="*/ 80 w 1905"/>
                <a:gd name="T39" fmla="*/ 781 h 1825"/>
                <a:gd name="T40" fmla="*/ 953 w 1905"/>
                <a:gd name="T41" fmla="*/ 1111 h 1825"/>
                <a:gd name="T42" fmla="*/ 1826 w 1905"/>
                <a:gd name="T43" fmla="*/ 781 h 1825"/>
                <a:gd name="T44" fmla="*/ 1826 w 1905"/>
                <a:gd name="T45" fmla="*/ 912 h 1825"/>
                <a:gd name="T46" fmla="*/ 953 w 1905"/>
                <a:gd name="T47" fmla="*/ 1031 h 1825"/>
                <a:gd name="T48" fmla="*/ 80 w 1905"/>
                <a:gd name="T49" fmla="*/ 555 h 1825"/>
                <a:gd name="T50" fmla="*/ 953 w 1905"/>
                <a:gd name="T51" fmla="*/ 79 h 1825"/>
                <a:gd name="T52" fmla="*/ 1826 w 1905"/>
                <a:gd name="T53" fmla="*/ 555 h 1825"/>
                <a:gd name="T54" fmla="*/ 953 w 1905"/>
                <a:gd name="T55" fmla="*/ 1031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05" h="1825">
                  <a:moveTo>
                    <a:pt x="953" y="0"/>
                  </a:moveTo>
                  <a:cubicBezTo>
                    <a:pt x="419" y="0"/>
                    <a:pt x="0" y="244"/>
                    <a:pt x="0" y="555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1269"/>
                    <a:pt x="0" y="1269"/>
                    <a:pt x="0" y="1269"/>
                  </a:cubicBezTo>
                  <a:cubicBezTo>
                    <a:pt x="0" y="1581"/>
                    <a:pt x="419" y="1825"/>
                    <a:pt x="953" y="1825"/>
                  </a:cubicBezTo>
                  <a:cubicBezTo>
                    <a:pt x="1487" y="1825"/>
                    <a:pt x="1905" y="1581"/>
                    <a:pt x="1905" y="1269"/>
                  </a:cubicBezTo>
                  <a:cubicBezTo>
                    <a:pt x="1905" y="912"/>
                    <a:pt x="1905" y="912"/>
                    <a:pt x="1905" y="912"/>
                  </a:cubicBezTo>
                  <a:cubicBezTo>
                    <a:pt x="1905" y="555"/>
                    <a:pt x="1905" y="555"/>
                    <a:pt x="1905" y="555"/>
                  </a:cubicBezTo>
                  <a:cubicBezTo>
                    <a:pt x="1905" y="244"/>
                    <a:pt x="1487" y="0"/>
                    <a:pt x="953" y="0"/>
                  </a:cubicBezTo>
                  <a:close/>
                  <a:moveTo>
                    <a:pt x="1826" y="1269"/>
                  </a:moveTo>
                  <a:cubicBezTo>
                    <a:pt x="1826" y="1532"/>
                    <a:pt x="1434" y="1746"/>
                    <a:pt x="953" y="1746"/>
                  </a:cubicBezTo>
                  <a:cubicBezTo>
                    <a:pt x="471" y="1746"/>
                    <a:pt x="80" y="1532"/>
                    <a:pt x="80" y="1269"/>
                  </a:cubicBezTo>
                  <a:cubicBezTo>
                    <a:pt x="80" y="1138"/>
                    <a:pt x="80" y="1138"/>
                    <a:pt x="80" y="1138"/>
                  </a:cubicBezTo>
                  <a:cubicBezTo>
                    <a:pt x="225" y="1334"/>
                    <a:pt x="557" y="1468"/>
                    <a:pt x="953" y="1468"/>
                  </a:cubicBezTo>
                  <a:cubicBezTo>
                    <a:pt x="1348" y="1468"/>
                    <a:pt x="1680" y="1334"/>
                    <a:pt x="1826" y="1138"/>
                  </a:cubicBezTo>
                  <a:lnTo>
                    <a:pt x="1826" y="1269"/>
                  </a:lnTo>
                  <a:close/>
                  <a:moveTo>
                    <a:pt x="1826" y="912"/>
                  </a:moveTo>
                  <a:cubicBezTo>
                    <a:pt x="1826" y="1175"/>
                    <a:pt x="1434" y="1389"/>
                    <a:pt x="953" y="1389"/>
                  </a:cubicBezTo>
                  <a:cubicBezTo>
                    <a:pt x="471" y="1389"/>
                    <a:pt x="80" y="1175"/>
                    <a:pt x="80" y="912"/>
                  </a:cubicBezTo>
                  <a:cubicBezTo>
                    <a:pt x="80" y="781"/>
                    <a:pt x="80" y="781"/>
                    <a:pt x="80" y="781"/>
                  </a:cubicBezTo>
                  <a:cubicBezTo>
                    <a:pt x="225" y="977"/>
                    <a:pt x="557" y="1111"/>
                    <a:pt x="953" y="1111"/>
                  </a:cubicBezTo>
                  <a:cubicBezTo>
                    <a:pt x="1348" y="1111"/>
                    <a:pt x="1680" y="977"/>
                    <a:pt x="1826" y="781"/>
                  </a:cubicBezTo>
                  <a:lnTo>
                    <a:pt x="1826" y="912"/>
                  </a:lnTo>
                  <a:close/>
                  <a:moveTo>
                    <a:pt x="953" y="1031"/>
                  </a:moveTo>
                  <a:cubicBezTo>
                    <a:pt x="471" y="1031"/>
                    <a:pt x="80" y="818"/>
                    <a:pt x="80" y="555"/>
                  </a:cubicBezTo>
                  <a:cubicBezTo>
                    <a:pt x="80" y="293"/>
                    <a:pt x="471" y="79"/>
                    <a:pt x="953" y="79"/>
                  </a:cubicBezTo>
                  <a:cubicBezTo>
                    <a:pt x="1434" y="79"/>
                    <a:pt x="1826" y="293"/>
                    <a:pt x="1826" y="555"/>
                  </a:cubicBezTo>
                  <a:cubicBezTo>
                    <a:pt x="1826" y="818"/>
                    <a:pt x="1434" y="1031"/>
                    <a:pt x="953" y="10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SliModel Group shp37">
              <a:extLst>
                <a:ext uri="{FF2B5EF4-FFF2-40B4-BE49-F238E27FC236}">
                  <a16:creationId xmlns:a16="http://schemas.microsoft.com/office/drawing/2014/main" id="{6D344792-D7ED-458F-AC45-5BB303F02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4925" y="2513013"/>
              <a:ext cx="392113" cy="487363"/>
            </a:xfrm>
            <a:custGeom>
              <a:avLst/>
              <a:gdLst>
                <a:gd name="T0" fmla="*/ 199 w 397"/>
                <a:gd name="T1" fmla="*/ 107 h 494"/>
                <a:gd name="T2" fmla="*/ 318 w 397"/>
                <a:gd name="T3" fmla="*/ 157 h 494"/>
                <a:gd name="T4" fmla="*/ 397 w 397"/>
                <a:gd name="T5" fmla="*/ 157 h 494"/>
                <a:gd name="T6" fmla="*/ 239 w 397"/>
                <a:gd name="T7" fmla="*/ 30 h 494"/>
                <a:gd name="T8" fmla="*/ 239 w 397"/>
                <a:gd name="T9" fmla="*/ 0 h 494"/>
                <a:gd name="T10" fmla="*/ 159 w 397"/>
                <a:gd name="T11" fmla="*/ 0 h 494"/>
                <a:gd name="T12" fmla="*/ 159 w 397"/>
                <a:gd name="T13" fmla="*/ 30 h 494"/>
                <a:gd name="T14" fmla="*/ 0 w 397"/>
                <a:gd name="T15" fmla="*/ 157 h 494"/>
                <a:gd name="T16" fmla="*/ 199 w 397"/>
                <a:gd name="T17" fmla="*/ 287 h 494"/>
                <a:gd name="T18" fmla="*/ 318 w 397"/>
                <a:gd name="T19" fmla="*/ 337 h 494"/>
                <a:gd name="T20" fmla="*/ 199 w 397"/>
                <a:gd name="T21" fmla="*/ 387 h 494"/>
                <a:gd name="T22" fmla="*/ 80 w 397"/>
                <a:gd name="T23" fmla="*/ 337 h 494"/>
                <a:gd name="T24" fmla="*/ 0 w 397"/>
                <a:gd name="T25" fmla="*/ 337 h 494"/>
                <a:gd name="T26" fmla="*/ 159 w 397"/>
                <a:gd name="T27" fmla="*/ 464 h 494"/>
                <a:gd name="T28" fmla="*/ 159 w 397"/>
                <a:gd name="T29" fmla="*/ 494 h 494"/>
                <a:gd name="T30" fmla="*/ 239 w 397"/>
                <a:gd name="T31" fmla="*/ 494 h 494"/>
                <a:gd name="T32" fmla="*/ 239 w 397"/>
                <a:gd name="T33" fmla="*/ 464 h 494"/>
                <a:gd name="T34" fmla="*/ 397 w 397"/>
                <a:gd name="T35" fmla="*/ 337 h 494"/>
                <a:gd name="T36" fmla="*/ 199 w 397"/>
                <a:gd name="T37" fmla="*/ 207 h 494"/>
                <a:gd name="T38" fmla="*/ 80 w 397"/>
                <a:gd name="T39" fmla="*/ 157 h 494"/>
                <a:gd name="T40" fmla="*/ 199 w 397"/>
                <a:gd name="T41" fmla="*/ 10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" h="494">
                  <a:moveTo>
                    <a:pt x="199" y="107"/>
                  </a:moveTo>
                  <a:cubicBezTo>
                    <a:pt x="273" y="107"/>
                    <a:pt x="318" y="140"/>
                    <a:pt x="318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93"/>
                    <a:pt x="331" y="42"/>
                    <a:pt x="239" y="3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66" y="42"/>
                    <a:pt x="0" y="93"/>
                    <a:pt x="0" y="157"/>
                  </a:cubicBezTo>
                  <a:cubicBezTo>
                    <a:pt x="0" y="231"/>
                    <a:pt x="86" y="287"/>
                    <a:pt x="199" y="287"/>
                  </a:cubicBezTo>
                  <a:cubicBezTo>
                    <a:pt x="273" y="287"/>
                    <a:pt x="318" y="319"/>
                    <a:pt x="318" y="337"/>
                  </a:cubicBezTo>
                  <a:cubicBezTo>
                    <a:pt x="318" y="354"/>
                    <a:pt x="273" y="387"/>
                    <a:pt x="199" y="387"/>
                  </a:cubicBezTo>
                  <a:cubicBezTo>
                    <a:pt x="125" y="387"/>
                    <a:pt x="80" y="354"/>
                    <a:pt x="8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402"/>
                    <a:pt x="66" y="452"/>
                    <a:pt x="159" y="464"/>
                  </a:cubicBezTo>
                  <a:cubicBezTo>
                    <a:pt x="159" y="494"/>
                    <a:pt x="159" y="494"/>
                    <a:pt x="159" y="494"/>
                  </a:cubicBezTo>
                  <a:cubicBezTo>
                    <a:pt x="239" y="494"/>
                    <a:pt x="239" y="494"/>
                    <a:pt x="239" y="494"/>
                  </a:cubicBezTo>
                  <a:cubicBezTo>
                    <a:pt x="239" y="464"/>
                    <a:pt x="239" y="464"/>
                    <a:pt x="239" y="464"/>
                  </a:cubicBezTo>
                  <a:cubicBezTo>
                    <a:pt x="331" y="452"/>
                    <a:pt x="397" y="402"/>
                    <a:pt x="397" y="337"/>
                  </a:cubicBezTo>
                  <a:cubicBezTo>
                    <a:pt x="397" y="263"/>
                    <a:pt x="312" y="207"/>
                    <a:pt x="199" y="207"/>
                  </a:cubicBezTo>
                  <a:cubicBezTo>
                    <a:pt x="125" y="207"/>
                    <a:pt x="80" y="175"/>
                    <a:pt x="80" y="157"/>
                  </a:cubicBezTo>
                  <a:cubicBezTo>
                    <a:pt x="80" y="140"/>
                    <a:pt x="125" y="107"/>
                    <a:pt x="199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" name="SlideModel shp38">
            <a:extLst>
              <a:ext uri="{FF2B5EF4-FFF2-40B4-BE49-F238E27FC236}">
                <a16:creationId xmlns:a16="http://schemas.microsoft.com/office/drawing/2014/main" id="{842C0AC4-6DF5-4773-B37E-2534F405D32B}"/>
              </a:ext>
            </a:extLst>
          </p:cNvPr>
          <p:cNvSpPr/>
          <p:nvPr/>
        </p:nvSpPr>
        <p:spPr>
          <a:xfrm flipH="1">
            <a:off x="7546968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lideModel shp40">
            <a:extLst>
              <a:ext uri="{FF2B5EF4-FFF2-40B4-BE49-F238E27FC236}">
                <a16:creationId xmlns:a16="http://schemas.microsoft.com/office/drawing/2014/main" id="{9B00DB05-1047-41B2-8AE9-7F4B13070BC0}"/>
              </a:ext>
            </a:extLst>
          </p:cNvPr>
          <p:cNvSpPr/>
          <p:nvPr/>
        </p:nvSpPr>
        <p:spPr>
          <a:xfrm>
            <a:off x="9135603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41">
            <a:extLst>
              <a:ext uri="{FF2B5EF4-FFF2-40B4-BE49-F238E27FC236}">
                <a16:creationId xmlns:a16="http://schemas.microsoft.com/office/drawing/2014/main" id="{4927AE26-F0CA-4C79-91A4-4D8CF24DE885}"/>
              </a:ext>
            </a:extLst>
          </p:cNvPr>
          <p:cNvSpPr/>
          <p:nvPr/>
        </p:nvSpPr>
        <p:spPr>
          <a:xfrm>
            <a:off x="8857909" y="4165375"/>
            <a:ext cx="914694" cy="914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42">
            <a:extLst>
              <a:ext uri="{FF2B5EF4-FFF2-40B4-BE49-F238E27FC236}">
                <a16:creationId xmlns:a16="http://schemas.microsoft.com/office/drawing/2014/main" id="{A9F50014-2EC3-4198-9EA7-CFC64C70FAAA}"/>
              </a:ext>
            </a:extLst>
          </p:cNvPr>
          <p:cNvSpPr/>
          <p:nvPr/>
        </p:nvSpPr>
        <p:spPr>
          <a:xfrm>
            <a:off x="8952715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lideModel shp43">
            <a:extLst>
              <a:ext uri="{FF2B5EF4-FFF2-40B4-BE49-F238E27FC236}">
                <a16:creationId xmlns:a16="http://schemas.microsoft.com/office/drawing/2014/main" id="{792A6FB7-1E26-4932-92A7-CFE4B27DFA2C}"/>
              </a:ext>
            </a:extLst>
          </p:cNvPr>
          <p:cNvSpPr/>
          <p:nvPr/>
        </p:nvSpPr>
        <p:spPr>
          <a:xfrm>
            <a:off x="9053109" y="4360575"/>
            <a:ext cx="524294" cy="5242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44">
            <a:extLst>
              <a:ext uri="{FF2B5EF4-FFF2-40B4-BE49-F238E27FC236}">
                <a16:creationId xmlns:a16="http://schemas.microsoft.com/office/drawing/2014/main" id="{14E58FBA-1F51-41E5-991D-298C559C2903}"/>
              </a:ext>
            </a:extLst>
          </p:cNvPr>
          <p:cNvSpPr txBox="1"/>
          <p:nvPr/>
        </p:nvSpPr>
        <p:spPr>
          <a:xfrm>
            <a:off x="9709556" y="4513609"/>
            <a:ext cx="205318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b="1" i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Analysis and Estimations</a:t>
            </a:r>
          </a:p>
        </p:txBody>
      </p:sp>
      <p:grpSp>
        <p:nvGrpSpPr>
          <p:cNvPr id="55" name="SlideModel shp45">
            <a:extLst>
              <a:ext uri="{FF2B5EF4-FFF2-40B4-BE49-F238E27FC236}">
                <a16:creationId xmlns:a16="http://schemas.microsoft.com/office/drawing/2014/main" id="{FD8BA28E-F036-4515-921E-86464708465F}"/>
              </a:ext>
            </a:extLst>
          </p:cNvPr>
          <p:cNvGrpSpPr/>
          <p:nvPr/>
        </p:nvGrpSpPr>
        <p:grpSpPr>
          <a:xfrm>
            <a:off x="9167359" y="4509935"/>
            <a:ext cx="304222" cy="223510"/>
            <a:chOff x="18084800" y="42863"/>
            <a:chExt cx="2100263" cy="1543050"/>
          </a:xfrm>
          <a:solidFill>
            <a:schemeClr val="bg1"/>
          </a:solidFill>
        </p:grpSpPr>
        <p:sp>
          <p:nvSpPr>
            <p:cNvPr id="56" name="SliModel Group shp46">
              <a:extLst>
                <a:ext uri="{FF2B5EF4-FFF2-40B4-BE49-F238E27FC236}">
                  <a16:creationId xmlns:a16="http://schemas.microsoft.com/office/drawing/2014/main" id="{73E548E8-057C-4BD4-AA6E-C6B4EBE5A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4800" y="336550"/>
              <a:ext cx="2100263" cy="1249363"/>
            </a:xfrm>
            <a:custGeom>
              <a:avLst/>
              <a:gdLst>
                <a:gd name="T0" fmla="*/ 652 w 1323"/>
                <a:gd name="T1" fmla="*/ 787 h 787"/>
                <a:gd name="T2" fmla="*/ 0 w 1323"/>
                <a:gd name="T3" fmla="*/ 787 h 787"/>
                <a:gd name="T4" fmla="*/ 180 w 1323"/>
                <a:gd name="T5" fmla="*/ 416 h 787"/>
                <a:gd name="T6" fmla="*/ 495 w 1323"/>
                <a:gd name="T7" fmla="*/ 416 h 787"/>
                <a:gd name="T8" fmla="*/ 652 w 1323"/>
                <a:gd name="T9" fmla="*/ 787 h 787"/>
                <a:gd name="T10" fmla="*/ 74 w 1323"/>
                <a:gd name="T11" fmla="*/ 740 h 787"/>
                <a:gd name="T12" fmla="*/ 583 w 1323"/>
                <a:gd name="T13" fmla="*/ 740 h 787"/>
                <a:gd name="T14" fmla="*/ 467 w 1323"/>
                <a:gd name="T15" fmla="*/ 463 h 787"/>
                <a:gd name="T16" fmla="*/ 208 w 1323"/>
                <a:gd name="T17" fmla="*/ 463 h 787"/>
                <a:gd name="T18" fmla="*/ 74 w 1323"/>
                <a:gd name="T19" fmla="*/ 740 h 787"/>
                <a:gd name="T20" fmla="*/ 1323 w 1323"/>
                <a:gd name="T21" fmla="*/ 787 h 787"/>
                <a:gd name="T22" fmla="*/ 671 w 1323"/>
                <a:gd name="T23" fmla="*/ 787 h 787"/>
                <a:gd name="T24" fmla="*/ 828 w 1323"/>
                <a:gd name="T25" fmla="*/ 416 h 787"/>
                <a:gd name="T26" fmla="*/ 1143 w 1323"/>
                <a:gd name="T27" fmla="*/ 416 h 787"/>
                <a:gd name="T28" fmla="*/ 1323 w 1323"/>
                <a:gd name="T29" fmla="*/ 787 h 787"/>
                <a:gd name="T30" fmla="*/ 740 w 1323"/>
                <a:gd name="T31" fmla="*/ 740 h 787"/>
                <a:gd name="T32" fmla="*/ 1249 w 1323"/>
                <a:gd name="T33" fmla="*/ 740 h 787"/>
                <a:gd name="T34" fmla="*/ 1115 w 1323"/>
                <a:gd name="T35" fmla="*/ 463 h 787"/>
                <a:gd name="T36" fmla="*/ 860 w 1323"/>
                <a:gd name="T37" fmla="*/ 463 h 787"/>
                <a:gd name="T38" fmla="*/ 740 w 1323"/>
                <a:gd name="T39" fmla="*/ 740 h 787"/>
                <a:gd name="T40" fmla="*/ 990 w 1323"/>
                <a:gd name="T41" fmla="*/ 370 h 787"/>
                <a:gd name="T42" fmla="*/ 338 w 1323"/>
                <a:gd name="T43" fmla="*/ 370 h 787"/>
                <a:gd name="T44" fmla="*/ 495 w 1323"/>
                <a:gd name="T45" fmla="*/ 0 h 787"/>
                <a:gd name="T46" fmla="*/ 809 w 1323"/>
                <a:gd name="T47" fmla="*/ 0 h 787"/>
                <a:gd name="T48" fmla="*/ 990 w 1323"/>
                <a:gd name="T49" fmla="*/ 370 h 787"/>
                <a:gd name="T50" fmla="*/ 407 w 1323"/>
                <a:gd name="T51" fmla="*/ 324 h 787"/>
                <a:gd name="T52" fmla="*/ 916 w 1323"/>
                <a:gd name="T53" fmla="*/ 324 h 787"/>
                <a:gd name="T54" fmla="*/ 781 w 1323"/>
                <a:gd name="T55" fmla="*/ 46 h 787"/>
                <a:gd name="T56" fmla="*/ 523 w 1323"/>
                <a:gd name="T57" fmla="*/ 46 h 787"/>
                <a:gd name="T58" fmla="*/ 407 w 1323"/>
                <a:gd name="T59" fmla="*/ 32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3" h="787">
                  <a:moveTo>
                    <a:pt x="652" y="787"/>
                  </a:moveTo>
                  <a:lnTo>
                    <a:pt x="0" y="787"/>
                  </a:lnTo>
                  <a:lnTo>
                    <a:pt x="180" y="416"/>
                  </a:lnTo>
                  <a:lnTo>
                    <a:pt x="495" y="416"/>
                  </a:lnTo>
                  <a:lnTo>
                    <a:pt x="652" y="787"/>
                  </a:lnTo>
                  <a:close/>
                  <a:moveTo>
                    <a:pt x="74" y="740"/>
                  </a:moveTo>
                  <a:lnTo>
                    <a:pt x="583" y="740"/>
                  </a:lnTo>
                  <a:lnTo>
                    <a:pt x="467" y="463"/>
                  </a:lnTo>
                  <a:lnTo>
                    <a:pt x="208" y="463"/>
                  </a:lnTo>
                  <a:lnTo>
                    <a:pt x="74" y="740"/>
                  </a:lnTo>
                  <a:close/>
                  <a:moveTo>
                    <a:pt x="1323" y="787"/>
                  </a:moveTo>
                  <a:lnTo>
                    <a:pt x="671" y="787"/>
                  </a:lnTo>
                  <a:lnTo>
                    <a:pt x="828" y="416"/>
                  </a:lnTo>
                  <a:lnTo>
                    <a:pt x="1143" y="416"/>
                  </a:lnTo>
                  <a:lnTo>
                    <a:pt x="1323" y="787"/>
                  </a:lnTo>
                  <a:close/>
                  <a:moveTo>
                    <a:pt x="740" y="740"/>
                  </a:moveTo>
                  <a:lnTo>
                    <a:pt x="1249" y="740"/>
                  </a:lnTo>
                  <a:lnTo>
                    <a:pt x="1115" y="463"/>
                  </a:lnTo>
                  <a:lnTo>
                    <a:pt x="860" y="463"/>
                  </a:lnTo>
                  <a:lnTo>
                    <a:pt x="740" y="740"/>
                  </a:lnTo>
                  <a:close/>
                  <a:moveTo>
                    <a:pt x="990" y="370"/>
                  </a:moveTo>
                  <a:lnTo>
                    <a:pt x="338" y="370"/>
                  </a:lnTo>
                  <a:lnTo>
                    <a:pt x="495" y="0"/>
                  </a:lnTo>
                  <a:lnTo>
                    <a:pt x="809" y="0"/>
                  </a:lnTo>
                  <a:lnTo>
                    <a:pt x="990" y="370"/>
                  </a:lnTo>
                  <a:close/>
                  <a:moveTo>
                    <a:pt x="407" y="324"/>
                  </a:moveTo>
                  <a:lnTo>
                    <a:pt x="916" y="324"/>
                  </a:lnTo>
                  <a:lnTo>
                    <a:pt x="781" y="46"/>
                  </a:lnTo>
                  <a:lnTo>
                    <a:pt x="523" y="46"/>
                  </a:lnTo>
                  <a:lnTo>
                    <a:pt x="407" y="3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SliModel Group shp47">
              <a:extLst>
                <a:ext uri="{FF2B5EF4-FFF2-40B4-BE49-F238E27FC236}">
                  <a16:creationId xmlns:a16="http://schemas.microsoft.com/office/drawing/2014/main" id="{07DBC3DB-9942-441F-AE50-489906B64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7025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SliModel Group shp48">
              <a:extLst>
                <a:ext uri="{FF2B5EF4-FFF2-40B4-BE49-F238E27FC236}">
                  <a16:creationId xmlns:a16="http://schemas.microsoft.com/office/drawing/2014/main" id="{78E50F73-5EBD-4C29-AEE6-1440C22A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3763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SliModel Group shp49">
              <a:extLst>
                <a:ext uri="{FF2B5EF4-FFF2-40B4-BE49-F238E27FC236}">
                  <a16:creationId xmlns:a16="http://schemas.microsoft.com/office/drawing/2014/main" id="{6D5DF55E-08E5-4707-93DF-5716190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1775" y="42863"/>
              <a:ext cx="220663" cy="220663"/>
            </a:xfrm>
            <a:custGeom>
              <a:avLst/>
              <a:gdLst>
                <a:gd name="T0" fmla="*/ 139 w 139"/>
                <a:gd name="T1" fmla="*/ 46 h 139"/>
                <a:gd name="T2" fmla="*/ 139 w 139"/>
                <a:gd name="T3" fmla="*/ 93 h 139"/>
                <a:gd name="T4" fmla="*/ 93 w 139"/>
                <a:gd name="T5" fmla="*/ 93 h 139"/>
                <a:gd name="T6" fmla="*/ 93 w 139"/>
                <a:gd name="T7" fmla="*/ 139 h 139"/>
                <a:gd name="T8" fmla="*/ 46 w 139"/>
                <a:gd name="T9" fmla="*/ 139 h 139"/>
                <a:gd name="T10" fmla="*/ 46 w 139"/>
                <a:gd name="T11" fmla="*/ 93 h 139"/>
                <a:gd name="T12" fmla="*/ 0 w 139"/>
                <a:gd name="T13" fmla="*/ 93 h 139"/>
                <a:gd name="T14" fmla="*/ 0 w 139"/>
                <a:gd name="T15" fmla="*/ 46 h 139"/>
                <a:gd name="T16" fmla="*/ 46 w 139"/>
                <a:gd name="T17" fmla="*/ 46 h 139"/>
                <a:gd name="T18" fmla="*/ 46 w 139"/>
                <a:gd name="T19" fmla="*/ 0 h 139"/>
                <a:gd name="T20" fmla="*/ 93 w 139"/>
                <a:gd name="T21" fmla="*/ 0 h 139"/>
                <a:gd name="T22" fmla="*/ 93 w 139"/>
                <a:gd name="T23" fmla="*/ 46 h 139"/>
                <a:gd name="T24" fmla="*/ 139 w 139"/>
                <a:gd name="T25" fmla="*/ 4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39">
                  <a:moveTo>
                    <a:pt x="139" y="46"/>
                  </a:moveTo>
                  <a:lnTo>
                    <a:pt x="139" y="93"/>
                  </a:lnTo>
                  <a:lnTo>
                    <a:pt x="93" y="93"/>
                  </a:lnTo>
                  <a:lnTo>
                    <a:pt x="93" y="139"/>
                  </a:lnTo>
                  <a:lnTo>
                    <a:pt x="46" y="139"/>
                  </a:lnTo>
                  <a:lnTo>
                    <a:pt x="46" y="93"/>
                  </a:lnTo>
                  <a:lnTo>
                    <a:pt x="0" y="93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93" y="46"/>
                  </a:lnTo>
                  <a:lnTo>
                    <a:pt x="139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61" name="SlideModel shp50">
            <a:extLst>
              <a:ext uri="{FF2B5EF4-FFF2-40B4-BE49-F238E27FC236}">
                <a16:creationId xmlns:a16="http://schemas.microsoft.com/office/drawing/2014/main" id="{0AB3A0D2-0BA5-499D-AE4B-C6053473D1E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716803" y="4621332"/>
            <a:ext cx="1141107" cy="13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SlideModel shp57">
            <a:extLst>
              <a:ext uri="{FF2B5EF4-FFF2-40B4-BE49-F238E27FC236}">
                <a16:creationId xmlns:a16="http://schemas.microsoft.com/office/drawing/2014/main" id="{F0AE2409-D225-4485-B531-9E2DED26198A}"/>
              </a:ext>
            </a:extLst>
          </p:cNvPr>
          <p:cNvSpPr/>
          <p:nvPr/>
        </p:nvSpPr>
        <p:spPr>
          <a:xfrm flipH="1">
            <a:off x="7616661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lideModel shp59">
            <a:extLst>
              <a:ext uri="{FF2B5EF4-FFF2-40B4-BE49-F238E27FC236}">
                <a16:creationId xmlns:a16="http://schemas.microsoft.com/office/drawing/2014/main" id="{BDDABEAF-124A-4B46-BA44-FC43E79E2A74}"/>
              </a:ext>
            </a:extLst>
          </p:cNvPr>
          <p:cNvSpPr/>
          <p:nvPr/>
        </p:nvSpPr>
        <p:spPr>
          <a:xfrm flipH="1">
            <a:off x="185099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lideModel shp60">
            <a:extLst>
              <a:ext uri="{FF2B5EF4-FFF2-40B4-BE49-F238E27FC236}">
                <a16:creationId xmlns:a16="http://schemas.microsoft.com/office/drawing/2014/main" id="{6C3DD1E5-21BA-4B1A-80AF-1079E9D36851}"/>
              </a:ext>
            </a:extLst>
          </p:cNvPr>
          <p:cNvSpPr/>
          <p:nvPr/>
        </p:nvSpPr>
        <p:spPr>
          <a:xfrm flipH="1">
            <a:off x="1986646" y="1994648"/>
            <a:ext cx="914694" cy="914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lideModel shp61">
            <a:extLst>
              <a:ext uri="{FF2B5EF4-FFF2-40B4-BE49-F238E27FC236}">
                <a16:creationId xmlns:a16="http://schemas.microsoft.com/office/drawing/2014/main" id="{076A980E-1950-4A74-B8DF-C5D59B0F1CD2}"/>
              </a:ext>
            </a:extLst>
          </p:cNvPr>
          <p:cNvSpPr/>
          <p:nvPr/>
        </p:nvSpPr>
        <p:spPr>
          <a:xfrm flipH="1">
            <a:off x="2081451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lideModel shp62">
            <a:extLst>
              <a:ext uri="{FF2B5EF4-FFF2-40B4-BE49-F238E27FC236}">
                <a16:creationId xmlns:a16="http://schemas.microsoft.com/office/drawing/2014/main" id="{34021C30-08E6-4D08-B4A2-80F809B5C973}"/>
              </a:ext>
            </a:extLst>
          </p:cNvPr>
          <p:cNvSpPr/>
          <p:nvPr/>
        </p:nvSpPr>
        <p:spPr>
          <a:xfrm flipH="1">
            <a:off x="2181847" y="2189848"/>
            <a:ext cx="524294" cy="5242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lideModel shp63">
            <a:extLst>
              <a:ext uri="{FF2B5EF4-FFF2-40B4-BE49-F238E27FC236}">
                <a16:creationId xmlns:a16="http://schemas.microsoft.com/office/drawing/2014/main" id="{9CD2AADD-E35E-4F94-9244-4DD7085EF7C7}"/>
              </a:ext>
            </a:extLst>
          </p:cNvPr>
          <p:cNvSpPr txBox="1"/>
          <p:nvPr/>
        </p:nvSpPr>
        <p:spPr>
          <a:xfrm>
            <a:off x="279902" y="2236552"/>
            <a:ext cx="159538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b="1" i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 and perspectives</a:t>
            </a:r>
          </a:p>
        </p:txBody>
      </p:sp>
      <p:sp>
        <p:nvSpPr>
          <p:cNvPr id="83" name="SlideModel shp64">
            <a:extLst>
              <a:ext uri="{FF2B5EF4-FFF2-40B4-BE49-F238E27FC236}">
                <a16:creationId xmlns:a16="http://schemas.microsoft.com/office/drawing/2014/main" id="{55A89C98-A46B-4DFF-A269-A2AA49105A75}"/>
              </a:ext>
            </a:extLst>
          </p:cNvPr>
          <p:cNvSpPr>
            <a:spLocks noEditPoints="1"/>
          </p:cNvSpPr>
          <p:nvPr/>
        </p:nvSpPr>
        <p:spPr bwMode="auto">
          <a:xfrm>
            <a:off x="2291319" y="2314085"/>
            <a:ext cx="314339" cy="281916"/>
          </a:xfrm>
          <a:custGeom>
            <a:avLst/>
            <a:gdLst>
              <a:gd name="T0" fmla="*/ 1404 w 2199"/>
              <a:gd name="T1" fmla="*/ 0 h 1973"/>
              <a:gd name="T2" fmla="*/ 795 w 2199"/>
              <a:gd name="T3" fmla="*/ 0 h 1973"/>
              <a:gd name="T4" fmla="*/ 703 w 2199"/>
              <a:gd name="T5" fmla="*/ 91 h 1973"/>
              <a:gd name="T6" fmla="*/ 703 w 2199"/>
              <a:gd name="T7" fmla="*/ 280 h 1973"/>
              <a:gd name="T8" fmla="*/ 153 w 2199"/>
              <a:gd name="T9" fmla="*/ 280 h 1973"/>
              <a:gd name="T10" fmla="*/ 0 w 2199"/>
              <a:gd name="T11" fmla="*/ 433 h 1973"/>
              <a:gd name="T12" fmla="*/ 0 w 2199"/>
              <a:gd name="T13" fmla="*/ 1820 h 1973"/>
              <a:gd name="T14" fmla="*/ 153 w 2199"/>
              <a:gd name="T15" fmla="*/ 1973 h 1973"/>
              <a:gd name="T16" fmla="*/ 2046 w 2199"/>
              <a:gd name="T17" fmla="*/ 1973 h 1973"/>
              <a:gd name="T18" fmla="*/ 2199 w 2199"/>
              <a:gd name="T19" fmla="*/ 1820 h 1973"/>
              <a:gd name="T20" fmla="*/ 2199 w 2199"/>
              <a:gd name="T21" fmla="*/ 433 h 1973"/>
              <a:gd name="T22" fmla="*/ 2046 w 2199"/>
              <a:gd name="T23" fmla="*/ 280 h 1973"/>
              <a:gd name="T24" fmla="*/ 1496 w 2199"/>
              <a:gd name="T25" fmla="*/ 280 h 1973"/>
              <a:gd name="T26" fmla="*/ 1496 w 2199"/>
              <a:gd name="T27" fmla="*/ 91 h 1973"/>
              <a:gd name="T28" fmla="*/ 1404 w 2199"/>
              <a:gd name="T29" fmla="*/ 0 h 1973"/>
              <a:gd name="T30" fmla="*/ 795 w 2199"/>
              <a:gd name="T31" fmla="*/ 91 h 1973"/>
              <a:gd name="T32" fmla="*/ 1404 w 2199"/>
              <a:gd name="T33" fmla="*/ 91 h 1973"/>
              <a:gd name="T34" fmla="*/ 1404 w 2199"/>
              <a:gd name="T35" fmla="*/ 280 h 1973"/>
              <a:gd name="T36" fmla="*/ 795 w 2199"/>
              <a:gd name="T37" fmla="*/ 280 h 1973"/>
              <a:gd name="T38" fmla="*/ 795 w 2199"/>
              <a:gd name="T39" fmla="*/ 91 h 1973"/>
              <a:gd name="T40" fmla="*/ 2107 w 2199"/>
              <a:gd name="T41" fmla="*/ 1820 h 1973"/>
              <a:gd name="T42" fmla="*/ 2046 w 2199"/>
              <a:gd name="T43" fmla="*/ 1881 h 1973"/>
              <a:gd name="T44" fmla="*/ 153 w 2199"/>
              <a:gd name="T45" fmla="*/ 1881 h 1973"/>
              <a:gd name="T46" fmla="*/ 92 w 2199"/>
              <a:gd name="T47" fmla="*/ 1820 h 1973"/>
              <a:gd name="T48" fmla="*/ 92 w 2199"/>
              <a:gd name="T49" fmla="*/ 1003 h 1973"/>
              <a:gd name="T50" fmla="*/ 896 w 2199"/>
              <a:gd name="T51" fmla="*/ 1003 h 1973"/>
              <a:gd name="T52" fmla="*/ 896 w 2199"/>
              <a:gd name="T53" fmla="*/ 1116 h 1973"/>
              <a:gd name="T54" fmla="*/ 995 w 2199"/>
              <a:gd name="T55" fmla="*/ 1215 h 1973"/>
              <a:gd name="T56" fmla="*/ 1204 w 2199"/>
              <a:gd name="T57" fmla="*/ 1215 h 1973"/>
              <a:gd name="T58" fmla="*/ 1303 w 2199"/>
              <a:gd name="T59" fmla="*/ 1116 h 1973"/>
              <a:gd name="T60" fmla="*/ 1303 w 2199"/>
              <a:gd name="T61" fmla="*/ 1003 h 1973"/>
              <a:gd name="T62" fmla="*/ 2107 w 2199"/>
              <a:gd name="T63" fmla="*/ 1003 h 1973"/>
              <a:gd name="T64" fmla="*/ 2107 w 2199"/>
              <a:gd name="T65" fmla="*/ 1820 h 1973"/>
              <a:gd name="T66" fmla="*/ 988 w 2199"/>
              <a:gd name="T67" fmla="*/ 1116 h 1973"/>
              <a:gd name="T68" fmla="*/ 988 w 2199"/>
              <a:gd name="T69" fmla="*/ 906 h 1973"/>
              <a:gd name="T70" fmla="*/ 995 w 2199"/>
              <a:gd name="T71" fmla="*/ 899 h 1973"/>
              <a:gd name="T72" fmla="*/ 1204 w 2199"/>
              <a:gd name="T73" fmla="*/ 899 h 1973"/>
              <a:gd name="T74" fmla="*/ 1212 w 2199"/>
              <a:gd name="T75" fmla="*/ 906 h 1973"/>
              <a:gd name="T76" fmla="*/ 1212 w 2199"/>
              <a:gd name="T77" fmla="*/ 1116 h 1973"/>
              <a:gd name="T78" fmla="*/ 1204 w 2199"/>
              <a:gd name="T79" fmla="*/ 1123 h 1973"/>
              <a:gd name="T80" fmla="*/ 995 w 2199"/>
              <a:gd name="T81" fmla="*/ 1123 h 1973"/>
              <a:gd name="T82" fmla="*/ 988 w 2199"/>
              <a:gd name="T83" fmla="*/ 1116 h 1973"/>
              <a:gd name="T84" fmla="*/ 2046 w 2199"/>
              <a:gd name="T85" fmla="*/ 372 h 1973"/>
              <a:gd name="T86" fmla="*/ 2107 w 2199"/>
              <a:gd name="T87" fmla="*/ 433 h 1973"/>
              <a:gd name="T88" fmla="*/ 2107 w 2199"/>
              <a:gd name="T89" fmla="*/ 912 h 1973"/>
              <a:gd name="T90" fmla="*/ 1303 w 2199"/>
              <a:gd name="T91" fmla="*/ 912 h 1973"/>
              <a:gd name="T92" fmla="*/ 1303 w 2199"/>
              <a:gd name="T93" fmla="*/ 906 h 1973"/>
              <a:gd name="T94" fmla="*/ 1204 w 2199"/>
              <a:gd name="T95" fmla="*/ 807 h 1973"/>
              <a:gd name="T96" fmla="*/ 995 w 2199"/>
              <a:gd name="T97" fmla="*/ 807 h 1973"/>
              <a:gd name="T98" fmla="*/ 896 w 2199"/>
              <a:gd name="T99" fmla="*/ 906 h 1973"/>
              <a:gd name="T100" fmla="*/ 896 w 2199"/>
              <a:gd name="T101" fmla="*/ 912 h 1973"/>
              <a:gd name="T102" fmla="*/ 92 w 2199"/>
              <a:gd name="T103" fmla="*/ 912 h 1973"/>
              <a:gd name="T104" fmla="*/ 92 w 2199"/>
              <a:gd name="T105" fmla="*/ 433 h 1973"/>
              <a:gd name="T106" fmla="*/ 153 w 2199"/>
              <a:gd name="T107" fmla="*/ 372 h 1973"/>
              <a:gd name="T108" fmla="*/ 2046 w 2199"/>
              <a:gd name="T109" fmla="*/ 3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99" h="1973">
                <a:moveTo>
                  <a:pt x="1404" y="0"/>
                </a:moveTo>
                <a:cubicBezTo>
                  <a:pt x="795" y="0"/>
                  <a:pt x="795" y="0"/>
                  <a:pt x="795" y="0"/>
                </a:cubicBezTo>
                <a:cubicBezTo>
                  <a:pt x="744" y="0"/>
                  <a:pt x="703" y="41"/>
                  <a:pt x="703" y="91"/>
                </a:cubicBezTo>
                <a:cubicBezTo>
                  <a:pt x="703" y="280"/>
                  <a:pt x="703" y="280"/>
                  <a:pt x="703" y="280"/>
                </a:cubicBezTo>
                <a:cubicBezTo>
                  <a:pt x="153" y="280"/>
                  <a:pt x="153" y="280"/>
                  <a:pt x="153" y="280"/>
                </a:cubicBezTo>
                <a:cubicBezTo>
                  <a:pt x="69" y="280"/>
                  <a:pt x="0" y="348"/>
                  <a:pt x="0" y="433"/>
                </a:cubicBezTo>
                <a:cubicBezTo>
                  <a:pt x="0" y="1820"/>
                  <a:pt x="0" y="1820"/>
                  <a:pt x="0" y="1820"/>
                </a:cubicBezTo>
                <a:cubicBezTo>
                  <a:pt x="0" y="1904"/>
                  <a:pt x="69" y="1973"/>
                  <a:pt x="153" y="1973"/>
                </a:cubicBezTo>
                <a:cubicBezTo>
                  <a:pt x="2046" y="1973"/>
                  <a:pt x="2046" y="1973"/>
                  <a:pt x="2046" y="1973"/>
                </a:cubicBezTo>
                <a:cubicBezTo>
                  <a:pt x="2130" y="1973"/>
                  <a:pt x="2199" y="1904"/>
                  <a:pt x="2199" y="1820"/>
                </a:cubicBezTo>
                <a:cubicBezTo>
                  <a:pt x="2199" y="433"/>
                  <a:pt x="2199" y="433"/>
                  <a:pt x="2199" y="433"/>
                </a:cubicBezTo>
                <a:cubicBezTo>
                  <a:pt x="2199" y="348"/>
                  <a:pt x="2130" y="280"/>
                  <a:pt x="2046" y="280"/>
                </a:cubicBezTo>
                <a:cubicBezTo>
                  <a:pt x="1496" y="280"/>
                  <a:pt x="1496" y="280"/>
                  <a:pt x="1496" y="280"/>
                </a:cubicBezTo>
                <a:cubicBezTo>
                  <a:pt x="1496" y="91"/>
                  <a:pt x="1496" y="91"/>
                  <a:pt x="1496" y="91"/>
                </a:cubicBezTo>
                <a:cubicBezTo>
                  <a:pt x="1496" y="41"/>
                  <a:pt x="1455" y="0"/>
                  <a:pt x="1404" y="0"/>
                </a:cubicBezTo>
                <a:close/>
                <a:moveTo>
                  <a:pt x="795" y="91"/>
                </a:moveTo>
                <a:cubicBezTo>
                  <a:pt x="1404" y="91"/>
                  <a:pt x="1404" y="91"/>
                  <a:pt x="1404" y="91"/>
                </a:cubicBezTo>
                <a:cubicBezTo>
                  <a:pt x="1404" y="280"/>
                  <a:pt x="1404" y="280"/>
                  <a:pt x="1404" y="280"/>
                </a:cubicBezTo>
                <a:cubicBezTo>
                  <a:pt x="795" y="280"/>
                  <a:pt x="795" y="280"/>
                  <a:pt x="795" y="280"/>
                </a:cubicBezTo>
                <a:cubicBezTo>
                  <a:pt x="795" y="91"/>
                  <a:pt x="795" y="91"/>
                  <a:pt x="795" y="91"/>
                </a:cubicBezTo>
                <a:close/>
                <a:moveTo>
                  <a:pt x="2107" y="1820"/>
                </a:moveTo>
                <a:cubicBezTo>
                  <a:pt x="2107" y="1854"/>
                  <a:pt x="2080" y="1881"/>
                  <a:pt x="2046" y="1881"/>
                </a:cubicBezTo>
                <a:cubicBezTo>
                  <a:pt x="153" y="1881"/>
                  <a:pt x="153" y="1881"/>
                  <a:pt x="153" y="1881"/>
                </a:cubicBezTo>
                <a:cubicBezTo>
                  <a:pt x="119" y="1881"/>
                  <a:pt x="92" y="1854"/>
                  <a:pt x="92" y="1820"/>
                </a:cubicBezTo>
                <a:cubicBezTo>
                  <a:pt x="92" y="1003"/>
                  <a:pt x="92" y="1003"/>
                  <a:pt x="92" y="1003"/>
                </a:cubicBezTo>
                <a:cubicBezTo>
                  <a:pt x="896" y="1003"/>
                  <a:pt x="896" y="1003"/>
                  <a:pt x="896" y="1003"/>
                </a:cubicBezTo>
                <a:cubicBezTo>
                  <a:pt x="896" y="1116"/>
                  <a:pt x="896" y="1116"/>
                  <a:pt x="896" y="1116"/>
                </a:cubicBezTo>
                <a:cubicBezTo>
                  <a:pt x="896" y="1170"/>
                  <a:pt x="940" y="1215"/>
                  <a:pt x="995" y="1215"/>
                </a:cubicBezTo>
                <a:cubicBezTo>
                  <a:pt x="1204" y="1215"/>
                  <a:pt x="1204" y="1215"/>
                  <a:pt x="1204" y="1215"/>
                </a:cubicBezTo>
                <a:cubicBezTo>
                  <a:pt x="1259" y="1215"/>
                  <a:pt x="1303" y="1170"/>
                  <a:pt x="1303" y="1116"/>
                </a:cubicBezTo>
                <a:cubicBezTo>
                  <a:pt x="1303" y="1003"/>
                  <a:pt x="1303" y="1003"/>
                  <a:pt x="1303" y="1003"/>
                </a:cubicBezTo>
                <a:cubicBezTo>
                  <a:pt x="2107" y="1003"/>
                  <a:pt x="2107" y="1003"/>
                  <a:pt x="2107" y="1003"/>
                </a:cubicBezTo>
                <a:cubicBezTo>
                  <a:pt x="2107" y="1820"/>
                  <a:pt x="2107" y="1820"/>
                  <a:pt x="2107" y="1820"/>
                </a:cubicBezTo>
                <a:close/>
                <a:moveTo>
                  <a:pt x="988" y="1116"/>
                </a:moveTo>
                <a:cubicBezTo>
                  <a:pt x="988" y="906"/>
                  <a:pt x="988" y="906"/>
                  <a:pt x="988" y="906"/>
                </a:cubicBezTo>
                <a:cubicBezTo>
                  <a:pt x="988" y="902"/>
                  <a:pt x="991" y="899"/>
                  <a:pt x="995" y="899"/>
                </a:cubicBezTo>
                <a:cubicBezTo>
                  <a:pt x="1204" y="899"/>
                  <a:pt x="1204" y="899"/>
                  <a:pt x="1204" y="899"/>
                </a:cubicBezTo>
                <a:cubicBezTo>
                  <a:pt x="1208" y="899"/>
                  <a:pt x="1212" y="902"/>
                  <a:pt x="1212" y="906"/>
                </a:cubicBezTo>
                <a:cubicBezTo>
                  <a:pt x="1212" y="1116"/>
                  <a:pt x="1212" y="1116"/>
                  <a:pt x="1212" y="1116"/>
                </a:cubicBezTo>
                <a:cubicBezTo>
                  <a:pt x="1212" y="1120"/>
                  <a:pt x="1208" y="1123"/>
                  <a:pt x="1204" y="1123"/>
                </a:cubicBezTo>
                <a:cubicBezTo>
                  <a:pt x="995" y="1123"/>
                  <a:pt x="995" y="1123"/>
                  <a:pt x="995" y="1123"/>
                </a:cubicBezTo>
                <a:cubicBezTo>
                  <a:pt x="991" y="1123"/>
                  <a:pt x="988" y="1120"/>
                  <a:pt x="988" y="1116"/>
                </a:cubicBezTo>
                <a:close/>
                <a:moveTo>
                  <a:pt x="2046" y="372"/>
                </a:moveTo>
                <a:cubicBezTo>
                  <a:pt x="2080" y="372"/>
                  <a:pt x="2107" y="399"/>
                  <a:pt x="2107" y="433"/>
                </a:cubicBezTo>
                <a:cubicBezTo>
                  <a:pt x="2107" y="912"/>
                  <a:pt x="2107" y="912"/>
                  <a:pt x="2107" y="912"/>
                </a:cubicBezTo>
                <a:cubicBezTo>
                  <a:pt x="1303" y="912"/>
                  <a:pt x="1303" y="912"/>
                  <a:pt x="1303" y="912"/>
                </a:cubicBezTo>
                <a:cubicBezTo>
                  <a:pt x="1303" y="906"/>
                  <a:pt x="1303" y="906"/>
                  <a:pt x="1303" y="906"/>
                </a:cubicBezTo>
                <a:cubicBezTo>
                  <a:pt x="1303" y="852"/>
                  <a:pt x="1259" y="807"/>
                  <a:pt x="1204" y="807"/>
                </a:cubicBezTo>
                <a:cubicBezTo>
                  <a:pt x="995" y="807"/>
                  <a:pt x="995" y="807"/>
                  <a:pt x="995" y="807"/>
                </a:cubicBezTo>
                <a:cubicBezTo>
                  <a:pt x="940" y="807"/>
                  <a:pt x="896" y="852"/>
                  <a:pt x="896" y="906"/>
                </a:cubicBezTo>
                <a:cubicBezTo>
                  <a:pt x="896" y="912"/>
                  <a:pt x="896" y="912"/>
                  <a:pt x="896" y="912"/>
                </a:cubicBezTo>
                <a:cubicBezTo>
                  <a:pt x="92" y="912"/>
                  <a:pt x="92" y="912"/>
                  <a:pt x="92" y="912"/>
                </a:cubicBezTo>
                <a:cubicBezTo>
                  <a:pt x="92" y="433"/>
                  <a:pt x="92" y="433"/>
                  <a:pt x="92" y="433"/>
                </a:cubicBezTo>
                <a:cubicBezTo>
                  <a:pt x="92" y="399"/>
                  <a:pt x="119" y="372"/>
                  <a:pt x="153" y="372"/>
                </a:cubicBezTo>
                <a:cubicBezTo>
                  <a:pt x="2046" y="372"/>
                  <a:pt x="2046" y="372"/>
                  <a:pt x="2046" y="37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SlideModel shp65">
            <a:extLst>
              <a:ext uri="{FF2B5EF4-FFF2-40B4-BE49-F238E27FC236}">
                <a16:creationId xmlns:a16="http://schemas.microsoft.com/office/drawing/2014/main" id="{B825EC5D-03FE-4F74-A153-46D0AB032586}"/>
              </a:ext>
            </a:extLst>
          </p:cNvPr>
          <p:cNvSpPr/>
          <p:nvPr/>
        </p:nvSpPr>
        <p:spPr>
          <a:xfrm>
            <a:off x="2901341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lideModel shp66">
            <a:extLst>
              <a:ext uri="{FF2B5EF4-FFF2-40B4-BE49-F238E27FC236}">
                <a16:creationId xmlns:a16="http://schemas.microsoft.com/office/drawing/2014/main" id="{761E239A-C7A8-4C7F-8C93-20734F4696CB}"/>
              </a:ext>
            </a:extLst>
          </p:cNvPr>
          <p:cNvSpPr/>
          <p:nvPr/>
        </p:nvSpPr>
        <p:spPr>
          <a:xfrm>
            <a:off x="4075942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lideModel shp67">
            <a:extLst>
              <a:ext uri="{FF2B5EF4-FFF2-40B4-BE49-F238E27FC236}">
                <a16:creationId xmlns:a16="http://schemas.microsoft.com/office/drawing/2014/main" id="{C00E4954-771B-40D1-AA63-4FB8FF5F2F87}"/>
              </a:ext>
            </a:extLst>
          </p:cNvPr>
          <p:cNvSpPr/>
          <p:nvPr/>
        </p:nvSpPr>
        <p:spPr>
          <a:xfrm flipH="1">
            <a:off x="585604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lideModel shp68">
            <a:extLst>
              <a:ext uri="{FF2B5EF4-FFF2-40B4-BE49-F238E27FC236}">
                <a16:creationId xmlns:a16="http://schemas.microsoft.com/office/drawing/2014/main" id="{19B83774-A35A-4F6D-8A16-40EB80CE04EB}"/>
              </a:ext>
            </a:extLst>
          </p:cNvPr>
          <p:cNvSpPr/>
          <p:nvPr/>
        </p:nvSpPr>
        <p:spPr>
          <a:xfrm flipH="1">
            <a:off x="2387151" y="5569437"/>
            <a:ext cx="914694" cy="914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lideModel shp69">
            <a:extLst>
              <a:ext uri="{FF2B5EF4-FFF2-40B4-BE49-F238E27FC236}">
                <a16:creationId xmlns:a16="http://schemas.microsoft.com/office/drawing/2014/main" id="{69A63270-B485-439F-A453-0AE6312AA6DE}"/>
              </a:ext>
            </a:extLst>
          </p:cNvPr>
          <p:cNvSpPr/>
          <p:nvPr/>
        </p:nvSpPr>
        <p:spPr>
          <a:xfrm flipH="1">
            <a:off x="2481956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lideModel shp70">
            <a:extLst>
              <a:ext uri="{FF2B5EF4-FFF2-40B4-BE49-F238E27FC236}">
                <a16:creationId xmlns:a16="http://schemas.microsoft.com/office/drawing/2014/main" id="{BF1B287E-2287-43CD-89B6-4F6AD5081BEE}"/>
              </a:ext>
            </a:extLst>
          </p:cNvPr>
          <p:cNvSpPr/>
          <p:nvPr/>
        </p:nvSpPr>
        <p:spPr>
          <a:xfrm flipH="1">
            <a:off x="2582352" y="5764637"/>
            <a:ext cx="524294" cy="524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lideModel shp71">
            <a:extLst>
              <a:ext uri="{FF2B5EF4-FFF2-40B4-BE49-F238E27FC236}">
                <a16:creationId xmlns:a16="http://schemas.microsoft.com/office/drawing/2014/main" id="{92A94095-48E8-49DB-A804-94BF2C979770}"/>
              </a:ext>
            </a:extLst>
          </p:cNvPr>
          <p:cNvSpPr txBox="1"/>
          <p:nvPr/>
        </p:nvSpPr>
        <p:spPr>
          <a:xfrm>
            <a:off x="743979" y="5880140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b="1" i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Comparison</a:t>
            </a:r>
          </a:p>
          <a:p>
            <a:pPr algn="r">
              <a:defRPr/>
            </a:pPr>
            <a:endParaRPr 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SlideModel shp72">
            <a:extLst>
              <a:ext uri="{FF2B5EF4-FFF2-40B4-BE49-F238E27FC236}">
                <a16:creationId xmlns:a16="http://schemas.microsoft.com/office/drawing/2014/main" id="{487700E3-24DE-4414-9573-EEE4BE640509}"/>
              </a:ext>
            </a:extLst>
          </p:cNvPr>
          <p:cNvSpPr>
            <a:spLocks noEditPoints="1"/>
          </p:cNvSpPr>
          <p:nvPr/>
        </p:nvSpPr>
        <p:spPr bwMode="auto">
          <a:xfrm>
            <a:off x="2694352" y="5899481"/>
            <a:ext cx="309280" cy="270649"/>
          </a:xfrm>
          <a:custGeom>
            <a:avLst/>
            <a:gdLst>
              <a:gd name="T0" fmla="*/ 179 w 2165"/>
              <a:gd name="T1" fmla="*/ 1135 h 1894"/>
              <a:gd name="T2" fmla="*/ 214 w 2165"/>
              <a:gd name="T3" fmla="*/ 1151 h 1894"/>
              <a:gd name="T4" fmla="*/ 1038 w 2165"/>
              <a:gd name="T5" fmla="*/ 1151 h 1894"/>
              <a:gd name="T6" fmla="*/ 1038 w 2165"/>
              <a:gd name="T7" fmla="*/ 1621 h 1894"/>
              <a:gd name="T8" fmla="*/ 768 w 2165"/>
              <a:gd name="T9" fmla="*/ 1621 h 1894"/>
              <a:gd name="T10" fmla="*/ 723 w 2165"/>
              <a:gd name="T11" fmla="*/ 1666 h 1894"/>
              <a:gd name="T12" fmla="*/ 723 w 2165"/>
              <a:gd name="T13" fmla="*/ 1850 h 1894"/>
              <a:gd name="T14" fmla="*/ 768 w 2165"/>
              <a:gd name="T15" fmla="*/ 1894 h 1894"/>
              <a:gd name="T16" fmla="*/ 1398 w 2165"/>
              <a:gd name="T17" fmla="*/ 1894 h 1894"/>
              <a:gd name="T18" fmla="*/ 1443 w 2165"/>
              <a:gd name="T19" fmla="*/ 1850 h 1894"/>
              <a:gd name="T20" fmla="*/ 1443 w 2165"/>
              <a:gd name="T21" fmla="*/ 1666 h 1894"/>
              <a:gd name="T22" fmla="*/ 1398 w 2165"/>
              <a:gd name="T23" fmla="*/ 1621 h 1894"/>
              <a:gd name="T24" fmla="*/ 1129 w 2165"/>
              <a:gd name="T25" fmla="*/ 1621 h 1894"/>
              <a:gd name="T26" fmla="*/ 1129 w 2165"/>
              <a:gd name="T27" fmla="*/ 650 h 1894"/>
              <a:gd name="T28" fmla="*/ 1951 w 2165"/>
              <a:gd name="T29" fmla="*/ 650 h 1894"/>
              <a:gd name="T30" fmla="*/ 1986 w 2165"/>
              <a:gd name="T31" fmla="*/ 633 h 1894"/>
              <a:gd name="T32" fmla="*/ 2150 w 2165"/>
              <a:gd name="T33" fmla="*/ 433 h 1894"/>
              <a:gd name="T34" fmla="*/ 2147 w 2165"/>
              <a:gd name="T35" fmla="*/ 372 h 1894"/>
              <a:gd name="T36" fmla="*/ 1982 w 2165"/>
              <a:gd name="T37" fmla="*/ 213 h 1894"/>
              <a:gd name="T38" fmla="*/ 1951 w 2165"/>
              <a:gd name="T39" fmla="*/ 201 h 1894"/>
              <a:gd name="T40" fmla="*/ 1127 w 2165"/>
              <a:gd name="T41" fmla="*/ 201 h 1894"/>
              <a:gd name="T42" fmla="*/ 1127 w 2165"/>
              <a:gd name="T43" fmla="*/ 45 h 1894"/>
              <a:gd name="T44" fmla="*/ 1083 w 2165"/>
              <a:gd name="T45" fmla="*/ 0 h 1894"/>
              <a:gd name="T46" fmla="*/ 1038 w 2165"/>
              <a:gd name="T47" fmla="*/ 45 h 1894"/>
              <a:gd name="T48" fmla="*/ 1038 w 2165"/>
              <a:gd name="T49" fmla="*/ 700 h 1894"/>
              <a:gd name="T50" fmla="*/ 214 w 2165"/>
              <a:gd name="T51" fmla="*/ 700 h 1894"/>
              <a:gd name="T52" fmla="*/ 183 w 2165"/>
              <a:gd name="T53" fmla="*/ 713 h 1894"/>
              <a:gd name="T54" fmla="*/ 18 w 2165"/>
              <a:gd name="T55" fmla="*/ 873 h 1894"/>
              <a:gd name="T56" fmla="*/ 15 w 2165"/>
              <a:gd name="T57" fmla="*/ 934 h 1894"/>
              <a:gd name="T58" fmla="*/ 179 w 2165"/>
              <a:gd name="T59" fmla="*/ 1135 h 1894"/>
              <a:gd name="T60" fmla="*/ 1353 w 2165"/>
              <a:gd name="T61" fmla="*/ 1805 h 1894"/>
              <a:gd name="T62" fmla="*/ 812 w 2165"/>
              <a:gd name="T63" fmla="*/ 1805 h 1894"/>
              <a:gd name="T64" fmla="*/ 812 w 2165"/>
              <a:gd name="T65" fmla="*/ 1711 h 1894"/>
              <a:gd name="T66" fmla="*/ 1353 w 2165"/>
              <a:gd name="T67" fmla="*/ 1711 h 1894"/>
              <a:gd name="T68" fmla="*/ 1353 w 2165"/>
              <a:gd name="T69" fmla="*/ 1805 h 1894"/>
              <a:gd name="T70" fmla="*/ 1933 w 2165"/>
              <a:gd name="T71" fmla="*/ 291 h 1894"/>
              <a:gd name="T72" fmla="*/ 2055 w 2165"/>
              <a:gd name="T73" fmla="*/ 408 h 1894"/>
              <a:gd name="T74" fmla="*/ 1930 w 2165"/>
              <a:gd name="T75" fmla="*/ 560 h 1894"/>
              <a:gd name="T76" fmla="*/ 1127 w 2165"/>
              <a:gd name="T77" fmla="*/ 560 h 1894"/>
              <a:gd name="T78" fmla="*/ 1127 w 2165"/>
              <a:gd name="T79" fmla="*/ 291 h 1894"/>
              <a:gd name="T80" fmla="*/ 1933 w 2165"/>
              <a:gd name="T81" fmla="*/ 291 h 1894"/>
              <a:gd name="T82" fmla="*/ 232 w 2165"/>
              <a:gd name="T83" fmla="*/ 790 h 1894"/>
              <a:gd name="T84" fmla="*/ 1038 w 2165"/>
              <a:gd name="T85" fmla="*/ 790 h 1894"/>
              <a:gd name="T86" fmla="*/ 1038 w 2165"/>
              <a:gd name="T87" fmla="*/ 1060 h 1894"/>
              <a:gd name="T88" fmla="*/ 235 w 2165"/>
              <a:gd name="T89" fmla="*/ 1060 h 1894"/>
              <a:gd name="T90" fmla="*/ 110 w 2165"/>
              <a:gd name="T91" fmla="*/ 909 h 1894"/>
              <a:gd name="T92" fmla="*/ 232 w 2165"/>
              <a:gd name="T93" fmla="*/ 790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5" h="1894">
                <a:moveTo>
                  <a:pt x="179" y="1135"/>
                </a:moveTo>
                <a:cubicBezTo>
                  <a:pt x="188" y="1145"/>
                  <a:pt x="201" y="1151"/>
                  <a:pt x="214" y="1151"/>
                </a:cubicBezTo>
                <a:cubicBezTo>
                  <a:pt x="1038" y="1151"/>
                  <a:pt x="1038" y="1151"/>
                  <a:pt x="1038" y="1151"/>
                </a:cubicBezTo>
                <a:cubicBezTo>
                  <a:pt x="1038" y="1621"/>
                  <a:pt x="1038" y="1621"/>
                  <a:pt x="1038" y="1621"/>
                </a:cubicBezTo>
                <a:cubicBezTo>
                  <a:pt x="768" y="1621"/>
                  <a:pt x="768" y="1621"/>
                  <a:pt x="768" y="1621"/>
                </a:cubicBezTo>
                <a:cubicBezTo>
                  <a:pt x="743" y="1621"/>
                  <a:pt x="723" y="1641"/>
                  <a:pt x="723" y="1666"/>
                </a:cubicBezTo>
                <a:cubicBezTo>
                  <a:pt x="723" y="1850"/>
                  <a:pt x="723" y="1850"/>
                  <a:pt x="723" y="1850"/>
                </a:cubicBezTo>
                <a:cubicBezTo>
                  <a:pt x="723" y="1874"/>
                  <a:pt x="743" y="1894"/>
                  <a:pt x="768" y="1894"/>
                </a:cubicBezTo>
                <a:cubicBezTo>
                  <a:pt x="1398" y="1894"/>
                  <a:pt x="1398" y="1894"/>
                  <a:pt x="1398" y="1894"/>
                </a:cubicBezTo>
                <a:cubicBezTo>
                  <a:pt x="1423" y="1894"/>
                  <a:pt x="1443" y="1874"/>
                  <a:pt x="1443" y="1850"/>
                </a:cubicBezTo>
                <a:cubicBezTo>
                  <a:pt x="1443" y="1666"/>
                  <a:pt x="1443" y="1666"/>
                  <a:pt x="1443" y="1666"/>
                </a:cubicBezTo>
                <a:cubicBezTo>
                  <a:pt x="1443" y="1641"/>
                  <a:pt x="1423" y="1621"/>
                  <a:pt x="1398" y="1621"/>
                </a:cubicBezTo>
                <a:cubicBezTo>
                  <a:pt x="1129" y="1621"/>
                  <a:pt x="1129" y="1621"/>
                  <a:pt x="1129" y="1621"/>
                </a:cubicBezTo>
                <a:cubicBezTo>
                  <a:pt x="1129" y="650"/>
                  <a:pt x="1129" y="650"/>
                  <a:pt x="1129" y="650"/>
                </a:cubicBezTo>
                <a:cubicBezTo>
                  <a:pt x="1951" y="650"/>
                  <a:pt x="1951" y="650"/>
                  <a:pt x="1951" y="650"/>
                </a:cubicBezTo>
                <a:cubicBezTo>
                  <a:pt x="1965" y="650"/>
                  <a:pt x="1977" y="644"/>
                  <a:pt x="1986" y="633"/>
                </a:cubicBezTo>
                <a:cubicBezTo>
                  <a:pt x="2150" y="433"/>
                  <a:pt x="2150" y="433"/>
                  <a:pt x="2150" y="433"/>
                </a:cubicBezTo>
                <a:cubicBezTo>
                  <a:pt x="2165" y="415"/>
                  <a:pt x="2164" y="389"/>
                  <a:pt x="2147" y="372"/>
                </a:cubicBezTo>
                <a:cubicBezTo>
                  <a:pt x="1982" y="213"/>
                  <a:pt x="1982" y="213"/>
                  <a:pt x="1982" y="213"/>
                </a:cubicBezTo>
                <a:cubicBezTo>
                  <a:pt x="1974" y="205"/>
                  <a:pt x="1963" y="201"/>
                  <a:pt x="1951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7" y="45"/>
                  <a:pt x="1127" y="45"/>
                  <a:pt x="1127" y="45"/>
                </a:cubicBezTo>
                <a:cubicBezTo>
                  <a:pt x="1127" y="20"/>
                  <a:pt x="1107" y="0"/>
                  <a:pt x="1083" y="0"/>
                </a:cubicBezTo>
                <a:cubicBezTo>
                  <a:pt x="1058" y="0"/>
                  <a:pt x="1038" y="20"/>
                  <a:pt x="1038" y="45"/>
                </a:cubicBezTo>
                <a:cubicBezTo>
                  <a:pt x="1038" y="700"/>
                  <a:pt x="1038" y="700"/>
                  <a:pt x="1038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02" y="700"/>
                  <a:pt x="191" y="705"/>
                  <a:pt x="183" y="713"/>
                </a:cubicBezTo>
                <a:cubicBezTo>
                  <a:pt x="18" y="873"/>
                  <a:pt x="18" y="873"/>
                  <a:pt x="18" y="873"/>
                </a:cubicBezTo>
                <a:cubicBezTo>
                  <a:pt x="1" y="890"/>
                  <a:pt x="0" y="916"/>
                  <a:pt x="15" y="934"/>
                </a:cubicBezTo>
                <a:lnTo>
                  <a:pt x="179" y="1135"/>
                </a:lnTo>
                <a:close/>
                <a:moveTo>
                  <a:pt x="1353" y="1805"/>
                </a:moveTo>
                <a:cubicBezTo>
                  <a:pt x="812" y="1805"/>
                  <a:pt x="812" y="1805"/>
                  <a:pt x="812" y="1805"/>
                </a:cubicBezTo>
                <a:cubicBezTo>
                  <a:pt x="812" y="1711"/>
                  <a:pt x="812" y="1711"/>
                  <a:pt x="812" y="1711"/>
                </a:cubicBezTo>
                <a:cubicBezTo>
                  <a:pt x="1353" y="1711"/>
                  <a:pt x="1353" y="1711"/>
                  <a:pt x="1353" y="1711"/>
                </a:cubicBezTo>
                <a:lnTo>
                  <a:pt x="1353" y="1805"/>
                </a:lnTo>
                <a:close/>
                <a:moveTo>
                  <a:pt x="1933" y="291"/>
                </a:moveTo>
                <a:cubicBezTo>
                  <a:pt x="2055" y="408"/>
                  <a:pt x="2055" y="408"/>
                  <a:pt x="2055" y="408"/>
                </a:cubicBezTo>
                <a:cubicBezTo>
                  <a:pt x="1930" y="560"/>
                  <a:pt x="1930" y="560"/>
                  <a:pt x="1930" y="560"/>
                </a:cubicBezTo>
                <a:cubicBezTo>
                  <a:pt x="1127" y="560"/>
                  <a:pt x="1127" y="560"/>
                  <a:pt x="1127" y="560"/>
                </a:cubicBezTo>
                <a:cubicBezTo>
                  <a:pt x="1127" y="291"/>
                  <a:pt x="1127" y="291"/>
                  <a:pt x="1127" y="291"/>
                </a:cubicBezTo>
                <a:lnTo>
                  <a:pt x="1933" y="291"/>
                </a:lnTo>
                <a:close/>
                <a:moveTo>
                  <a:pt x="232" y="790"/>
                </a:moveTo>
                <a:cubicBezTo>
                  <a:pt x="1038" y="790"/>
                  <a:pt x="1038" y="790"/>
                  <a:pt x="1038" y="790"/>
                </a:cubicBezTo>
                <a:cubicBezTo>
                  <a:pt x="1038" y="1060"/>
                  <a:pt x="1038" y="1060"/>
                  <a:pt x="1038" y="1060"/>
                </a:cubicBezTo>
                <a:cubicBezTo>
                  <a:pt x="235" y="1060"/>
                  <a:pt x="235" y="1060"/>
                  <a:pt x="235" y="1060"/>
                </a:cubicBezTo>
                <a:cubicBezTo>
                  <a:pt x="110" y="909"/>
                  <a:pt x="110" y="909"/>
                  <a:pt x="110" y="909"/>
                </a:cubicBezTo>
                <a:lnTo>
                  <a:pt x="232" y="7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SlideModel shp73">
            <a:extLst>
              <a:ext uri="{FF2B5EF4-FFF2-40B4-BE49-F238E27FC236}">
                <a16:creationId xmlns:a16="http://schemas.microsoft.com/office/drawing/2014/main" id="{50EB30EE-B6E2-489F-A8EF-74C7DE568666}"/>
              </a:ext>
            </a:extLst>
          </p:cNvPr>
          <p:cNvSpPr/>
          <p:nvPr/>
        </p:nvSpPr>
        <p:spPr>
          <a:xfrm flipV="1">
            <a:off x="3328709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lideModel shp74">
            <a:extLst>
              <a:ext uri="{FF2B5EF4-FFF2-40B4-BE49-F238E27FC236}">
                <a16:creationId xmlns:a16="http://schemas.microsoft.com/office/drawing/2014/main" id="{99545D47-9796-4DE0-83B5-5216CD30BEA5}"/>
              </a:ext>
            </a:extLst>
          </p:cNvPr>
          <p:cNvSpPr/>
          <p:nvPr/>
        </p:nvSpPr>
        <p:spPr>
          <a:xfrm>
            <a:off x="5075347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83F39-4576-4CDF-B219-A5204043C308}"/>
              </a:ext>
            </a:extLst>
          </p:cNvPr>
          <p:cNvSpPr txBox="1"/>
          <p:nvPr/>
        </p:nvSpPr>
        <p:spPr>
          <a:xfrm>
            <a:off x="-216113" y="229625"/>
            <a:ext cx="513398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2"/>
                </a:solidFill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304038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26" grpId="0" animBg="1"/>
      <p:bldP spid="30" grpId="0"/>
      <p:bldP spid="32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38" grpId="0" animBg="1"/>
      <p:bldP spid="42" grpId="0"/>
      <p:bldP spid="34" grpId="0" animBg="1"/>
      <p:bldP spid="51" grpId="0" animBg="1"/>
      <p:bldP spid="52" grpId="0" animBg="1"/>
      <p:bldP spid="53" grpId="0" animBg="1"/>
      <p:bldP spid="50" grpId="0" animBg="1"/>
      <p:bldP spid="54" grpId="0"/>
      <p:bldP spid="80" grpId="0" animBg="1"/>
      <p:bldP spid="81" grpId="0" animBg="1"/>
      <p:bldP spid="82" grpId="0" animBg="1"/>
      <p:bldP spid="79" grpId="0" animBg="1"/>
      <p:bldP spid="77" grpId="0"/>
      <p:bldP spid="73" grpId="0" animBg="1"/>
      <p:bldP spid="74" grpId="0" animBg="1"/>
      <p:bldP spid="91" grpId="0" animBg="1"/>
      <p:bldP spid="92" grpId="0" animBg="1"/>
      <p:bldP spid="93" grpId="0" animBg="1"/>
      <p:bldP spid="90" grpId="0" animBg="1"/>
      <p:bldP spid="88" grpId="0"/>
      <p:bldP spid="96" grpId="0" animBg="1"/>
      <p:bldP spid="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1054483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Debt dynamics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3432186" y="1725024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6B6B0-52FA-4F4D-BCFF-32E6AD88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30" y="2461771"/>
            <a:ext cx="4941426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2CED5-D9F5-4A02-A844-F2EA35197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" y="2517318"/>
            <a:ext cx="4941426" cy="353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2B0489-A245-4EAD-A7A8-7019B290D431}"/>
              </a:ext>
            </a:extLst>
          </p:cNvPr>
          <p:cNvSpPr txBox="1"/>
          <p:nvPr/>
        </p:nvSpPr>
        <p:spPr>
          <a:xfrm>
            <a:off x="802089" y="380835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113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9847F-D788-423A-BA99-2B6E8406B840}"/>
              </a:ext>
            </a:extLst>
          </p:cNvPr>
          <p:cNvSpPr txBox="1"/>
          <p:nvPr/>
        </p:nvSpPr>
        <p:spPr>
          <a:xfrm>
            <a:off x="1777867" y="4654883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9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5F9F1-0574-44B1-9C1A-F64B8DDC1B94}"/>
              </a:ext>
            </a:extLst>
          </p:cNvPr>
          <p:cNvSpPr txBox="1"/>
          <p:nvPr/>
        </p:nvSpPr>
        <p:spPr>
          <a:xfrm>
            <a:off x="2812994" y="4537521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72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13979-739F-47F9-90C4-481D8478BE7E}"/>
              </a:ext>
            </a:extLst>
          </p:cNvPr>
          <p:cNvSpPr txBox="1"/>
          <p:nvPr/>
        </p:nvSpPr>
        <p:spPr>
          <a:xfrm>
            <a:off x="3848121" y="4395201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89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EE0D2-6A90-41FA-9AEC-6FF149E60CFA}"/>
              </a:ext>
            </a:extLst>
          </p:cNvPr>
          <p:cNvSpPr txBox="1"/>
          <p:nvPr/>
        </p:nvSpPr>
        <p:spPr>
          <a:xfrm>
            <a:off x="7236856" y="4999186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37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8FAA2-06A4-40B1-9FD3-57E79EF02127}"/>
              </a:ext>
            </a:extLst>
          </p:cNvPr>
          <p:cNvSpPr txBox="1"/>
          <p:nvPr/>
        </p:nvSpPr>
        <p:spPr>
          <a:xfrm>
            <a:off x="8204545" y="4004287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113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E893C-22AE-46DE-B67B-55EE2BFB12F5}"/>
              </a:ext>
            </a:extLst>
          </p:cNvPr>
          <p:cNvSpPr txBox="1"/>
          <p:nvPr/>
        </p:nvSpPr>
        <p:spPr>
          <a:xfrm>
            <a:off x="9239672" y="4537520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96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C41CD-F235-4C35-BCC5-5A914315F24B}"/>
              </a:ext>
            </a:extLst>
          </p:cNvPr>
          <p:cNvSpPr txBox="1"/>
          <p:nvPr/>
        </p:nvSpPr>
        <p:spPr>
          <a:xfrm>
            <a:off x="10185575" y="3499039"/>
            <a:ext cx="10351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bg1"/>
                </a:solidFill>
              </a:rPr>
              <a:t>133</a:t>
            </a:r>
            <a:endParaRPr lang="en-US" sz="3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691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5215" y="154518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800" b="1" spc="-300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4" name="Diamond 3"/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27914A-3D0B-4A2C-BCA2-210D7290EE24}"/>
              </a:ext>
            </a:extLst>
          </p:cNvPr>
          <p:cNvSpPr txBox="1"/>
          <p:nvPr/>
        </p:nvSpPr>
        <p:spPr>
          <a:xfrm>
            <a:off x="1645578" y="708515"/>
            <a:ext cx="4374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122" name="Freeform 25">
            <a:extLst>
              <a:ext uri="{FF2B5EF4-FFF2-40B4-BE49-F238E27FC236}">
                <a16:creationId xmlns:a16="http://schemas.microsoft.com/office/drawing/2014/main" id="{764BC09E-ADE6-4863-BFC1-22CC0DCEDD9B}"/>
              </a:ext>
            </a:extLst>
          </p:cNvPr>
          <p:cNvSpPr>
            <a:spLocks noEditPoints="1"/>
          </p:cNvSpPr>
          <p:nvPr/>
        </p:nvSpPr>
        <p:spPr bwMode="auto">
          <a:xfrm>
            <a:off x="6645890" y="929166"/>
            <a:ext cx="3900532" cy="5150002"/>
          </a:xfrm>
          <a:custGeom>
            <a:avLst/>
            <a:gdLst>
              <a:gd name="T0" fmla="*/ 48 w 60"/>
              <a:gd name="T1" fmla="*/ 65 h 129"/>
              <a:gd name="T2" fmla="*/ 48 w 60"/>
              <a:gd name="T3" fmla="*/ 67 h 129"/>
              <a:gd name="T4" fmla="*/ 50 w 60"/>
              <a:gd name="T5" fmla="*/ 67 h 129"/>
              <a:gd name="T6" fmla="*/ 52 w 60"/>
              <a:gd name="T7" fmla="*/ 65 h 129"/>
              <a:gd name="T8" fmla="*/ 50 w 60"/>
              <a:gd name="T9" fmla="*/ 63 h 129"/>
              <a:gd name="T10" fmla="*/ 56 w 60"/>
              <a:gd name="T11" fmla="*/ 47 h 129"/>
              <a:gd name="T12" fmla="*/ 56 w 60"/>
              <a:gd name="T13" fmla="*/ 49 h 129"/>
              <a:gd name="T14" fmla="*/ 58 w 60"/>
              <a:gd name="T15" fmla="*/ 83 h 129"/>
              <a:gd name="T16" fmla="*/ 58 w 60"/>
              <a:gd name="T17" fmla="*/ 77 h 129"/>
              <a:gd name="T18" fmla="*/ 56 w 60"/>
              <a:gd name="T19" fmla="*/ 77 h 129"/>
              <a:gd name="T20" fmla="*/ 54 w 60"/>
              <a:gd name="T21" fmla="*/ 75 h 129"/>
              <a:gd name="T22" fmla="*/ 54 w 60"/>
              <a:gd name="T23" fmla="*/ 73 h 129"/>
              <a:gd name="T24" fmla="*/ 50 w 60"/>
              <a:gd name="T25" fmla="*/ 71 h 129"/>
              <a:gd name="T26" fmla="*/ 48 w 60"/>
              <a:gd name="T27" fmla="*/ 69 h 129"/>
              <a:gd name="T28" fmla="*/ 42 w 60"/>
              <a:gd name="T29" fmla="*/ 67 h 129"/>
              <a:gd name="T30" fmla="*/ 38 w 60"/>
              <a:gd name="T31" fmla="*/ 59 h 129"/>
              <a:gd name="T32" fmla="*/ 40 w 60"/>
              <a:gd name="T33" fmla="*/ 55 h 129"/>
              <a:gd name="T34" fmla="*/ 50 w 60"/>
              <a:gd name="T35" fmla="*/ 47 h 129"/>
              <a:gd name="T36" fmla="*/ 52 w 60"/>
              <a:gd name="T37" fmla="*/ 39 h 129"/>
              <a:gd name="T38" fmla="*/ 52 w 60"/>
              <a:gd name="T39" fmla="*/ 33 h 129"/>
              <a:gd name="T40" fmla="*/ 46 w 60"/>
              <a:gd name="T41" fmla="*/ 27 h 129"/>
              <a:gd name="T42" fmla="*/ 44 w 60"/>
              <a:gd name="T43" fmla="*/ 21 h 129"/>
              <a:gd name="T44" fmla="*/ 48 w 60"/>
              <a:gd name="T45" fmla="*/ 17 h 129"/>
              <a:gd name="T46" fmla="*/ 54 w 60"/>
              <a:gd name="T47" fmla="*/ 11 h 129"/>
              <a:gd name="T48" fmla="*/ 50 w 60"/>
              <a:gd name="T49" fmla="*/ 6 h 129"/>
              <a:gd name="T50" fmla="*/ 44 w 60"/>
              <a:gd name="T51" fmla="*/ 11 h 129"/>
              <a:gd name="T52" fmla="*/ 42 w 60"/>
              <a:gd name="T53" fmla="*/ 11 h 129"/>
              <a:gd name="T54" fmla="*/ 38 w 60"/>
              <a:gd name="T55" fmla="*/ 2 h 129"/>
              <a:gd name="T56" fmla="*/ 34 w 60"/>
              <a:gd name="T57" fmla="*/ 2 h 129"/>
              <a:gd name="T58" fmla="*/ 34 w 60"/>
              <a:gd name="T59" fmla="*/ 2 h 129"/>
              <a:gd name="T60" fmla="*/ 34 w 60"/>
              <a:gd name="T61" fmla="*/ 0 h 129"/>
              <a:gd name="T62" fmla="*/ 22 w 60"/>
              <a:gd name="T63" fmla="*/ 4 h 129"/>
              <a:gd name="T64" fmla="*/ 16 w 60"/>
              <a:gd name="T65" fmla="*/ 9 h 129"/>
              <a:gd name="T66" fmla="*/ 14 w 60"/>
              <a:gd name="T67" fmla="*/ 13 h 129"/>
              <a:gd name="T68" fmla="*/ 10 w 60"/>
              <a:gd name="T69" fmla="*/ 17 h 129"/>
              <a:gd name="T70" fmla="*/ 12 w 60"/>
              <a:gd name="T71" fmla="*/ 19 h 129"/>
              <a:gd name="T72" fmla="*/ 12 w 60"/>
              <a:gd name="T73" fmla="*/ 25 h 129"/>
              <a:gd name="T74" fmla="*/ 12 w 60"/>
              <a:gd name="T75" fmla="*/ 31 h 129"/>
              <a:gd name="T76" fmla="*/ 12 w 60"/>
              <a:gd name="T77" fmla="*/ 37 h 129"/>
              <a:gd name="T78" fmla="*/ 12 w 60"/>
              <a:gd name="T79" fmla="*/ 43 h 129"/>
              <a:gd name="T80" fmla="*/ 10 w 60"/>
              <a:gd name="T81" fmla="*/ 49 h 129"/>
              <a:gd name="T82" fmla="*/ 8 w 60"/>
              <a:gd name="T83" fmla="*/ 53 h 129"/>
              <a:gd name="T84" fmla="*/ 2 w 60"/>
              <a:gd name="T85" fmla="*/ 57 h 129"/>
              <a:gd name="T86" fmla="*/ 0 w 60"/>
              <a:gd name="T87" fmla="*/ 63 h 129"/>
              <a:gd name="T88" fmla="*/ 0 w 60"/>
              <a:gd name="T89" fmla="*/ 71 h 129"/>
              <a:gd name="T90" fmla="*/ 2 w 60"/>
              <a:gd name="T91" fmla="*/ 75 h 129"/>
              <a:gd name="T92" fmla="*/ 8 w 60"/>
              <a:gd name="T93" fmla="*/ 79 h 129"/>
              <a:gd name="T94" fmla="*/ 12 w 60"/>
              <a:gd name="T95" fmla="*/ 89 h 129"/>
              <a:gd name="T96" fmla="*/ 20 w 60"/>
              <a:gd name="T97" fmla="*/ 95 h 129"/>
              <a:gd name="T98" fmla="*/ 22 w 60"/>
              <a:gd name="T99" fmla="*/ 101 h 129"/>
              <a:gd name="T100" fmla="*/ 26 w 60"/>
              <a:gd name="T101" fmla="*/ 113 h 129"/>
              <a:gd name="T102" fmla="*/ 28 w 60"/>
              <a:gd name="T103" fmla="*/ 125 h 129"/>
              <a:gd name="T104" fmla="*/ 34 w 60"/>
              <a:gd name="T105" fmla="*/ 127 h 129"/>
              <a:gd name="T106" fmla="*/ 38 w 60"/>
              <a:gd name="T107" fmla="*/ 123 h 129"/>
              <a:gd name="T108" fmla="*/ 40 w 60"/>
              <a:gd name="T109" fmla="*/ 117 h 129"/>
              <a:gd name="T110" fmla="*/ 38 w 60"/>
              <a:gd name="T111" fmla="*/ 111 h 129"/>
              <a:gd name="T112" fmla="*/ 40 w 60"/>
              <a:gd name="T113" fmla="*/ 105 h 129"/>
              <a:gd name="T114" fmla="*/ 44 w 60"/>
              <a:gd name="T115" fmla="*/ 103 h 129"/>
              <a:gd name="T116" fmla="*/ 46 w 60"/>
              <a:gd name="T117" fmla="*/ 99 h 129"/>
              <a:gd name="T118" fmla="*/ 48 w 60"/>
              <a:gd name="T119" fmla="*/ 97 h 129"/>
              <a:gd name="T120" fmla="*/ 56 w 60"/>
              <a:gd name="T121" fmla="*/ 91 h 129"/>
              <a:gd name="T122" fmla="*/ 60 w 60"/>
              <a:gd name="T123" fmla="*/ 8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129">
                <a:moveTo>
                  <a:pt x="50" y="63"/>
                </a:moveTo>
                <a:lnTo>
                  <a:pt x="48" y="65"/>
                </a:lnTo>
                <a:lnTo>
                  <a:pt x="48" y="65"/>
                </a:lnTo>
                <a:lnTo>
                  <a:pt x="48" y="67"/>
                </a:lnTo>
                <a:lnTo>
                  <a:pt x="48" y="67"/>
                </a:lnTo>
                <a:lnTo>
                  <a:pt x="48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2" y="67"/>
                </a:lnTo>
                <a:lnTo>
                  <a:pt x="52" y="65"/>
                </a:lnTo>
                <a:lnTo>
                  <a:pt x="52" y="65"/>
                </a:lnTo>
                <a:lnTo>
                  <a:pt x="52" y="65"/>
                </a:lnTo>
                <a:lnTo>
                  <a:pt x="50" y="63"/>
                </a:lnTo>
                <a:close/>
                <a:moveTo>
                  <a:pt x="56" y="49"/>
                </a:moveTo>
                <a:lnTo>
                  <a:pt x="56" y="47"/>
                </a:lnTo>
                <a:lnTo>
                  <a:pt x="56" y="47"/>
                </a:lnTo>
                <a:lnTo>
                  <a:pt x="54" y="49"/>
                </a:lnTo>
                <a:lnTo>
                  <a:pt x="54" y="49"/>
                </a:lnTo>
                <a:lnTo>
                  <a:pt x="56" y="49"/>
                </a:lnTo>
                <a:close/>
                <a:moveTo>
                  <a:pt x="60" y="89"/>
                </a:moveTo>
                <a:lnTo>
                  <a:pt x="58" y="87"/>
                </a:lnTo>
                <a:lnTo>
                  <a:pt x="58" y="83"/>
                </a:lnTo>
                <a:lnTo>
                  <a:pt x="58" y="81"/>
                </a:lnTo>
                <a:lnTo>
                  <a:pt x="58" y="81"/>
                </a:lnTo>
                <a:lnTo>
                  <a:pt x="58" y="77"/>
                </a:lnTo>
                <a:lnTo>
                  <a:pt x="58" y="77"/>
                </a:lnTo>
                <a:lnTo>
                  <a:pt x="58" y="75"/>
                </a:lnTo>
                <a:lnTo>
                  <a:pt x="56" y="77"/>
                </a:lnTo>
                <a:lnTo>
                  <a:pt x="54" y="75"/>
                </a:lnTo>
                <a:lnTo>
                  <a:pt x="54" y="75"/>
                </a:lnTo>
                <a:lnTo>
                  <a:pt x="54" y="75"/>
                </a:lnTo>
                <a:lnTo>
                  <a:pt x="56" y="75"/>
                </a:lnTo>
                <a:lnTo>
                  <a:pt x="56" y="75"/>
                </a:lnTo>
                <a:lnTo>
                  <a:pt x="54" y="73"/>
                </a:lnTo>
                <a:lnTo>
                  <a:pt x="52" y="69"/>
                </a:lnTo>
                <a:lnTo>
                  <a:pt x="50" y="69"/>
                </a:lnTo>
                <a:lnTo>
                  <a:pt x="50" y="71"/>
                </a:lnTo>
                <a:lnTo>
                  <a:pt x="48" y="71"/>
                </a:lnTo>
                <a:lnTo>
                  <a:pt x="48" y="71"/>
                </a:lnTo>
                <a:lnTo>
                  <a:pt x="48" y="69"/>
                </a:lnTo>
                <a:lnTo>
                  <a:pt x="48" y="67"/>
                </a:lnTo>
                <a:lnTo>
                  <a:pt x="44" y="69"/>
                </a:lnTo>
                <a:lnTo>
                  <a:pt x="42" y="67"/>
                </a:lnTo>
                <a:lnTo>
                  <a:pt x="38" y="65"/>
                </a:lnTo>
                <a:lnTo>
                  <a:pt x="38" y="61"/>
                </a:lnTo>
                <a:lnTo>
                  <a:pt x="38" y="59"/>
                </a:lnTo>
                <a:lnTo>
                  <a:pt x="38" y="59"/>
                </a:lnTo>
                <a:lnTo>
                  <a:pt x="38" y="57"/>
                </a:lnTo>
                <a:lnTo>
                  <a:pt x="40" y="55"/>
                </a:lnTo>
                <a:lnTo>
                  <a:pt x="44" y="53"/>
                </a:lnTo>
                <a:lnTo>
                  <a:pt x="46" y="49"/>
                </a:lnTo>
                <a:lnTo>
                  <a:pt x="50" y="47"/>
                </a:lnTo>
                <a:lnTo>
                  <a:pt x="50" y="43"/>
                </a:lnTo>
                <a:lnTo>
                  <a:pt x="54" y="39"/>
                </a:lnTo>
                <a:lnTo>
                  <a:pt x="52" y="39"/>
                </a:lnTo>
                <a:lnTo>
                  <a:pt x="52" y="35"/>
                </a:lnTo>
                <a:lnTo>
                  <a:pt x="52" y="35"/>
                </a:lnTo>
                <a:lnTo>
                  <a:pt x="52" y="33"/>
                </a:lnTo>
                <a:lnTo>
                  <a:pt x="48" y="31"/>
                </a:lnTo>
                <a:lnTo>
                  <a:pt x="46" y="29"/>
                </a:lnTo>
                <a:lnTo>
                  <a:pt x="46" y="27"/>
                </a:lnTo>
                <a:lnTo>
                  <a:pt x="44" y="25"/>
                </a:lnTo>
                <a:lnTo>
                  <a:pt x="44" y="23"/>
                </a:lnTo>
                <a:lnTo>
                  <a:pt x="44" y="21"/>
                </a:lnTo>
                <a:lnTo>
                  <a:pt x="44" y="21"/>
                </a:lnTo>
                <a:lnTo>
                  <a:pt x="46" y="19"/>
                </a:lnTo>
                <a:lnTo>
                  <a:pt x="48" y="17"/>
                </a:lnTo>
                <a:lnTo>
                  <a:pt x="50" y="13"/>
                </a:lnTo>
                <a:lnTo>
                  <a:pt x="52" y="11"/>
                </a:lnTo>
                <a:lnTo>
                  <a:pt x="54" y="11"/>
                </a:lnTo>
                <a:lnTo>
                  <a:pt x="52" y="9"/>
                </a:lnTo>
                <a:lnTo>
                  <a:pt x="52" y="6"/>
                </a:lnTo>
                <a:lnTo>
                  <a:pt x="50" y="6"/>
                </a:lnTo>
                <a:lnTo>
                  <a:pt x="48" y="9"/>
                </a:lnTo>
                <a:lnTo>
                  <a:pt x="46" y="9"/>
                </a:lnTo>
                <a:lnTo>
                  <a:pt x="44" y="11"/>
                </a:lnTo>
                <a:lnTo>
                  <a:pt x="42" y="13"/>
                </a:lnTo>
                <a:lnTo>
                  <a:pt x="42" y="11"/>
                </a:lnTo>
                <a:lnTo>
                  <a:pt x="42" y="11"/>
                </a:lnTo>
                <a:lnTo>
                  <a:pt x="40" y="6"/>
                </a:lnTo>
                <a:lnTo>
                  <a:pt x="40" y="4"/>
                </a:lnTo>
                <a:lnTo>
                  <a:pt x="38" y="2"/>
                </a:lnTo>
                <a:lnTo>
                  <a:pt x="36" y="2"/>
                </a:lnTo>
                <a:lnTo>
                  <a:pt x="34" y="2"/>
                </a:lnTo>
                <a:lnTo>
                  <a:pt x="34" y="2"/>
                </a:lnTo>
                <a:lnTo>
                  <a:pt x="36" y="4"/>
                </a:lnTo>
                <a:lnTo>
                  <a:pt x="34" y="4"/>
                </a:lnTo>
                <a:lnTo>
                  <a:pt x="34" y="2"/>
                </a:lnTo>
                <a:lnTo>
                  <a:pt x="34" y="2"/>
                </a:lnTo>
                <a:lnTo>
                  <a:pt x="34" y="2"/>
                </a:lnTo>
                <a:lnTo>
                  <a:pt x="34" y="0"/>
                </a:lnTo>
                <a:lnTo>
                  <a:pt x="32" y="0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6" y="9"/>
                </a:lnTo>
                <a:lnTo>
                  <a:pt x="16" y="9"/>
                </a:lnTo>
                <a:lnTo>
                  <a:pt x="16" y="11"/>
                </a:lnTo>
                <a:lnTo>
                  <a:pt x="14" y="11"/>
                </a:lnTo>
                <a:lnTo>
                  <a:pt x="14" y="13"/>
                </a:lnTo>
                <a:lnTo>
                  <a:pt x="12" y="15"/>
                </a:lnTo>
                <a:lnTo>
                  <a:pt x="10" y="17"/>
                </a:lnTo>
                <a:lnTo>
                  <a:pt x="10" y="17"/>
                </a:lnTo>
                <a:lnTo>
                  <a:pt x="10" y="17"/>
                </a:lnTo>
                <a:lnTo>
                  <a:pt x="12" y="17"/>
                </a:lnTo>
                <a:lnTo>
                  <a:pt x="12" y="19"/>
                </a:lnTo>
                <a:lnTo>
                  <a:pt x="12" y="19"/>
                </a:lnTo>
                <a:lnTo>
                  <a:pt x="12" y="23"/>
                </a:lnTo>
                <a:lnTo>
                  <a:pt x="12" y="25"/>
                </a:lnTo>
                <a:lnTo>
                  <a:pt x="10" y="29"/>
                </a:lnTo>
                <a:lnTo>
                  <a:pt x="10" y="29"/>
                </a:lnTo>
                <a:lnTo>
                  <a:pt x="12" y="31"/>
                </a:lnTo>
                <a:lnTo>
                  <a:pt x="12" y="33"/>
                </a:lnTo>
                <a:lnTo>
                  <a:pt x="12" y="33"/>
                </a:lnTo>
                <a:lnTo>
                  <a:pt x="12" y="37"/>
                </a:lnTo>
                <a:lnTo>
                  <a:pt x="12" y="39"/>
                </a:lnTo>
                <a:lnTo>
                  <a:pt x="12" y="41"/>
                </a:lnTo>
                <a:lnTo>
                  <a:pt x="12" y="43"/>
                </a:lnTo>
                <a:lnTo>
                  <a:pt x="10" y="45"/>
                </a:lnTo>
                <a:lnTo>
                  <a:pt x="10" y="47"/>
                </a:lnTo>
                <a:lnTo>
                  <a:pt x="10" y="49"/>
                </a:lnTo>
                <a:lnTo>
                  <a:pt x="10" y="51"/>
                </a:lnTo>
                <a:lnTo>
                  <a:pt x="8" y="51"/>
                </a:lnTo>
                <a:lnTo>
                  <a:pt x="8" y="53"/>
                </a:lnTo>
                <a:lnTo>
                  <a:pt x="6" y="53"/>
                </a:lnTo>
                <a:lnTo>
                  <a:pt x="4" y="55"/>
                </a:lnTo>
                <a:lnTo>
                  <a:pt x="2" y="57"/>
                </a:lnTo>
                <a:lnTo>
                  <a:pt x="0" y="59"/>
                </a:lnTo>
                <a:lnTo>
                  <a:pt x="0" y="61"/>
                </a:lnTo>
                <a:lnTo>
                  <a:pt x="0" y="63"/>
                </a:lnTo>
                <a:lnTo>
                  <a:pt x="0" y="65"/>
                </a:lnTo>
                <a:lnTo>
                  <a:pt x="0" y="67"/>
                </a:lnTo>
                <a:lnTo>
                  <a:pt x="0" y="71"/>
                </a:lnTo>
                <a:lnTo>
                  <a:pt x="2" y="73"/>
                </a:lnTo>
                <a:lnTo>
                  <a:pt x="2" y="75"/>
                </a:lnTo>
                <a:lnTo>
                  <a:pt x="2" y="75"/>
                </a:lnTo>
                <a:lnTo>
                  <a:pt x="4" y="77"/>
                </a:lnTo>
                <a:lnTo>
                  <a:pt x="8" y="79"/>
                </a:lnTo>
                <a:lnTo>
                  <a:pt x="8" y="79"/>
                </a:lnTo>
                <a:lnTo>
                  <a:pt x="10" y="81"/>
                </a:lnTo>
                <a:lnTo>
                  <a:pt x="10" y="85"/>
                </a:lnTo>
                <a:lnTo>
                  <a:pt x="12" y="89"/>
                </a:lnTo>
                <a:lnTo>
                  <a:pt x="14" y="91"/>
                </a:lnTo>
                <a:lnTo>
                  <a:pt x="16" y="93"/>
                </a:lnTo>
                <a:lnTo>
                  <a:pt x="20" y="95"/>
                </a:lnTo>
                <a:lnTo>
                  <a:pt x="22" y="95"/>
                </a:lnTo>
                <a:lnTo>
                  <a:pt x="22" y="97"/>
                </a:lnTo>
                <a:lnTo>
                  <a:pt x="22" y="101"/>
                </a:lnTo>
                <a:lnTo>
                  <a:pt x="24" y="105"/>
                </a:lnTo>
                <a:lnTo>
                  <a:pt x="24" y="109"/>
                </a:lnTo>
                <a:lnTo>
                  <a:pt x="26" y="113"/>
                </a:lnTo>
                <a:lnTo>
                  <a:pt x="26" y="119"/>
                </a:lnTo>
                <a:lnTo>
                  <a:pt x="28" y="121"/>
                </a:lnTo>
                <a:lnTo>
                  <a:pt x="28" y="125"/>
                </a:lnTo>
                <a:lnTo>
                  <a:pt x="30" y="129"/>
                </a:lnTo>
                <a:lnTo>
                  <a:pt x="30" y="129"/>
                </a:lnTo>
                <a:lnTo>
                  <a:pt x="34" y="127"/>
                </a:lnTo>
                <a:lnTo>
                  <a:pt x="34" y="127"/>
                </a:lnTo>
                <a:lnTo>
                  <a:pt x="36" y="125"/>
                </a:lnTo>
                <a:lnTo>
                  <a:pt x="38" y="123"/>
                </a:lnTo>
                <a:lnTo>
                  <a:pt x="38" y="121"/>
                </a:lnTo>
                <a:lnTo>
                  <a:pt x="40" y="119"/>
                </a:lnTo>
                <a:lnTo>
                  <a:pt x="40" y="117"/>
                </a:lnTo>
                <a:lnTo>
                  <a:pt x="40" y="117"/>
                </a:lnTo>
                <a:lnTo>
                  <a:pt x="40" y="115"/>
                </a:lnTo>
                <a:lnTo>
                  <a:pt x="38" y="111"/>
                </a:lnTo>
                <a:lnTo>
                  <a:pt x="38" y="107"/>
                </a:lnTo>
                <a:lnTo>
                  <a:pt x="38" y="105"/>
                </a:lnTo>
                <a:lnTo>
                  <a:pt x="40" y="105"/>
                </a:lnTo>
                <a:lnTo>
                  <a:pt x="40" y="103"/>
                </a:lnTo>
                <a:lnTo>
                  <a:pt x="40" y="103"/>
                </a:lnTo>
                <a:lnTo>
                  <a:pt x="44" y="103"/>
                </a:lnTo>
                <a:lnTo>
                  <a:pt x="44" y="101"/>
                </a:lnTo>
                <a:lnTo>
                  <a:pt x="46" y="99"/>
                </a:lnTo>
                <a:lnTo>
                  <a:pt x="46" y="99"/>
                </a:lnTo>
                <a:lnTo>
                  <a:pt x="46" y="99"/>
                </a:lnTo>
                <a:lnTo>
                  <a:pt x="48" y="97"/>
                </a:lnTo>
                <a:lnTo>
                  <a:pt x="48" y="97"/>
                </a:lnTo>
                <a:lnTo>
                  <a:pt x="52" y="95"/>
                </a:lnTo>
                <a:lnTo>
                  <a:pt x="54" y="93"/>
                </a:lnTo>
                <a:lnTo>
                  <a:pt x="56" y="91"/>
                </a:lnTo>
                <a:lnTo>
                  <a:pt x="60" y="91"/>
                </a:lnTo>
                <a:lnTo>
                  <a:pt x="60" y="89"/>
                </a:lnTo>
                <a:lnTo>
                  <a:pt x="60" y="89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 w="3175" cap="rnd">
            <a:solidFill>
              <a:schemeClr val="bg1">
                <a:lumMod val="50000"/>
                <a:alpha val="42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A28B138-5023-4D88-AEEB-7C6EA151FD7C}"/>
              </a:ext>
            </a:extLst>
          </p:cNvPr>
          <p:cNvGrpSpPr/>
          <p:nvPr/>
        </p:nvGrpSpPr>
        <p:grpSpPr>
          <a:xfrm>
            <a:off x="487570" y="2284323"/>
            <a:ext cx="6808064" cy="4573677"/>
            <a:chOff x="3665307" y="355600"/>
            <a:chExt cx="6808064" cy="4573677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BFF0A80-BAB6-4F9D-B47C-0578EF6360D8}"/>
                </a:ext>
              </a:extLst>
            </p:cNvPr>
            <p:cNvGrpSpPr/>
            <p:nvPr/>
          </p:nvGrpSpPr>
          <p:grpSpPr>
            <a:xfrm>
              <a:off x="3979661" y="355600"/>
              <a:ext cx="6493710" cy="4279634"/>
              <a:chOff x="3979661" y="355600"/>
              <a:chExt cx="6493710" cy="4279634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714AB4B-03D7-438F-B79D-5AD27805A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661" y="4482834"/>
                <a:ext cx="6493710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9F9BBE2C-FDE6-45CD-98AD-CE5EBB1DF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2061" y="355600"/>
                <a:ext cx="48410" cy="4279634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F526419-A84D-496F-BA32-70736DFAA1A7}"/>
                </a:ext>
              </a:extLst>
            </p:cNvPr>
            <p:cNvSpPr txBox="1"/>
            <p:nvPr/>
          </p:nvSpPr>
          <p:spPr>
            <a:xfrm>
              <a:off x="7074330" y="4559945"/>
              <a:ext cx="1765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Time</a:t>
              </a:r>
              <a:endParaRPr lang="es-UY" dirty="0">
                <a:latin typeface="Arial Black" panose="020B0A040201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A62A98D-64F0-4CD5-B6AA-CBCAA2073075}"/>
                </a:ext>
              </a:extLst>
            </p:cNvPr>
            <p:cNvSpPr txBox="1"/>
            <p:nvPr/>
          </p:nvSpPr>
          <p:spPr>
            <a:xfrm rot="16200000">
              <a:off x="2967222" y="2000645"/>
              <a:ext cx="1765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Rank</a:t>
              </a:r>
              <a:endParaRPr lang="es-UY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F53C073-8A18-47F2-A5F4-1F86DC54F82C}"/>
              </a:ext>
            </a:extLst>
          </p:cNvPr>
          <p:cNvGrpSpPr/>
          <p:nvPr/>
        </p:nvGrpSpPr>
        <p:grpSpPr>
          <a:xfrm rot="2714935">
            <a:off x="956013" y="3219453"/>
            <a:ext cx="4023155" cy="2497788"/>
            <a:chOff x="715520" y="1651461"/>
            <a:chExt cx="2680911" cy="24977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06D340F-4A89-43B1-83F4-14C23422B93A}"/>
                </a:ext>
              </a:extLst>
            </p:cNvPr>
            <p:cNvSpPr/>
            <p:nvPr/>
          </p:nvSpPr>
          <p:spPr>
            <a:xfrm>
              <a:off x="715520" y="2795093"/>
              <a:ext cx="2591841" cy="6034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r>
                <a:rPr lang="en-IN" sz="1800" b="1" dirty="0"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decrease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2901392E-2183-4A4F-92EE-A5D6C81E2BFB}"/>
                </a:ext>
              </a:extLst>
            </p:cNvPr>
            <p:cNvSpPr/>
            <p:nvPr/>
          </p:nvSpPr>
          <p:spPr>
            <a:xfrm rot="18900000">
              <a:off x="1779161" y="3545795"/>
              <a:ext cx="1617270" cy="6034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24CA77F4-797C-4464-8DE4-4AEC543493A6}"/>
                </a:ext>
              </a:extLst>
            </p:cNvPr>
            <p:cNvSpPr/>
            <p:nvPr/>
          </p:nvSpPr>
          <p:spPr>
            <a:xfrm rot="2700000" flipH="1">
              <a:off x="1865264" y="2158369"/>
              <a:ext cx="1617270" cy="6034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6D55E4B-9269-4FC8-ADD6-FCEAC427F556}"/>
                </a:ext>
              </a:extLst>
            </p:cNvPr>
            <p:cNvSpPr/>
            <p:nvPr/>
          </p:nvSpPr>
          <p:spPr>
            <a:xfrm>
              <a:off x="2743199" y="2833351"/>
              <a:ext cx="518616" cy="5186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81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8" grpId="0"/>
      <p:bldP spid="1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99134-B36C-4360-861B-3F7B4D8426C3}"/>
              </a:ext>
            </a:extLst>
          </p:cNvPr>
          <p:cNvSpPr txBox="1"/>
          <p:nvPr/>
        </p:nvSpPr>
        <p:spPr>
          <a:xfrm>
            <a:off x="1499196" y="878115"/>
            <a:ext cx="45968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200" b="1" spc="-300" dirty="0">
                <a:solidFill>
                  <a:schemeClr val="accent2"/>
                </a:solidFill>
              </a:rPr>
              <a:t>Perspectives</a:t>
            </a:r>
          </a:p>
        </p:txBody>
      </p:sp>
      <p:pic>
        <p:nvPicPr>
          <p:cNvPr id="3" name="Graphic 2" descr="Upward trend">
            <a:extLst>
              <a:ext uri="{FF2B5EF4-FFF2-40B4-BE49-F238E27FC236}">
                <a16:creationId xmlns:a16="http://schemas.microsoft.com/office/drawing/2014/main" id="{B51CDCB6-C2FA-4A04-8A08-C599E7E2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090" y="3172894"/>
            <a:ext cx="2038013" cy="203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3943E-5E1D-4E60-B4F2-0E9117698A45}"/>
              </a:ext>
            </a:extLst>
          </p:cNvPr>
          <p:cNvSpPr txBox="1"/>
          <p:nvPr/>
        </p:nvSpPr>
        <p:spPr>
          <a:xfrm>
            <a:off x="-304890" y="4831494"/>
            <a:ext cx="4374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4"/>
                </a:solidFill>
              </a:rPr>
              <a:t>G</a:t>
            </a:r>
            <a:r>
              <a:rPr lang="en-US" sz="6600" b="1" spc="-3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6600" b="1" spc="-300" dirty="0">
                <a:solidFill>
                  <a:schemeClr val="accent4"/>
                </a:solidFill>
              </a:rPr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FA914-2F16-40EF-A541-D58500D6A01D}"/>
              </a:ext>
            </a:extLst>
          </p:cNvPr>
          <p:cNvSpPr txBox="1"/>
          <p:nvPr/>
        </p:nvSpPr>
        <p:spPr>
          <a:xfrm>
            <a:off x="3401365" y="1159521"/>
            <a:ext cx="52130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>
                <a:solidFill>
                  <a:schemeClr val="accent2"/>
                </a:solidFill>
              </a:rPr>
              <a:t>Next </a:t>
            </a:r>
            <a:r>
              <a:rPr lang="en-US" sz="9600" b="1" spc="-300" dirty="0">
                <a:solidFill>
                  <a:schemeClr val="accent1"/>
                </a:solidFill>
              </a:rPr>
              <a:t>10</a:t>
            </a:r>
            <a:r>
              <a:rPr lang="en-US" sz="4400" b="1" spc="-300" dirty="0">
                <a:solidFill>
                  <a:schemeClr val="accent2"/>
                </a:solidFill>
              </a:rPr>
              <a:t> Years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B8342B0-AE4D-4FD0-8E16-66AD5BA591D4}"/>
              </a:ext>
            </a:extLst>
          </p:cNvPr>
          <p:cNvSpPr>
            <a:spLocks noEditPoints="1"/>
          </p:cNvSpPr>
          <p:nvPr/>
        </p:nvSpPr>
        <p:spPr bwMode="auto">
          <a:xfrm>
            <a:off x="7595392" y="3690326"/>
            <a:ext cx="2038013" cy="1259253"/>
          </a:xfrm>
          <a:custGeom>
            <a:avLst/>
            <a:gdLst>
              <a:gd name="T0" fmla="*/ 1634 w 3480"/>
              <a:gd name="T1" fmla="*/ 2273 h 2690"/>
              <a:gd name="T2" fmla="*/ 1497 w 3480"/>
              <a:gd name="T3" fmla="*/ 2209 h 2690"/>
              <a:gd name="T4" fmla="*/ 3236 w 3480"/>
              <a:gd name="T5" fmla="*/ 2121 h 2690"/>
              <a:gd name="T6" fmla="*/ 1637 w 3480"/>
              <a:gd name="T7" fmla="*/ 2091 h 2690"/>
              <a:gd name="T8" fmla="*/ 1481 w 3480"/>
              <a:gd name="T9" fmla="*/ 2024 h 2690"/>
              <a:gd name="T10" fmla="*/ 1487 w 3480"/>
              <a:gd name="T11" fmla="*/ 2101 h 2690"/>
              <a:gd name="T12" fmla="*/ 3098 w 3480"/>
              <a:gd name="T13" fmla="*/ 2035 h 2690"/>
              <a:gd name="T14" fmla="*/ 2840 w 3480"/>
              <a:gd name="T15" fmla="*/ 2348 h 2690"/>
              <a:gd name="T16" fmla="*/ 2814 w 3480"/>
              <a:gd name="T17" fmla="*/ 2222 h 2690"/>
              <a:gd name="T18" fmla="*/ 2698 w 3480"/>
              <a:gd name="T19" fmla="*/ 2228 h 2690"/>
              <a:gd name="T20" fmla="*/ 2609 w 3480"/>
              <a:gd name="T21" fmla="*/ 2134 h 2690"/>
              <a:gd name="T22" fmla="*/ 2870 w 3480"/>
              <a:gd name="T23" fmla="*/ 2013 h 2690"/>
              <a:gd name="T24" fmla="*/ 3233 w 3480"/>
              <a:gd name="T25" fmla="*/ 2074 h 2690"/>
              <a:gd name="T26" fmla="*/ 3089 w 3480"/>
              <a:gd name="T27" fmla="*/ 2043 h 2690"/>
              <a:gd name="T28" fmla="*/ 3119 w 3480"/>
              <a:gd name="T29" fmla="*/ 1986 h 2690"/>
              <a:gd name="T30" fmla="*/ 1557 w 3480"/>
              <a:gd name="T31" fmla="*/ 2072 h 2690"/>
              <a:gd name="T32" fmla="*/ 1401 w 3480"/>
              <a:gd name="T33" fmla="*/ 2087 h 2690"/>
              <a:gd name="T34" fmla="*/ 3294 w 3480"/>
              <a:gd name="T35" fmla="*/ 1976 h 2690"/>
              <a:gd name="T36" fmla="*/ 3325 w 3480"/>
              <a:gd name="T37" fmla="*/ 1977 h 2690"/>
              <a:gd name="T38" fmla="*/ 3376 w 3480"/>
              <a:gd name="T39" fmla="*/ 1998 h 2690"/>
              <a:gd name="T40" fmla="*/ 3235 w 3480"/>
              <a:gd name="T41" fmla="*/ 1948 h 2690"/>
              <a:gd name="T42" fmla="*/ 3277 w 3480"/>
              <a:gd name="T43" fmla="*/ 1946 h 2690"/>
              <a:gd name="T44" fmla="*/ 3383 w 3480"/>
              <a:gd name="T45" fmla="*/ 1920 h 2690"/>
              <a:gd name="T46" fmla="*/ 3425 w 3480"/>
              <a:gd name="T47" fmla="*/ 1918 h 2690"/>
              <a:gd name="T48" fmla="*/ 3006 w 3480"/>
              <a:gd name="T49" fmla="*/ 1939 h 2690"/>
              <a:gd name="T50" fmla="*/ 3223 w 3480"/>
              <a:gd name="T51" fmla="*/ 1920 h 2690"/>
              <a:gd name="T52" fmla="*/ 1649 w 3480"/>
              <a:gd name="T53" fmla="*/ 2063 h 2690"/>
              <a:gd name="T54" fmla="*/ 3233 w 3480"/>
              <a:gd name="T55" fmla="*/ 1848 h 2690"/>
              <a:gd name="T56" fmla="*/ 3262 w 3480"/>
              <a:gd name="T57" fmla="*/ 1830 h 2690"/>
              <a:gd name="T58" fmla="*/ 3330 w 3480"/>
              <a:gd name="T59" fmla="*/ 1838 h 2690"/>
              <a:gd name="T60" fmla="*/ 3366 w 3480"/>
              <a:gd name="T61" fmla="*/ 1792 h 2690"/>
              <a:gd name="T62" fmla="*/ 3368 w 3480"/>
              <a:gd name="T63" fmla="*/ 1868 h 2690"/>
              <a:gd name="T64" fmla="*/ 3446 w 3480"/>
              <a:gd name="T65" fmla="*/ 1897 h 2690"/>
              <a:gd name="T66" fmla="*/ 3284 w 3480"/>
              <a:gd name="T67" fmla="*/ 2023 h 2690"/>
              <a:gd name="T68" fmla="*/ 3249 w 3480"/>
              <a:gd name="T69" fmla="*/ 1810 h 2690"/>
              <a:gd name="T70" fmla="*/ 2691 w 3480"/>
              <a:gd name="T71" fmla="*/ 1839 h 2690"/>
              <a:gd name="T72" fmla="*/ 2822 w 3480"/>
              <a:gd name="T73" fmla="*/ 1816 h 2690"/>
              <a:gd name="T74" fmla="*/ 2846 w 3480"/>
              <a:gd name="T75" fmla="*/ 1751 h 2690"/>
              <a:gd name="T76" fmla="*/ 2767 w 3480"/>
              <a:gd name="T77" fmla="*/ 1933 h 2690"/>
              <a:gd name="T78" fmla="*/ 2654 w 3480"/>
              <a:gd name="T79" fmla="*/ 1767 h 2690"/>
              <a:gd name="T80" fmla="*/ 3265 w 3480"/>
              <a:gd name="T81" fmla="*/ 1418 h 2690"/>
              <a:gd name="T82" fmla="*/ 3131 w 3480"/>
              <a:gd name="T83" fmla="*/ 1754 h 2690"/>
              <a:gd name="T84" fmla="*/ 2956 w 3480"/>
              <a:gd name="T85" fmla="*/ 1310 h 2690"/>
              <a:gd name="T86" fmla="*/ 3021 w 3480"/>
              <a:gd name="T87" fmla="*/ 1143 h 2690"/>
              <a:gd name="T88" fmla="*/ 3010 w 3480"/>
              <a:gd name="T89" fmla="*/ 1448 h 2690"/>
              <a:gd name="T90" fmla="*/ 2947 w 3480"/>
              <a:gd name="T91" fmla="*/ 1143 h 2690"/>
              <a:gd name="T92" fmla="*/ 2990 w 3480"/>
              <a:gd name="T93" fmla="*/ 1031 h 2690"/>
              <a:gd name="T94" fmla="*/ 2991 w 3480"/>
              <a:gd name="T95" fmla="*/ 1004 h 2690"/>
              <a:gd name="T96" fmla="*/ 3205 w 3480"/>
              <a:gd name="T97" fmla="*/ 1173 h 2690"/>
              <a:gd name="T98" fmla="*/ 3216 w 3480"/>
              <a:gd name="T99" fmla="*/ 953 h 2690"/>
              <a:gd name="T100" fmla="*/ 3318 w 3480"/>
              <a:gd name="T101" fmla="*/ 1186 h 2690"/>
              <a:gd name="T102" fmla="*/ 3392 w 3480"/>
              <a:gd name="T103" fmla="*/ 950 h 2690"/>
              <a:gd name="T104" fmla="*/ 3471 w 3480"/>
              <a:gd name="T105" fmla="*/ 978 h 2690"/>
              <a:gd name="T106" fmla="*/ 3479 w 3480"/>
              <a:gd name="T107" fmla="*/ 1140 h 2690"/>
              <a:gd name="T108" fmla="*/ 3104 w 3480"/>
              <a:gd name="T109" fmla="*/ 1214 h 2690"/>
              <a:gd name="T110" fmla="*/ 3103 w 3480"/>
              <a:gd name="T111" fmla="*/ 1000 h 2690"/>
              <a:gd name="T112" fmla="*/ 3172 w 3480"/>
              <a:gd name="T113" fmla="*/ 941 h 2690"/>
              <a:gd name="T114" fmla="*/ 3353 w 3480"/>
              <a:gd name="T115" fmla="*/ 513 h 2690"/>
              <a:gd name="T116" fmla="*/ 668 w 3480"/>
              <a:gd name="T117" fmla="*/ 2577 h 2690"/>
              <a:gd name="T118" fmla="*/ 429 w 3480"/>
              <a:gd name="T119" fmla="*/ 2649 h 2690"/>
              <a:gd name="T120" fmla="*/ 412 w 3480"/>
              <a:gd name="T121" fmla="*/ 2532 h 2690"/>
              <a:gd name="T122" fmla="*/ 447 w 3480"/>
              <a:gd name="T123" fmla="*/ 2473 h 2690"/>
              <a:gd name="T124" fmla="*/ 78 w 3480"/>
              <a:gd name="T125" fmla="*/ 2003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80" h="2690">
                <a:moveTo>
                  <a:pt x="1572" y="2138"/>
                </a:moveTo>
                <a:lnTo>
                  <a:pt x="1593" y="2140"/>
                </a:lnTo>
                <a:lnTo>
                  <a:pt x="1612" y="2146"/>
                </a:lnTo>
                <a:lnTo>
                  <a:pt x="1629" y="2158"/>
                </a:lnTo>
                <a:lnTo>
                  <a:pt x="1643" y="2174"/>
                </a:lnTo>
                <a:lnTo>
                  <a:pt x="1651" y="2190"/>
                </a:lnTo>
                <a:lnTo>
                  <a:pt x="1655" y="2209"/>
                </a:lnTo>
                <a:lnTo>
                  <a:pt x="1655" y="2226"/>
                </a:lnTo>
                <a:lnTo>
                  <a:pt x="1652" y="2243"/>
                </a:lnTo>
                <a:lnTo>
                  <a:pt x="1645" y="2259"/>
                </a:lnTo>
                <a:lnTo>
                  <a:pt x="1634" y="2273"/>
                </a:lnTo>
                <a:lnTo>
                  <a:pt x="1619" y="2285"/>
                </a:lnTo>
                <a:lnTo>
                  <a:pt x="1603" y="2293"/>
                </a:lnTo>
                <a:lnTo>
                  <a:pt x="1585" y="2297"/>
                </a:lnTo>
                <a:lnTo>
                  <a:pt x="1568" y="2297"/>
                </a:lnTo>
                <a:lnTo>
                  <a:pt x="1551" y="2293"/>
                </a:lnTo>
                <a:lnTo>
                  <a:pt x="1535" y="2285"/>
                </a:lnTo>
                <a:lnTo>
                  <a:pt x="1521" y="2274"/>
                </a:lnTo>
                <a:lnTo>
                  <a:pt x="1509" y="2260"/>
                </a:lnTo>
                <a:lnTo>
                  <a:pt x="1501" y="2243"/>
                </a:lnTo>
                <a:lnTo>
                  <a:pt x="1497" y="2226"/>
                </a:lnTo>
                <a:lnTo>
                  <a:pt x="1497" y="2209"/>
                </a:lnTo>
                <a:lnTo>
                  <a:pt x="1500" y="2191"/>
                </a:lnTo>
                <a:lnTo>
                  <a:pt x="1508" y="2175"/>
                </a:lnTo>
                <a:lnTo>
                  <a:pt x="1519" y="2161"/>
                </a:lnTo>
                <a:lnTo>
                  <a:pt x="1533" y="2151"/>
                </a:lnTo>
                <a:lnTo>
                  <a:pt x="1553" y="2141"/>
                </a:lnTo>
                <a:lnTo>
                  <a:pt x="1572" y="2138"/>
                </a:lnTo>
                <a:close/>
                <a:moveTo>
                  <a:pt x="3236" y="2121"/>
                </a:moveTo>
                <a:lnTo>
                  <a:pt x="3306" y="2188"/>
                </a:lnTo>
                <a:lnTo>
                  <a:pt x="3293" y="2202"/>
                </a:lnTo>
                <a:lnTo>
                  <a:pt x="3223" y="2134"/>
                </a:lnTo>
                <a:lnTo>
                  <a:pt x="3236" y="2121"/>
                </a:lnTo>
                <a:close/>
                <a:moveTo>
                  <a:pt x="1613" y="2066"/>
                </a:moveTo>
                <a:lnTo>
                  <a:pt x="1606" y="2070"/>
                </a:lnTo>
                <a:lnTo>
                  <a:pt x="1599" y="2075"/>
                </a:lnTo>
                <a:lnTo>
                  <a:pt x="1597" y="2082"/>
                </a:lnTo>
                <a:lnTo>
                  <a:pt x="1596" y="2090"/>
                </a:lnTo>
                <a:lnTo>
                  <a:pt x="1599" y="2098"/>
                </a:lnTo>
                <a:lnTo>
                  <a:pt x="1608" y="2105"/>
                </a:lnTo>
                <a:lnTo>
                  <a:pt x="1618" y="2107"/>
                </a:lnTo>
                <a:lnTo>
                  <a:pt x="1627" y="2103"/>
                </a:lnTo>
                <a:lnTo>
                  <a:pt x="1634" y="2098"/>
                </a:lnTo>
                <a:lnTo>
                  <a:pt x="1637" y="2091"/>
                </a:lnTo>
                <a:lnTo>
                  <a:pt x="1637" y="2084"/>
                </a:lnTo>
                <a:lnTo>
                  <a:pt x="1634" y="2075"/>
                </a:lnTo>
                <a:lnTo>
                  <a:pt x="1628" y="2070"/>
                </a:lnTo>
                <a:lnTo>
                  <a:pt x="1621" y="2066"/>
                </a:lnTo>
                <a:lnTo>
                  <a:pt x="1613" y="2066"/>
                </a:lnTo>
                <a:close/>
                <a:moveTo>
                  <a:pt x="2874" y="2038"/>
                </a:moveTo>
                <a:lnTo>
                  <a:pt x="2859" y="2054"/>
                </a:lnTo>
                <a:lnTo>
                  <a:pt x="3014" y="2152"/>
                </a:lnTo>
                <a:lnTo>
                  <a:pt x="3030" y="2135"/>
                </a:lnTo>
                <a:lnTo>
                  <a:pt x="2874" y="2038"/>
                </a:lnTo>
                <a:close/>
                <a:moveTo>
                  <a:pt x="1481" y="2024"/>
                </a:moveTo>
                <a:lnTo>
                  <a:pt x="1469" y="2026"/>
                </a:lnTo>
                <a:lnTo>
                  <a:pt x="1457" y="2031"/>
                </a:lnTo>
                <a:lnTo>
                  <a:pt x="1449" y="2040"/>
                </a:lnTo>
                <a:lnTo>
                  <a:pt x="1442" y="2049"/>
                </a:lnTo>
                <a:lnTo>
                  <a:pt x="1440" y="2061"/>
                </a:lnTo>
                <a:lnTo>
                  <a:pt x="1441" y="2073"/>
                </a:lnTo>
                <a:lnTo>
                  <a:pt x="1445" y="2084"/>
                </a:lnTo>
                <a:lnTo>
                  <a:pt x="1454" y="2093"/>
                </a:lnTo>
                <a:lnTo>
                  <a:pt x="1464" y="2099"/>
                </a:lnTo>
                <a:lnTo>
                  <a:pt x="1475" y="2101"/>
                </a:lnTo>
                <a:lnTo>
                  <a:pt x="1487" y="2101"/>
                </a:lnTo>
                <a:lnTo>
                  <a:pt x="1499" y="2096"/>
                </a:lnTo>
                <a:lnTo>
                  <a:pt x="1508" y="2087"/>
                </a:lnTo>
                <a:lnTo>
                  <a:pt x="1513" y="2077"/>
                </a:lnTo>
                <a:lnTo>
                  <a:pt x="1516" y="2065"/>
                </a:lnTo>
                <a:lnTo>
                  <a:pt x="1515" y="2054"/>
                </a:lnTo>
                <a:lnTo>
                  <a:pt x="1510" y="2042"/>
                </a:lnTo>
                <a:lnTo>
                  <a:pt x="1502" y="2033"/>
                </a:lnTo>
                <a:lnTo>
                  <a:pt x="1492" y="2028"/>
                </a:lnTo>
                <a:lnTo>
                  <a:pt x="1481" y="2024"/>
                </a:lnTo>
                <a:close/>
                <a:moveTo>
                  <a:pt x="3125" y="2006"/>
                </a:moveTo>
                <a:lnTo>
                  <a:pt x="3098" y="2035"/>
                </a:lnTo>
                <a:lnTo>
                  <a:pt x="3301" y="2227"/>
                </a:lnTo>
                <a:lnTo>
                  <a:pt x="3327" y="2198"/>
                </a:lnTo>
                <a:lnTo>
                  <a:pt x="3125" y="2006"/>
                </a:lnTo>
                <a:close/>
                <a:moveTo>
                  <a:pt x="2886" y="1994"/>
                </a:moveTo>
                <a:lnTo>
                  <a:pt x="3077" y="2114"/>
                </a:lnTo>
                <a:lnTo>
                  <a:pt x="3047" y="2147"/>
                </a:lnTo>
                <a:lnTo>
                  <a:pt x="3046" y="2146"/>
                </a:lnTo>
                <a:lnTo>
                  <a:pt x="2874" y="2334"/>
                </a:lnTo>
                <a:lnTo>
                  <a:pt x="2873" y="2334"/>
                </a:lnTo>
                <a:lnTo>
                  <a:pt x="2858" y="2342"/>
                </a:lnTo>
                <a:lnTo>
                  <a:pt x="2840" y="2348"/>
                </a:lnTo>
                <a:lnTo>
                  <a:pt x="2822" y="2347"/>
                </a:lnTo>
                <a:lnTo>
                  <a:pt x="2804" y="2341"/>
                </a:lnTo>
                <a:lnTo>
                  <a:pt x="2788" y="2330"/>
                </a:lnTo>
                <a:lnTo>
                  <a:pt x="2778" y="2318"/>
                </a:lnTo>
                <a:lnTo>
                  <a:pt x="2771" y="2302"/>
                </a:lnTo>
                <a:lnTo>
                  <a:pt x="2768" y="2286"/>
                </a:lnTo>
                <a:lnTo>
                  <a:pt x="2770" y="2269"/>
                </a:lnTo>
                <a:lnTo>
                  <a:pt x="2775" y="2254"/>
                </a:lnTo>
                <a:lnTo>
                  <a:pt x="2785" y="2240"/>
                </a:lnTo>
                <a:lnTo>
                  <a:pt x="2798" y="2228"/>
                </a:lnTo>
                <a:lnTo>
                  <a:pt x="2814" y="2222"/>
                </a:lnTo>
                <a:lnTo>
                  <a:pt x="2830" y="2218"/>
                </a:lnTo>
                <a:lnTo>
                  <a:pt x="2846" y="2220"/>
                </a:lnTo>
                <a:lnTo>
                  <a:pt x="2863" y="2226"/>
                </a:lnTo>
                <a:lnTo>
                  <a:pt x="2877" y="2236"/>
                </a:lnTo>
                <a:lnTo>
                  <a:pt x="2887" y="2249"/>
                </a:lnTo>
                <a:lnTo>
                  <a:pt x="2894" y="2263"/>
                </a:lnTo>
                <a:lnTo>
                  <a:pt x="2897" y="2279"/>
                </a:lnTo>
                <a:lnTo>
                  <a:pt x="3006" y="2160"/>
                </a:lnTo>
                <a:lnTo>
                  <a:pt x="2852" y="2062"/>
                </a:lnTo>
                <a:lnTo>
                  <a:pt x="2698" y="2229"/>
                </a:lnTo>
                <a:lnTo>
                  <a:pt x="2698" y="2228"/>
                </a:lnTo>
                <a:lnTo>
                  <a:pt x="2682" y="2238"/>
                </a:lnTo>
                <a:lnTo>
                  <a:pt x="2664" y="2242"/>
                </a:lnTo>
                <a:lnTo>
                  <a:pt x="2646" y="2242"/>
                </a:lnTo>
                <a:lnTo>
                  <a:pt x="2629" y="2237"/>
                </a:lnTo>
                <a:lnTo>
                  <a:pt x="2613" y="2226"/>
                </a:lnTo>
                <a:lnTo>
                  <a:pt x="2602" y="2213"/>
                </a:lnTo>
                <a:lnTo>
                  <a:pt x="2595" y="2198"/>
                </a:lnTo>
                <a:lnTo>
                  <a:pt x="2592" y="2181"/>
                </a:lnTo>
                <a:lnTo>
                  <a:pt x="2593" y="2165"/>
                </a:lnTo>
                <a:lnTo>
                  <a:pt x="2600" y="2148"/>
                </a:lnTo>
                <a:lnTo>
                  <a:pt x="2609" y="2134"/>
                </a:lnTo>
                <a:lnTo>
                  <a:pt x="2622" y="2124"/>
                </a:lnTo>
                <a:lnTo>
                  <a:pt x="2639" y="2116"/>
                </a:lnTo>
                <a:lnTo>
                  <a:pt x="2655" y="2114"/>
                </a:lnTo>
                <a:lnTo>
                  <a:pt x="2671" y="2115"/>
                </a:lnTo>
                <a:lnTo>
                  <a:pt x="2687" y="2120"/>
                </a:lnTo>
                <a:lnTo>
                  <a:pt x="2701" y="2131"/>
                </a:lnTo>
                <a:lnTo>
                  <a:pt x="2712" y="2144"/>
                </a:lnTo>
                <a:lnTo>
                  <a:pt x="2718" y="2158"/>
                </a:lnTo>
                <a:lnTo>
                  <a:pt x="2722" y="2173"/>
                </a:lnTo>
                <a:lnTo>
                  <a:pt x="2869" y="2013"/>
                </a:lnTo>
                <a:lnTo>
                  <a:pt x="2870" y="2013"/>
                </a:lnTo>
                <a:lnTo>
                  <a:pt x="2886" y="1994"/>
                </a:lnTo>
                <a:close/>
                <a:moveTo>
                  <a:pt x="3125" y="1985"/>
                </a:moveTo>
                <a:lnTo>
                  <a:pt x="3129" y="1985"/>
                </a:lnTo>
                <a:lnTo>
                  <a:pt x="3132" y="1987"/>
                </a:lnTo>
                <a:lnTo>
                  <a:pt x="3134" y="1989"/>
                </a:lnTo>
                <a:lnTo>
                  <a:pt x="3134" y="1992"/>
                </a:lnTo>
                <a:lnTo>
                  <a:pt x="3134" y="1995"/>
                </a:lnTo>
                <a:lnTo>
                  <a:pt x="3133" y="1999"/>
                </a:lnTo>
                <a:lnTo>
                  <a:pt x="3326" y="2183"/>
                </a:lnTo>
                <a:lnTo>
                  <a:pt x="3338" y="2170"/>
                </a:lnTo>
                <a:lnTo>
                  <a:pt x="3233" y="2074"/>
                </a:lnTo>
                <a:lnTo>
                  <a:pt x="3240" y="2066"/>
                </a:lnTo>
                <a:lnTo>
                  <a:pt x="3366" y="2172"/>
                </a:lnTo>
                <a:lnTo>
                  <a:pt x="3357" y="2181"/>
                </a:lnTo>
                <a:lnTo>
                  <a:pt x="3340" y="2200"/>
                </a:lnTo>
                <a:lnTo>
                  <a:pt x="3332" y="2208"/>
                </a:lnTo>
                <a:lnTo>
                  <a:pt x="3346" y="2222"/>
                </a:lnTo>
                <a:lnTo>
                  <a:pt x="3322" y="2246"/>
                </a:lnTo>
                <a:lnTo>
                  <a:pt x="3308" y="2234"/>
                </a:lnTo>
                <a:lnTo>
                  <a:pt x="3301" y="2241"/>
                </a:lnTo>
                <a:lnTo>
                  <a:pt x="3092" y="2042"/>
                </a:lnTo>
                <a:lnTo>
                  <a:pt x="3089" y="2043"/>
                </a:lnTo>
                <a:lnTo>
                  <a:pt x="3086" y="2044"/>
                </a:lnTo>
                <a:lnTo>
                  <a:pt x="3082" y="2043"/>
                </a:lnTo>
                <a:lnTo>
                  <a:pt x="3080" y="2042"/>
                </a:lnTo>
                <a:lnTo>
                  <a:pt x="3078" y="2040"/>
                </a:lnTo>
                <a:lnTo>
                  <a:pt x="3077" y="2036"/>
                </a:lnTo>
                <a:lnTo>
                  <a:pt x="3077" y="2033"/>
                </a:lnTo>
                <a:lnTo>
                  <a:pt x="3078" y="2030"/>
                </a:lnTo>
                <a:lnTo>
                  <a:pt x="3078" y="2030"/>
                </a:lnTo>
                <a:lnTo>
                  <a:pt x="3080" y="2028"/>
                </a:lnTo>
                <a:lnTo>
                  <a:pt x="3093" y="2014"/>
                </a:lnTo>
                <a:lnTo>
                  <a:pt x="3119" y="1986"/>
                </a:lnTo>
                <a:lnTo>
                  <a:pt x="3119" y="1987"/>
                </a:lnTo>
                <a:lnTo>
                  <a:pt x="3122" y="1985"/>
                </a:lnTo>
                <a:lnTo>
                  <a:pt x="3125" y="1985"/>
                </a:lnTo>
                <a:close/>
                <a:moveTo>
                  <a:pt x="1486" y="1984"/>
                </a:moveTo>
                <a:lnTo>
                  <a:pt x="1503" y="1988"/>
                </a:lnTo>
                <a:lnTo>
                  <a:pt x="1520" y="1995"/>
                </a:lnTo>
                <a:lnTo>
                  <a:pt x="1534" y="2006"/>
                </a:lnTo>
                <a:lnTo>
                  <a:pt x="1545" y="2020"/>
                </a:lnTo>
                <a:lnTo>
                  <a:pt x="1553" y="2036"/>
                </a:lnTo>
                <a:lnTo>
                  <a:pt x="1557" y="2055"/>
                </a:lnTo>
                <a:lnTo>
                  <a:pt x="1557" y="2072"/>
                </a:lnTo>
                <a:lnTo>
                  <a:pt x="1553" y="2089"/>
                </a:lnTo>
                <a:lnTo>
                  <a:pt x="1547" y="2105"/>
                </a:lnTo>
                <a:lnTo>
                  <a:pt x="1535" y="2119"/>
                </a:lnTo>
                <a:lnTo>
                  <a:pt x="1521" y="2131"/>
                </a:lnTo>
                <a:lnTo>
                  <a:pt x="1501" y="2140"/>
                </a:lnTo>
                <a:lnTo>
                  <a:pt x="1481" y="2143"/>
                </a:lnTo>
                <a:lnTo>
                  <a:pt x="1460" y="2141"/>
                </a:lnTo>
                <a:lnTo>
                  <a:pt x="1441" y="2134"/>
                </a:lnTo>
                <a:lnTo>
                  <a:pt x="1425" y="2123"/>
                </a:lnTo>
                <a:lnTo>
                  <a:pt x="1411" y="2106"/>
                </a:lnTo>
                <a:lnTo>
                  <a:pt x="1401" y="2087"/>
                </a:lnTo>
                <a:lnTo>
                  <a:pt x="1398" y="2066"/>
                </a:lnTo>
                <a:lnTo>
                  <a:pt x="1400" y="2046"/>
                </a:lnTo>
                <a:lnTo>
                  <a:pt x="1407" y="2027"/>
                </a:lnTo>
                <a:lnTo>
                  <a:pt x="1418" y="2009"/>
                </a:lnTo>
                <a:lnTo>
                  <a:pt x="1435" y="1995"/>
                </a:lnTo>
                <a:lnTo>
                  <a:pt x="1452" y="1988"/>
                </a:lnTo>
                <a:lnTo>
                  <a:pt x="1469" y="1984"/>
                </a:lnTo>
                <a:lnTo>
                  <a:pt x="1486" y="1984"/>
                </a:lnTo>
                <a:close/>
                <a:moveTo>
                  <a:pt x="3313" y="1973"/>
                </a:moveTo>
                <a:lnTo>
                  <a:pt x="3303" y="1973"/>
                </a:lnTo>
                <a:lnTo>
                  <a:pt x="3294" y="1976"/>
                </a:lnTo>
                <a:lnTo>
                  <a:pt x="3288" y="1982"/>
                </a:lnTo>
                <a:lnTo>
                  <a:pt x="3285" y="1991"/>
                </a:lnTo>
                <a:lnTo>
                  <a:pt x="3287" y="2002"/>
                </a:lnTo>
                <a:lnTo>
                  <a:pt x="3294" y="2010"/>
                </a:lnTo>
                <a:lnTo>
                  <a:pt x="3307" y="2016"/>
                </a:lnTo>
                <a:lnTo>
                  <a:pt x="3317" y="2015"/>
                </a:lnTo>
                <a:lnTo>
                  <a:pt x="3326" y="2012"/>
                </a:lnTo>
                <a:lnTo>
                  <a:pt x="3332" y="2005"/>
                </a:lnTo>
                <a:lnTo>
                  <a:pt x="3335" y="1996"/>
                </a:lnTo>
                <a:lnTo>
                  <a:pt x="3333" y="1986"/>
                </a:lnTo>
                <a:lnTo>
                  <a:pt x="3325" y="1977"/>
                </a:lnTo>
                <a:lnTo>
                  <a:pt x="3313" y="1973"/>
                </a:lnTo>
                <a:close/>
                <a:moveTo>
                  <a:pt x="3372" y="1955"/>
                </a:moveTo>
                <a:lnTo>
                  <a:pt x="3362" y="1955"/>
                </a:lnTo>
                <a:lnTo>
                  <a:pt x="3354" y="1959"/>
                </a:lnTo>
                <a:lnTo>
                  <a:pt x="3347" y="1965"/>
                </a:lnTo>
                <a:lnTo>
                  <a:pt x="3344" y="1974"/>
                </a:lnTo>
                <a:lnTo>
                  <a:pt x="3345" y="1981"/>
                </a:lnTo>
                <a:lnTo>
                  <a:pt x="3349" y="1989"/>
                </a:lnTo>
                <a:lnTo>
                  <a:pt x="3357" y="1995"/>
                </a:lnTo>
                <a:lnTo>
                  <a:pt x="3367" y="1998"/>
                </a:lnTo>
                <a:lnTo>
                  <a:pt x="3376" y="1998"/>
                </a:lnTo>
                <a:lnTo>
                  <a:pt x="3385" y="1994"/>
                </a:lnTo>
                <a:lnTo>
                  <a:pt x="3391" y="1988"/>
                </a:lnTo>
                <a:lnTo>
                  <a:pt x="3395" y="1979"/>
                </a:lnTo>
                <a:lnTo>
                  <a:pt x="3394" y="1972"/>
                </a:lnTo>
                <a:lnTo>
                  <a:pt x="3389" y="1964"/>
                </a:lnTo>
                <a:lnTo>
                  <a:pt x="3382" y="1958"/>
                </a:lnTo>
                <a:lnTo>
                  <a:pt x="3372" y="1955"/>
                </a:lnTo>
                <a:close/>
                <a:moveTo>
                  <a:pt x="3260" y="1937"/>
                </a:moveTo>
                <a:lnTo>
                  <a:pt x="3250" y="1938"/>
                </a:lnTo>
                <a:lnTo>
                  <a:pt x="3242" y="1941"/>
                </a:lnTo>
                <a:lnTo>
                  <a:pt x="3235" y="1948"/>
                </a:lnTo>
                <a:lnTo>
                  <a:pt x="3232" y="1955"/>
                </a:lnTo>
                <a:lnTo>
                  <a:pt x="3233" y="1964"/>
                </a:lnTo>
                <a:lnTo>
                  <a:pt x="3237" y="1972"/>
                </a:lnTo>
                <a:lnTo>
                  <a:pt x="3245" y="1977"/>
                </a:lnTo>
                <a:lnTo>
                  <a:pt x="3255" y="1980"/>
                </a:lnTo>
                <a:lnTo>
                  <a:pt x="3264" y="1980"/>
                </a:lnTo>
                <a:lnTo>
                  <a:pt x="3273" y="1976"/>
                </a:lnTo>
                <a:lnTo>
                  <a:pt x="3279" y="1971"/>
                </a:lnTo>
                <a:lnTo>
                  <a:pt x="3283" y="1962"/>
                </a:lnTo>
                <a:lnTo>
                  <a:pt x="3282" y="1953"/>
                </a:lnTo>
                <a:lnTo>
                  <a:pt x="3277" y="1946"/>
                </a:lnTo>
                <a:lnTo>
                  <a:pt x="3270" y="1940"/>
                </a:lnTo>
                <a:lnTo>
                  <a:pt x="3260" y="1937"/>
                </a:lnTo>
                <a:close/>
                <a:moveTo>
                  <a:pt x="3031" y="1931"/>
                </a:moveTo>
                <a:lnTo>
                  <a:pt x="3017" y="1943"/>
                </a:lnTo>
                <a:lnTo>
                  <a:pt x="3073" y="2008"/>
                </a:lnTo>
                <a:lnTo>
                  <a:pt x="3098" y="1982"/>
                </a:lnTo>
                <a:lnTo>
                  <a:pt x="3031" y="1931"/>
                </a:lnTo>
                <a:close/>
                <a:moveTo>
                  <a:pt x="3408" y="1909"/>
                </a:moveTo>
                <a:lnTo>
                  <a:pt x="3398" y="1910"/>
                </a:lnTo>
                <a:lnTo>
                  <a:pt x="3389" y="1913"/>
                </a:lnTo>
                <a:lnTo>
                  <a:pt x="3383" y="1920"/>
                </a:lnTo>
                <a:lnTo>
                  <a:pt x="3380" y="1927"/>
                </a:lnTo>
                <a:lnTo>
                  <a:pt x="3381" y="1936"/>
                </a:lnTo>
                <a:lnTo>
                  <a:pt x="3385" y="1944"/>
                </a:lnTo>
                <a:lnTo>
                  <a:pt x="3392" y="1949"/>
                </a:lnTo>
                <a:lnTo>
                  <a:pt x="3402" y="1952"/>
                </a:lnTo>
                <a:lnTo>
                  <a:pt x="3412" y="1952"/>
                </a:lnTo>
                <a:lnTo>
                  <a:pt x="3420" y="1948"/>
                </a:lnTo>
                <a:lnTo>
                  <a:pt x="3427" y="1943"/>
                </a:lnTo>
                <a:lnTo>
                  <a:pt x="3430" y="1934"/>
                </a:lnTo>
                <a:lnTo>
                  <a:pt x="3429" y="1925"/>
                </a:lnTo>
                <a:lnTo>
                  <a:pt x="3425" y="1918"/>
                </a:lnTo>
                <a:lnTo>
                  <a:pt x="3417" y="1912"/>
                </a:lnTo>
                <a:lnTo>
                  <a:pt x="3408" y="1909"/>
                </a:lnTo>
                <a:close/>
                <a:moveTo>
                  <a:pt x="2989" y="1899"/>
                </a:moveTo>
                <a:lnTo>
                  <a:pt x="3008" y="1915"/>
                </a:lnTo>
                <a:lnTo>
                  <a:pt x="3011" y="1910"/>
                </a:lnTo>
                <a:lnTo>
                  <a:pt x="3027" y="1920"/>
                </a:lnTo>
                <a:lnTo>
                  <a:pt x="3030" y="1917"/>
                </a:lnTo>
                <a:lnTo>
                  <a:pt x="3114" y="1980"/>
                </a:lnTo>
                <a:lnTo>
                  <a:pt x="3073" y="2023"/>
                </a:lnTo>
                <a:lnTo>
                  <a:pt x="3003" y="1941"/>
                </a:lnTo>
                <a:lnTo>
                  <a:pt x="3006" y="1939"/>
                </a:lnTo>
                <a:lnTo>
                  <a:pt x="2996" y="1926"/>
                </a:lnTo>
                <a:lnTo>
                  <a:pt x="3000" y="1922"/>
                </a:lnTo>
                <a:lnTo>
                  <a:pt x="2984" y="1904"/>
                </a:lnTo>
                <a:lnTo>
                  <a:pt x="2989" y="1899"/>
                </a:lnTo>
                <a:close/>
                <a:moveTo>
                  <a:pt x="3241" y="1882"/>
                </a:moveTo>
                <a:lnTo>
                  <a:pt x="3231" y="1882"/>
                </a:lnTo>
                <a:lnTo>
                  <a:pt x="3222" y="1885"/>
                </a:lnTo>
                <a:lnTo>
                  <a:pt x="3217" y="1892"/>
                </a:lnTo>
                <a:lnTo>
                  <a:pt x="3214" y="1901"/>
                </a:lnTo>
                <a:lnTo>
                  <a:pt x="3216" y="1911"/>
                </a:lnTo>
                <a:lnTo>
                  <a:pt x="3223" y="1920"/>
                </a:lnTo>
                <a:lnTo>
                  <a:pt x="3236" y="1924"/>
                </a:lnTo>
                <a:lnTo>
                  <a:pt x="3246" y="1924"/>
                </a:lnTo>
                <a:lnTo>
                  <a:pt x="3255" y="1921"/>
                </a:lnTo>
                <a:lnTo>
                  <a:pt x="3261" y="1915"/>
                </a:lnTo>
                <a:lnTo>
                  <a:pt x="3263" y="1907"/>
                </a:lnTo>
                <a:lnTo>
                  <a:pt x="3262" y="1897"/>
                </a:lnTo>
                <a:lnTo>
                  <a:pt x="3258" y="1890"/>
                </a:lnTo>
                <a:lnTo>
                  <a:pt x="3250" y="1884"/>
                </a:lnTo>
                <a:lnTo>
                  <a:pt x="3241" y="1882"/>
                </a:lnTo>
                <a:close/>
                <a:moveTo>
                  <a:pt x="1690" y="1863"/>
                </a:moveTo>
                <a:lnTo>
                  <a:pt x="1649" y="2063"/>
                </a:lnTo>
                <a:lnTo>
                  <a:pt x="1649" y="2063"/>
                </a:lnTo>
                <a:lnTo>
                  <a:pt x="1852" y="2116"/>
                </a:lnTo>
                <a:lnTo>
                  <a:pt x="1768" y="2161"/>
                </a:lnTo>
                <a:lnTo>
                  <a:pt x="1569" y="2114"/>
                </a:lnTo>
                <a:lnTo>
                  <a:pt x="1611" y="1913"/>
                </a:lnTo>
                <a:lnTo>
                  <a:pt x="1690" y="1863"/>
                </a:lnTo>
                <a:close/>
                <a:moveTo>
                  <a:pt x="3262" y="1830"/>
                </a:moveTo>
                <a:lnTo>
                  <a:pt x="3251" y="1830"/>
                </a:lnTo>
                <a:lnTo>
                  <a:pt x="3243" y="1834"/>
                </a:lnTo>
                <a:lnTo>
                  <a:pt x="3236" y="1840"/>
                </a:lnTo>
                <a:lnTo>
                  <a:pt x="3233" y="1848"/>
                </a:lnTo>
                <a:lnTo>
                  <a:pt x="3234" y="1856"/>
                </a:lnTo>
                <a:lnTo>
                  <a:pt x="3240" y="1864"/>
                </a:lnTo>
                <a:lnTo>
                  <a:pt x="3246" y="1869"/>
                </a:lnTo>
                <a:lnTo>
                  <a:pt x="3256" y="1873"/>
                </a:lnTo>
                <a:lnTo>
                  <a:pt x="3266" y="1873"/>
                </a:lnTo>
                <a:lnTo>
                  <a:pt x="3275" y="1869"/>
                </a:lnTo>
                <a:lnTo>
                  <a:pt x="3280" y="1863"/>
                </a:lnTo>
                <a:lnTo>
                  <a:pt x="3285" y="1854"/>
                </a:lnTo>
                <a:lnTo>
                  <a:pt x="3283" y="1843"/>
                </a:lnTo>
                <a:lnTo>
                  <a:pt x="3274" y="1835"/>
                </a:lnTo>
                <a:lnTo>
                  <a:pt x="3262" y="1830"/>
                </a:lnTo>
                <a:close/>
                <a:moveTo>
                  <a:pt x="3316" y="1799"/>
                </a:moveTo>
                <a:lnTo>
                  <a:pt x="3306" y="1799"/>
                </a:lnTo>
                <a:lnTo>
                  <a:pt x="3298" y="1804"/>
                </a:lnTo>
                <a:lnTo>
                  <a:pt x="3292" y="1810"/>
                </a:lnTo>
                <a:lnTo>
                  <a:pt x="3289" y="1818"/>
                </a:lnTo>
                <a:lnTo>
                  <a:pt x="3289" y="1826"/>
                </a:lnTo>
                <a:lnTo>
                  <a:pt x="3294" y="1834"/>
                </a:lnTo>
                <a:lnTo>
                  <a:pt x="3302" y="1839"/>
                </a:lnTo>
                <a:lnTo>
                  <a:pt x="3311" y="1842"/>
                </a:lnTo>
                <a:lnTo>
                  <a:pt x="3321" y="1842"/>
                </a:lnTo>
                <a:lnTo>
                  <a:pt x="3330" y="1838"/>
                </a:lnTo>
                <a:lnTo>
                  <a:pt x="3335" y="1833"/>
                </a:lnTo>
                <a:lnTo>
                  <a:pt x="3339" y="1824"/>
                </a:lnTo>
                <a:lnTo>
                  <a:pt x="3338" y="1815"/>
                </a:lnTo>
                <a:lnTo>
                  <a:pt x="3333" y="1808"/>
                </a:lnTo>
                <a:lnTo>
                  <a:pt x="3326" y="1802"/>
                </a:lnTo>
                <a:lnTo>
                  <a:pt x="3316" y="1799"/>
                </a:lnTo>
                <a:close/>
                <a:moveTo>
                  <a:pt x="3315" y="1784"/>
                </a:moveTo>
                <a:lnTo>
                  <a:pt x="3340" y="1784"/>
                </a:lnTo>
                <a:lnTo>
                  <a:pt x="3348" y="1786"/>
                </a:lnTo>
                <a:lnTo>
                  <a:pt x="3357" y="1788"/>
                </a:lnTo>
                <a:lnTo>
                  <a:pt x="3366" y="1792"/>
                </a:lnTo>
                <a:lnTo>
                  <a:pt x="3378" y="1797"/>
                </a:lnTo>
                <a:lnTo>
                  <a:pt x="3388" y="1804"/>
                </a:lnTo>
                <a:lnTo>
                  <a:pt x="3391" y="1810"/>
                </a:lnTo>
                <a:lnTo>
                  <a:pt x="3391" y="1816"/>
                </a:lnTo>
                <a:lnTo>
                  <a:pt x="3388" y="1823"/>
                </a:lnTo>
                <a:lnTo>
                  <a:pt x="3383" y="1829"/>
                </a:lnTo>
                <a:lnTo>
                  <a:pt x="3376" y="1836"/>
                </a:lnTo>
                <a:lnTo>
                  <a:pt x="3371" y="1843"/>
                </a:lnTo>
                <a:lnTo>
                  <a:pt x="3367" y="1851"/>
                </a:lnTo>
                <a:lnTo>
                  <a:pt x="3366" y="1860"/>
                </a:lnTo>
                <a:lnTo>
                  <a:pt x="3368" y="1868"/>
                </a:lnTo>
                <a:lnTo>
                  <a:pt x="3374" y="1876"/>
                </a:lnTo>
                <a:lnTo>
                  <a:pt x="3382" y="1880"/>
                </a:lnTo>
                <a:lnTo>
                  <a:pt x="3390" y="1881"/>
                </a:lnTo>
                <a:lnTo>
                  <a:pt x="3400" y="1880"/>
                </a:lnTo>
                <a:lnTo>
                  <a:pt x="3410" y="1878"/>
                </a:lnTo>
                <a:lnTo>
                  <a:pt x="3419" y="1876"/>
                </a:lnTo>
                <a:lnTo>
                  <a:pt x="3428" y="1875"/>
                </a:lnTo>
                <a:lnTo>
                  <a:pt x="3436" y="1875"/>
                </a:lnTo>
                <a:lnTo>
                  <a:pt x="3441" y="1878"/>
                </a:lnTo>
                <a:lnTo>
                  <a:pt x="3444" y="1884"/>
                </a:lnTo>
                <a:lnTo>
                  <a:pt x="3446" y="1897"/>
                </a:lnTo>
                <a:lnTo>
                  <a:pt x="3446" y="1909"/>
                </a:lnTo>
                <a:lnTo>
                  <a:pt x="3445" y="1922"/>
                </a:lnTo>
                <a:lnTo>
                  <a:pt x="3440" y="1947"/>
                </a:lnTo>
                <a:lnTo>
                  <a:pt x="3430" y="1968"/>
                </a:lnTo>
                <a:lnTo>
                  <a:pt x="3416" y="1988"/>
                </a:lnTo>
                <a:lnTo>
                  <a:pt x="3399" y="2004"/>
                </a:lnTo>
                <a:lnTo>
                  <a:pt x="3380" y="2017"/>
                </a:lnTo>
                <a:lnTo>
                  <a:pt x="3357" y="2026"/>
                </a:lnTo>
                <a:lnTo>
                  <a:pt x="3333" y="2030"/>
                </a:lnTo>
                <a:lnTo>
                  <a:pt x="3308" y="2029"/>
                </a:lnTo>
                <a:lnTo>
                  <a:pt x="3284" y="2023"/>
                </a:lnTo>
                <a:lnTo>
                  <a:pt x="3262" y="2013"/>
                </a:lnTo>
                <a:lnTo>
                  <a:pt x="3243" y="2000"/>
                </a:lnTo>
                <a:lnTo>
                  <a:pt x="3227" y="1982"/>
                </a:lnTo>
                <a:lnTo>
                  <a:pt x="3215" y="1962"/>
                </a:lnTo>
                <a:lnTo>
                  <a:pt x="3206" y="1940"/>
                </a:lnTo>
                <a:lnTo>
                  <a:pt x="3202" y="1917"/>
                </a:lnTo>
                <a:lnTo>
                  <a:pt x="3202" y="1892"/>
                </a:lnTo>
                <a:lnTo>
                  <a:pt x="3207" y="1867"/>
                </a:lnTo>
                <a:lnTo>
                  <a:pt x="3218" y="1846"/>
                </a:lnTo>
                <a:lnTo>
                  <a:pt x="3232" y="1826"/>
                </a:lnTo>
                <a:lnTo>
                  <a:pt x="3249" y="1810"/>
                </a:lnTo>
                <a:lnTo>
                  <a:pt x="3269" y="1797"/>
                </a:lnTo>
                <a:lnTo>
                  <a:pt x="3291" y="1788"/>
                </a:lnTo>
                <a:lnTo>
                  <a:pt x="3315" y="1784"/>
                </a:lnTo>
                <a:close/>
                <a:moveTo>
                  <a:pt x="2753" y="1753"/>
                </a:moveTo>
                <a:lnTo>
                  <a:pt x="2734" y="1756"/>
                </a:lnTo>
                <a:lnTo>
                  <a:pt x="2719" y="1764"/>
                </a:lnTo>
                <a:lnTo>
                  <a:pt x="2705" y="1774"/>
                </a:lnTo>
                <a:lnTo>
                  <a:pt x="2696" y="1788"/>
                </a:lnTo>
                <a:lnTo>
                  <a:pt x="2690" y="1805"/>
                </a:lnTo>
                <a:lnTo>
                  <a:pt x="2688" y="1822"/>
                </a:lnTo>
                <a:lnTo>
                  <a:pt x="2691" y="1839"/>
                </a:lnTo>
                <a:lnTo>
                  <a:pt x="2699" y="1855"/>
                </a:lnTo>
                <a:lnTo>
                  <a:pt x="2711" y="1868"/>
                </a:lnTo>
                <a:lnTo>
                  <a:pt x="2725" y="1878"/>
                </a:lnTo>
                <a:lnTo>
                  <a:pt x="2741" y="1884"/>
                </a:lnTo>
                <a:lnTo>
                  <a:pt x="2757" y="1885"/>
                </a:lnTo>
                <a:lnTo>
                  <a:pt x="2775" y="1882"/>
                </a:lnTo>
                <a:lnTo>
                  <a:pt x="2792" y="1875"/>
                </a:lnTo>
                <a:lnTo>
                  <a:pt x="2804" y="1864"/>
                </a:lnTo>
                <a:lnTo>
                  <a:pt x="2814" y="1850"/>
                </a:lnTo>
                <a:lnTo>
                  <a:pt x="2820" y="1834"/>
                </a:lnTo>
                <a:lnTo>
                  <a:pt x="2822" y="1816"/>
                </a:lnTo>
                <a:lnTo>
                  <a:pt x="2818" y="1799"/>
                </a:lnTo>
                <a:lnTo>
                  <a:pt x="2811" y="1783"/>
                </a:lnTo>
                <a:lnTo>
                  <a:pt x="2800" y="1770"/>
                </a:lnTo>
                <a:lnTo>
                  <a:pt x="2786" y="1760"/>
                </a:lnTo>
                <a:lnTo>
                  <a:pt x="2770" y="1755"/>
                </a:lnTo>
                <a:lnTo>
                  <a:pt x="2753" y="1753"/>
                </a:lnTo>
                <a:close/>
                <a:moveTo>
                  <a:pt x="2867" y="1596"/>
                </a:moveTo>
                <a:lnTo>
                  <a:pt x="2907" y="1619"/>
                </a:lnTo>
                <a:lnTo>
                  <a:pt x="2843" y="1720"/>
                </a:lnTo>
                <a:lnTo>
                  <a:pt x="2858" y="1730"/>
                </a:lnTo>
                <a:lnTo>
                  <a:pt x="2846" y="1751"/>
                </a:lnTo>
                <a:lnTo>
                  <a:pt x="2856" y="1767"/>
                </a:lnTo>
                <a:lnTo>
                  <a:pt x="2864" y="1784"/>
                </a:lnTo>
                <a:lnTo>
                  <a:pt x="2869" y="1808"/>
                </a:lnTo>
                <a:lnTo>
                  <a:pt x="2869" y="1829"/>
                </a:lnTo>
                <a:lnTo>
                  <a:pt x="2865" y="1852"/>
                </a:lnTo>
                <a:lnTo>
                  <a:pt x="2856" y="1873"/>
                </a:lnTo>
                <a:lnTo>
                  <a:pt x="2844" y="1891"/>
                </a:lnTo>
                <a:lnTo>
                  <a:pt x="2829" y="1906"/>
                </a:lnTo>
                <a:lnTo>
                  <a:pt x="2811" y="1919"/>
                </a:lnTo>
                <a:lnTo>
                  <a:pt x="2789" y="1929"/>
                </a:lnTo>
                <a:lnTo>
                  <a:pt x="2767" y="1933"/>
                </a:lnTo>
                <a:lnTo>
                  <a:pt x="2744" y="1933"/>
                </a:lnTo>
                <a:lnTo>
                  <a:pt x="2723" y="1929"/>
                </a:lnTo>
                <a:lnTo>
                  <a:pt x="2702" y="1921"/>
                </a:lnTo>
                <a:lnTo>
                  <a:pt x="2684" y="1908"/>
                </a:lnTo>
                <a:lnTo>
                  <a:pt x="2669" y="1893"/>
                </a:lnTo>
                <a:lnTo>
                  <a:pt x="2656" y="1875"/>
                </a:lnTo>
                <a:lnTo>
                  <a:pt x="2646" y="1853"/>
                </a:lnTo>
                <a:lnTo>
                  <a:pt x="2642" y="1832"/>
                </a:lnTo>
                <a:lnTo>
                  <a:pt x="2642" y="1809"/>
                </a:lnTo>
                <a:lnTo>
                  <a:pt x="2646" y="1787"/>
                </a:lnTo>
                <a:lnTo>
                  <a:pt x="2654" y="1767"/>
                </a:lnTo>
                <a:lnTo>
                  <a:pt x="2666" y="1749"/>
                </a:lnTo>
                <a:lnTo>
                  <a:pt x="2681" y="1732"/>
                </a:lnTo>
                <a:lnTo>
                  <a:pt x="2699" y="1720"/>
                </a:lnTo>
                <a:lnTo>
                  <a:pt x="2720" y="1711"/>
                </a:lnTo>
                <a:lnTo>
                  <a:pt x="2740" y="1707"/>
                </a:lnTo>
                <a:lnTo>
                  <a:pt x="2759" y="1705"/>
                </a:lnTo>
                <a:lnTo>
                  <a:pt x="2778" y="1708"/>
                </a:lnTo>
                <a:lnTo>
                  <a:pt x="2790" y="1687"/>
                </a:lnTo>
                <a:lnTo>
                  <a:pt x="2803" y="1695"/>
                </a:lnTo>
                <a:lnTo>
                  <a:pt x="2867" y="1596"/>
                </a:lnTo>
                <a:close/>
                <a:moveTo>
                  <a:pt x="3265" y="1418"/>
                </a:moveTo>
                <a:lnTo>
                  <a:pt x="3291" y="1429"/>
                </a:lnTo>
                <a:lnTo>
                  <a:pt x="3143" y="1800"/>
                </a:lnTo>
                <a:lnTo>
                  <a:pt x="3117" y="1791"/>
                </a:lnTo>
                <a:lnTo>
                  <a:pt x="3123" y="1773"/>
                </a:lnTo>
                <a:lnTo>
                  <a:pt x="3064" y="1750"/>
                </a:lnTo>
                <a:lnTo>
                  <a:pt x="3060" y="1759"/>
                </a:lnTo>
                <a:lnTo>
                  <a:pt x="3010" y="1739"/>
                </a:lnTo>
                <a:lnTo>
                  <a:pt x="3027" y="1696"/>
                </a:lnTo>
                <a:lnTo>
                  <a:pt x="3077" y="1716"/>
                </a:lnTo>
                <a:lnTo>
                  <a:pt x="3072" y="1730"/>
                </a:lnTo>
                <a:lnTo>
                  <a:pt x="3131" y="1754"/>
                </a:lnTo>
                <a:lnTo>
                  <a:pt x="3143" y="1727"/>
                </a:lnTo>
                <a:lnTo>
                  <a:pt x="3059" y="1693"/>
                </a:lnTo>
                <a:lnTo>
                  <a:pt x="3068" y="1556"/>
                </a:lnTo>
                <a:lnTo>
                  <a:pt x="3159" y="1441"/>
                </a:lnTo>
                <a:lnTo>
                  <a:pt x="3242" y="1475"/>
                </a:lnTo>
                <a:lnTo>
                  <a:pt x="3265" y="1418"/>
                </a:lnTo>
                <a:close/>
                <a:moveTo>
                  <a:pt x="2956" y="1310"/>
                </a:moveTo>
                <a:lnTo>
                  <a:pt x="2976" y="1312"/>
                </a:lnTo>
                <a:lnTo>
                  <a:pt x="2963" y="1409"/>
                </a:lnTo>
                <a:lnTo>
                  <a:pt x="2943" y="1407"/>
                </a:lnTo>
                <a:lnTo>
                  <a:pt x="2956" y="1310"/>
                </a:lnTo>
                <a:close/>
                <a:moveTo>
                  <a:pt x="2964" y="1151"/>
                </a:moveTo>
                <a:lnTo>
                  <a:pt x="2927" y="1426"/>
                </a:lnTo>
                <a:lnTo>
                  <a:pt x="2967" y="1432"/>
                </a:lnTo>
                <a:lnTo>
                  <a:pt x="3003" y="1156"/>
                </a:lnTo>
                <a:lnTo>
                  <a:pt x="2964" y="1151"/>
                </a:lnTo>
                <a:close/>
                <a:moveTo>
                  <a:pt x="2956" y="1131"/>
                </a:moveTo>
                <a:lnTo>
                  <a:pt x="2958" y="1131"/>
                </a:lnTo>
                <a:lnTo>
                  <a:pt x="2978" y="1133"/>
                </a:lnTo>
                <a:lnTo>
                  <a:pt x="3014" y="1139"/>
                </a:lnTo>
                <a:lnTo>
                  <a:pt x="3019" y="1141"/>
                </a:lnTo>
                <a:lnTo>
                  <a:pt x="3021" y="1143"/>
                </a:lnTo>
                <a:lnTo>
                  <a:pt x="3022" y="1146"/>
                </a:lnTo>
                <a:lnTo>
                  <a:pt x="3022" y="1149"/>
                </a:lnTo>
                <a:lnTo>
                  <a:pt x="3021" y="1153"/>
                </a:lnTo>
                <a:lnTo>
                  <a:pt x="3019" y="1155"/>
                </a:lnTo>
                <a:lnTo>
                  <a:pt x="3016" y="1156"/>
                </a:lnTo>
                <a:lnTo>
                  <a:pt x="3012" y="1157"/>
                </a:lnTo>
                <a:lnTo>
                  <a:pt x="2978" y="1421"/>
                </a:lnTo>
                <a:lnTo>
                  <a:pt x="2996" y="1423"/>
                </a:lnTo>
                <a:lnTo>
                  <a:pt x="3011" y="1282"/>
                </a:lnTo>
                <a:lnTo>
                  <a:pt x="3021" y="1284"/>
                </a:lnTo>
                <a:lnTo>
                  <a:pt x="3010" y="1448"/>
                </a:lnTo>
                <a:lnTo>
                  <a:pt x="2998" y="1446"/>
                </a:lnTo>
                <a:lnTo>
                  <a:pt x="2974" y="1443"/>
                </a:lnTo>
                <a:lnTo>
                  <a:pt x="2962" y="1441"/>
                </a:lnTo>
                <a:lnTo>
                  <a:pt x="2960" y="1461"/>
                </a:lnTo>
                <a:lnTo>
                  <a:pt x="2925" y="1457"/>
                </a:lnTo>
                <a:lnTo>
                  <a:pt x="2927" y="1437"/>
                </a:lnTo>
                <a:lnTo>
                  <a:pt x="2916" y="1435"/>
                </a:lnTo>
                <a:lnTo>
                  <a:pt x="2953" y="1149"/>
                </a:lnTo>
                <a:lnTo>
                  <a:pt x="2951" y="1147"/>
                </a:lnTo>
                <a:lnTo>
                  <a:pt x="2949" y="1145"/>
                </a:lnTo>
                <a:lnTo>
                  <a:pt x="2947" y="1143"/>
                </a:lnTo>
                <a:lnTo>
                  <a:pt x="2947" y="1140"/>
                </a:lnTo>
                <a:lnTo>
                  <a:pt x="2948" y="1137"/>
                </a:lnTo>
                <a:lnTo>
                  <a:pt x="2950" y="1134"/>
                </a:lnTo>
                <a:lnTo>
                  <a:pt x="2952" y="1132"/>
                </a:lnTo>
                <a:lnTo>
                  <a:pt x="2955" y="1131"/>
                </a:lnTo>
                <a:lnTo>
                  <a:pt x="2956" y="1131"/>
                </a:lnTo>
                <a:close/>
                <a:moveTo>
                  <a:pt x="2990" y="1031"/>
                </a:moveTo>
                <a:lnTo>
                  <a:pt x="2969" y="1114"/>
                </a:lnTo>
                <a:lnTo>
                  <a:pt x="3006" y="1118"/>
                </a:lnTo>
                <a:lnTo>
                  <a:pt x="3007" y="1034"/>
                </a:lnTo>
                <a:lnTo>
                  <a:pt x="2990" y="1031"/>
                </a:lnTo>
                <a:close/>
                <a:moveTo>
                  <a:pt x="3002" y="981"/>
                </a:moveTo>
                <a:lnTo>
                  <a:pt x="3007" y="982"/>
                </a:lnTo>
                <a:lnTo>
                  <a:pt x="3007" y="1007"/>
                </a:lnTo>
                <a:lnTo>
                  <a:pt x="3012" y="1007"/>
                </a:lnTo>
                <a:lnTo>
                  <a:pt x="3014" y="1026"/>
                </a:lnTo>
                <a:lnTo>
                  <a:pt x="3018" y="1026"/>
                </a:lnTo>
                <a:lnTo>
                  <a:pt x="3016" y="1130"/>
                </a:lnTo>
                <a:lnTo>
                  <a:pt x="2957" y="1123"/>
                </a:lnTo>
                <a:lnTo>
                  <a:pt x="2981" y="1019"/>
                </a:lnTo>
                <a:lnTo>
                  <a:pt x="2986" y="1020"/>
                </a:lnTo>
                <a:lnTo>
                  <a:pt x="2991" y="1004"/>
                </a:lnTo>
                <a:lnTo>
                  <a:pt x="2996" y="1005"/>
                </a:lnTo>
                <a:lnTo>
                  <a:pt x="3002" y="981"/>
                </a:lnTo>
                <a:close/>
                <a:moveTo>
                  <a:pt x="3189" y="952"/>
                </a:moveTo>
                <a:lnTo>
                  <a:pt x="3170" y="953"/>
                </a:lnTo>
                <a:lnTo>
                  <a:pt x="3152" y="956"/>
                </a:lnTo>
                <a:lnTo>
                  <a:pt x="3139" y="959"/>
                </a:lnTo>
                <a:lnTo>
                  <a:pt x="3131" y="962"/>
                </a:lnTo>
                <a:lnTo>
                  <a:pt x="3132" y="1181"/>
                </a:lnTo>
                <a:lnTo>
                  <a:pt x="3156" y="1174"/>
                </a:lnTo>
                <a:lnTo>
                  <a:pt x="3181" y="1172"/>
                </a:lnTo>
                <a:lnTo>
                  <a:pt x="3205" y="1173"/>
                </a:lnTo>
                <a:lnTo>
                  <a:pt x="3229" y="1176"/>
                </a:lnTo>
                <a:lnTo>
                  <a:pt x="3249" y="1181"/>
                </a:lnTo>
                <a:lnTo>
                  <a:pt x="3268" y="1186"/>
                </a:lnTo>
                <a:lnTo>
                  <a:pt x="3282" y="1191"/>
                </a:lnTo>
                <a:lnTo>
                  <a:pt x="3291" y="1195"/>
                </a:lnTo>
                <a:lnTo>
                  <a:pt x="3290" y="1107"/>
                </a:lnTo>
                <a:lnTo>
                  <a:pt x="3285" y="1115"/>
                </a:lnTo>
                <a:lnTo>
                  <a:pt x="3283" y="984"/>
                </a:lnTo>
                <a:lnTo>
                  <a:pt x="3262" y="970"/>
                </a:lnTo>
                <a:lnTo>
                  <a:pt x="3240" y="960"/>
                </a:lnTo>
                <a:lnTo>
                  <a:pt x="3216" y="953"/>
                </a:lnTo>
                <a:lnTo>
                  <a:pt x="3189" y="952"/>
                </a:lnTo>
                <a:close/>
                <a:moveTo>
                  <a:pt x="3392" y="950"/>
                </a:moveTo>
                <a:lnTo>
                  <a:pt x="3367" y="952"/>
                </a:lnTo>
                <a:lnTo>
                  <a:pt x="3342" y="959"/>
                </a:lnTo>
                <a:lnTo>
                  <a:pt x="3319" y="970"/>
                </a:lnTo>
                <a:lnTo>
                  <a:pt x="3300" y="984"/>
                </a:lnTo>
                <a:lnTo>
                  <a:pt x="3301" y="1114"/>
                </a:lnTo>
                <a:lnTo>
                  <a:pt x="3294" y="1107"/>
                </a:lnTo>
                <a:lnTo>
                  <a:pt x="3294" y="1195"/>
                </a:lnTo>
                <a:lnTo>
                  <a:pt x="3304" y="1190"/>
                </a:lnTo>
                <a:lnTo>
                  <a:pt x="3318" y="1186"/>
                </a:lnTo>
                <a:lnTo>
                  <a:pt x="3335" y="1181"/>
                </a:lnTo>
                <a:lnTo>
                  <a:pt x="3356" y="1175"/>
                </a:lnTo>
                <a:lnTo>
                  <a:pt x="3377" y="1171"/>
                </a:lnTo>
                <a:lnTo>
                  <a:pt x="3401" y="1169"/>
                </a:lnTo>
                <a:lnTo>
                  <a:pt x="3429" y="1172"/>
                </a:lnTo>
                <a:lnTo>
                  <a:pt x="3454" y="1179"/>
                </a:lnTo>
                <a:lnTo>
                  <a:pt x="3452" y="959"/>
                </a:lnTo>
                <a:lnTo>
                  <a:pt x="3443" y="957"/>
                </a:lnTo>
                <a:lnTo>
                  <a:pt x="3429" y="953"/>
                </a:lnTo>
                <a:lnTo>
                  <a:pt x="3413" y="951"/>
                </a:lnTo>
                <a:lnTo>
                  <a:pt x="3392" y="950"/>
                </a:lnTo>
                <a:close/>
                <a:moveTo>
                  <a:pt x="3392" y="939"/>
                </a:moveTo>
                <a:lnTo>
                  <a:pt x="3411" y="939"/>
                </a:lnTo>
                <a:lnTo>
                  <a:pt x="3426" y="941"/>
                </a:lnTo>
                <a:lnTo>
                  <a:pt x="3439" y="945"/>
                </a:lnTo>
                <a:lnTo>
                  <a:pt x="3450" y="947"/>
                </a:lnTo>
                <a:lnTo>
                  <a:pt x="3456" y="949"/>
                </a:lnTo>
                <a:lnTo>
                  <a:pt x="3459" y="950"/>
                </a:lnTo>
                <a:lnTo>
                  <a:pt x="3462" y="952"/>
                </a:lnTo>
                <a:lnTo>
                  <a:pt x="3462" y="975"/>
                </a:lnTo>
                <a:lnTo>
                  <a:pt x="3468" y="976"/>
                </a:lnTo>
                <a:lnTo>
                  <a:pt x="3471" y="978"/>
                </a:lnTo>
                <a:lnTo>
                  <a:pt x="3474" y="980"/>
                </a:lnTo>
                <a:lnTo>
                  <a:pt x="3476" y="982"/>
                </a:lnTo>
                <a:lnTo>
                  <a:pt x="3478" y="985"/>
                </a:lnTo>
                <a:lnTo>
                  <a:pt x="3478" y="991"/>
                </a:lnTo>
                <a:lnTo>
                  <a:pt x="3478" y="1003"/>
                </a:lnTo>
                <a:lnTo>
                  <a:pt x="3478" y="1020"/>
                </a:lnTo>
                <a:lnTo>
                  <a:pt x="3478" y="1041"/>
                </a:lnTo>
                <a:lnTo>
                  <a:pt x="3478" y="1064"/>
                </a:lnTo>
                <a:lnTo>
                  <a:pt x="3479" y="1089"/>
                </a:lnTo>
                <a:lnTo>
                  <a:pt x="3479" y="1115"/>
                </a:lnTo>
                <a:lnTo>
                  <a:pt x="3479" y="1140"/>
                </a:lnTo>
                <a:lnTo>
                  <a:pt x="3479" y="1162"/>
                </a:lnTo>
                <a:lnTo>
                  <a:pt x="3479" y="1182"/>
                </a:lnTo>
                <a:lnTo>
                  <a:pt x="3479" y="1197"/>
                </a:lnTo>
                <a:lnTo>
                  <a:pt x="3480" y="1208"/>
                </a:lnTo>
                <a:lnTo>
                  <a:pt x="3480" y="1211"/>
                </a:lnTo>
                <a:lnTo>
                  <a:pt x="3317" y="1213"/>
                </a:lnTo>
                <a:lnTo>
                  <a:pt x="3307" y="1218"/>
                </a:lnTo>
                <a:lnTo>
                  <a:pt x="3294" y="1221"/>
                </a:lnTo>
                <a:lnTo>
                  <a:pt x="3280" y="1218"/>
                </a:lnTo>
                <a:lnTo>
                  <a:pt x="3270" y="1213"/>
                </a:lnTo>
                <a:lnTo>
                  <a:pt x="3104" y="1214"/>
                </a:lnTo>
                <a:lnTo>
                  <a:pt x="3104" y="1210"/>
                </a:lnTo>
                <a:lnTo>
                  <a:pt x="3104" y="1200"/>
                </a:lnTo>
                <a:lnTo>
                  <a:pt x="3104" y="1183"/>
                </a:lnTo>
                <a:lnTo>
                  <a:pt x="3104" y="1162"/>
                </a:lnTo>
                <a:lnTo>
                  <a:pt x="3103" y="1139"/>
                </a:lnTo>
                <a:lnTo>
                  <a:pt x="3103" y="1113"/>
                </a:lnTo>
                <a:lnTo>
                  <a:pt x="3103" y="1087"/>
                </a:lnTo>
                <a:lnTo>
                  <a:pt x="3103" y="1061"/>
                </a:lnTo>
                <a:lnTo>
                  <a:pt x="3103" y="1037"/>
                </a:lnTo>
                <a:lnTo>
                  <a:pt x="3103" y="1016"/>
                </a:lnTo>
                <a:lnTo>
                  <a:pt x="3103" y="1000"/>
                </a:lnTo>
                <a:lnTo>
                  <a:pt x="3103" y="988"/>
                </a:lnTo>
                <a:lnTo>
                  <a:pt x="3104" y="982"/>
                </a:lnTo>
                <a:lnTo>
                  <a:pt x="3110" y="979"/>
                </a:lnTo>
                <a:lnTo>
                  <a:pt x="3120" y="976"/>
                </a:lnTo>
                <a:lnTo>
                  <a:pt x="3120" y="954"/>
                </a:lnTo>
                <a:lnTo>
                  <a:pt x="3123" y="953"/>
                </a:lnTo>
                <a:lnTo>
                  <a:pt x="3125" y="952"/>
                </a:lnTo>
                <a:lnTo>
                  <a:pt x="3133" y="949"/>
                </a:lnTo>
                <a:lnTo>
                  <a:pt x="3143" y="947"/>
                </a:lnTo>
                <a:lnTo>
                  <a:pt x="3156" y="944"/>
                </a:lnTo>
                <a:lnTo>
                  <a:pt x="3172" y="941"/>
                </a:lnTo>
                <a:lnTo>
                  <a:pt x="3189" y="941"/>
                </a:lnTo>
                <a:lnTo>
                  <a:pt x="3218" y="944"/>
                </a:lnTo>
                <a:lnTo>
                  <a:pt x="3245" y="950"/>
                </a:lnTo>
                <a:lnTo>
                  <a:pt x="3269" y="961"/>
                </a:lnTo>
                <a:lnTo>
                  <a:pt x="3291" y="976"/>
                </a:lnTo>
                <a:lnTo>
                  <a:pt x="3313" y="960"/>
                </a:lnTo>
                <a:lnTo>
                  <a:pt x="3338" y="949"/>
                </a:lnTo>
                <a:lnTo>
                  <a:pt x="3364" y="941"/>
                </a:lnTo>
                <a:lnTo>
                  <a:pt x="3392" y="939"/>
                </a:lnTo>
                <a:close/>
                <a:moveTo>
                  <a:pt x="3259" y="0"/>
                </a:moveTo>
                <a:lnTo>
                  <a:pt x="3353" y="513"/>
                </a:lnTo>
                <a:lnTo>
                  <a:pt x="3195" y="450"/>
                </a:lnTo>
                <a:lnTo>
                  <a:pt x="2365" y="2238"/>
                </a:lnTo>
                <a:lnTo>
                  <a:pt x="1561" y="1652"/>
                </a:lnTo>
                <a:lnTo>
                  <a:pt x="980" y="2590"/>
                </a:lnTo>
                <a:lnTo>
                  <a:pt x="630" y="2449"/>
                </a:lnTo>
                <a:lnTo>
                  <a:pt x="642" y="2463"/>
                </a:lnTo>
                <a:lnTo>
                  <a:pt x="652" y="2478"/>
                </a:lnTo>
                <a:lnTo>
                  <a:pt x="660" y="2494"/>
                </a:lnTo>
                <a:lnTo>
                  <a:pt x="668" y="2522"/>
                </a:lnTo>
                <a:lnTo>
                  <a:pt x="670" y="2550"/>
                </a:lnTo>
                <a:lnTo>
                  <a:pt x="668" y="2577"/>
                </a:lnTo>
                <a:lnTo>
                  <a:pt x="659" y="2603"/>
                </a:lnTo>
                <a:lnTo>
                  <a:pt x="646" y="2628"/>
                </a:lnTo>
                <a:lnTo>
                  <a:pt x="629" y="2648"/>
                </a:lnTo>
                <a:lnTo>
                  <a:pt x="607" y="2667"/>
                </a:lnTo>
                <a:lnTo>
                  <a:pt x="582" y="2680"/>
                </a:lnTo>
                <a:lnTo>
                  <a:pt x="555" y="2688"/>
                </a:lnTo>
                <a:lnTo>
                  <a:pt x="527" y="2690"/>
                </a:lnTo>
                <a:lnTo>
                  <a:pt x="500" y="2687"/>
                </a:lnTo>
                <a:lnTo>
                  <a:pt x="474" y="2680"/>
                </a:lnTo>
                <a:lnTo>
                  <a:pt x="449" y="2667"/>
                </a:lnTo>
                <a:lnTo>
                  <a:pt x="429" y="2649"/>
                </a:lnTo>
                <a:lnTo>
                  <a:pt x="410" y="2628"/>
                </a:lnTo>
                <a:lnTo>
                  <a:pt x="397" y="2602"/>
                </a:lnTo>
                <a:lnTo>
                  <a:pt x="393" y="2591"/>
                </a:lnTo>
                <a:lnTo>
                  <a:pt x="391" y="2583"/>
                </a:lnTo>
                <a:lnTo>
                  <a:pt x="389" y="2571"/>
                </a:lnTo>
                <a:lnTo>
                  <a:pt x="387" y="2556"/>
                </a:lnTo>
                <a:lnTo>
                  <a:pt x="388" y="2543"/>
                </a:lnTo>
                <a:lnTo>
                  <a:pt x="391" y="2535"/>
                </a:lnTo>
                <a:lnTo>
                  <a:pt x="397" y="2532"/>
                </a:lnTo>
                <a:lnTo>
                  <a:pt x="404" y="2531"/>
                </a:lnTo>
                <a:lnTo>
                  <a:pt x="412" y="2532"/>
                </a:lnTo>
                <a:lnTo>
                  <a:pt x="422" y="2534"/>
                </a:lnTo>
                <a:lnTo>
                  <a:pt x="432" y="2536"/>
                </a:lnTo>
                <a:lnTo>
                  <a:pt x="440" y="2537"/>
                </a:lnTo>
                <a:lnTo>
                  <a:pt x="450" y="2536"/>
                </a:lnTo>
                <a:lnTo>
                  <a:pt x="458" y="2533"/>
                </a:lnTo>
                <a:lnTo>
                  <a:pt x="465" y="2526"/>
                </a:lnTo>
                <a:lnTo>
                  <a:pt x="470" y="2515"/>
                </a:lnTo>
                <a:lnTo>
                  <a:pt x="467" y="2503"/>
                </a:lnTo>
                <a:lnTo>
                  <a:pt x="462" y="2493"/>
                </a:lnTo>
                <a:lnTo>
                  <a:pt x="454" y="2482"/>
                </a:lnTo>
                <a:lnTo>
                  <a:pt x="447" y="2473"/>
                </a:lnTo>
                <a:lnTo>
                  <a:pt x="439" y="2464"/>
                </a:lnTo>
                <a:lnTo>
                  <a:pt x="434" y="2455"/>
                </a:lnTo>
                <a:lnTo>
                  <a:pt x="433" y="2448"/>
                </a:lnTo>
                <a:lnTo>
                  <a:pt x="438" y="2440"/>
                </a:lnTo>
                <a:lnTo>
                  <a:pt x="450" y="2431"/>
                </a:lnTo>
                <a:lnTo>
                  <a:pt x="462" y="2423"/>
                </a:lnTo>
                <a:lnTo>
                  <a:pt x="475" y="2417"/>
                </a:lnTo>
                <a:lnTo>
                  <a:pt x="501" y="2409"/>
                </a:lnTo>
                <a:lnTo>
                  <a:pt x="526" y="2407"/>
                </a:lnTo>
                <a:lnTo>
                  <a:pt x="0" y="2195"/>
                </a:lnTo>
                <a:lnTo>
                  <a:pt x="78" y="2003"/>
                </a:lnTo>
                <a:lnTo>
                  <a:pt x="895" y="2333"/>
                </a:lnTo>
                <a:lnTo>
                  <a:pt x="1501" y="1352"/>
                </a:lnTo>
                <a:lnTo>
                  <a:pt x="2283" y="1922"/>
                </a:lnTo>
                <a:lnTo>
                  <a:pt x="3003" y="374"/>
                </a:lnTo>
                <a:lnTo>
                  <a:pt x="2838" y="307"/>
                </a:lnTo>
                <a:lnTo>
                  <a:pt x="325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0DBC1-BA24-4185-A08B-9F78A1D380F5}"/>
              </a:ext>
            </a:extLst>
          </p:cNvPr>
          <p:cNvSpPr txBox="1"/>
          <p:nvPr/>
        </p:nvSpPr>
        <p:spPr>
          <a:xfrm>
            <a:off x="6096000" y="4949579"/>
            <a:ext cx="4374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4"/>
                </a:solidFill>
              </a:rPr>
              <a:t>Air </a:t>
            </a:r>
            <a:r>
              <a:rPr lang="en-US" sz="6600" b="1" spc="-300" dirty="0">
                <a:solidFill>
                  <a:schemeClr val="bg2">
                    <a:lumMod val="50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987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 flipV="1">
            <a:off x="9631998" y="-494788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-1033100" y="-805375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6E134A00-DD5D-4A32-8BC9-60612308B60D}"/>
              </a:ext>
            </a:extLst>
          </p:cNvPr>
          <p:cNvSpPr>
            <a:spLocks noEditPoints="1"/>
          </p:cNvSpPr>
          <p:nvPr/>
        </p:nvSpPr>
        <p:spPr bwMode="auto">
          <a:xfrm>
            <a:off x="6829970" y="0"/>
            <a:ext cx="3900532" cy="6858000"/>
          </a:xfrm>
          <a:custGeom>
            <a:avLst/>
            <a:gdLst>
              <a:gd name="T0" fmla="*/ 48 w 60"/>
              <a:gd name="T1" fmla="*/ 65 h 129"/>
              <a:gd name="T2" fmla="*/ 48 w 60"/>
              <a:gd name="T3" fmla="*/ 67 h 129"/>
              <a:gd name="T4" fmla="*/ 50 w 60"/>
              <a:gd name="T5" fmla="*/ 67 h 129"/>
              <a:gd name="T6" fmla="*/ 52 w 60"/>
              <a:gd name="T7" fmla="*/ 65 h 129"/>
              <a:gd name="T8" fmla="*/ 50 w 60"/>
              <a:gd name="T9" fmla="*/ 63 h 129"/>
              <a:gd name="T10" fmla="*/ 56 w 60"/>
              <a:gd name="T11" fmla="*/ 47 h 129"/>
              <a:gd name="T12" fmla="*/ 56 w 60"/>
              <a:gd name="T13" fmla="*/ 49 h 129"/>
              <a:gd name="T14" fmla="*/ 58 w 60"/>
              <a:gd name="T15" fmla="*/ 83 h 129"/>
              <a:gd name="T16" fmla="*/ 58 w 60"/>
              <a:gd name="T17" fmla="*/ 77 h 129"/>
              <a:gd name="T18" fmla="*/ 56 w 60"/>
              <a:gd name="T19" fmla="*/ 77 h 129"/>
              <a:gd name="T20" fmla="*/ 54 w 60"/>
              <a:gd name="T21" fmla="*/ 75 h 129"/>
              <a:gd name="T22" fmla="*/ 54 w 60"/>
              <a:gd name="T23" fmla="*/ 73 h 129"/>
              <a:gd name="T24" fmla="*/ 50 w 60"/>
              <a:gd name="T25" fmla="*/ 71 h 129"/>
              <a:gd name="T26" fmla="*/ 48 w 60"/>
              <a:gd name="T27" fmla="*/ 69 h 129"/>
              <a:gd name="T28" fmla="*/ 42 w 60"/>
              <a:gd name="T29" fmla="*/ 67 h 129"/>
              <a:gd name="T30" fmla="*/ 38 w 60"/>
              <a:gd name="T31" fmla="*/ 59 h 129"/>
              <a:gd name="T32" fmla="*/ 40 w 60"/>
              <a:gd name="T33" fmla="*/ 55 h 129"/>
              <a:gd name="T34" fmla="*/ 50 w 60"/>
              <a:gd name="T35" fmla="*/ 47 h 129"/>
              <a:gd name="T36" fmla="*/ 52 w 60"/>
              <a:gd name="T37" fmla="*/ 39 h 129"/>
              <a:gd name="T38" fmla="*/ 52 w 60"/>
              <a:gd name="T39" fmla="*/ 33 h 129"/>
              <a:gd name="T40" fmla="*/ 46 w 60"/>
              <a:gd name="T41" fmla="*/ 27 h 129"/>
              <a:gd name="T42" fmla="*/ 44 w 60"/>
              <a:gd name="T43" fmla="*/ 21 h 129"/>
              <a:gd name="T44" fmla="*/ 48 w 60"/>
              <a:gd name="T45" fmla="*/ 17 h 129"/>
              <a:gd name="T46" fmla="*/ 54 w 60"/>
              <a:gd name="T47" fmla="*/ 11 h 129"/>
              <a:gd name="T48" fmla="*/ 50 w 60"/>
              <a:gd name="T49" fmla="*/ 6 h 129"/>
              <a:gd name="T50" fmla="*/ 44 w 60"/>
              <a:gd name="T51" fmla="*/ 11 h 129"/>
              <a:gd name="T52" fmla="*/ 42 w 60"/>
              <a:gd name="T53" fmla="*/ 11 h 129"/>
              <a:gd name="T54" fmla="*/ 38 w 60"/>
              <a:gd name="T55" fmla="*/ 2 h 129"/>
              <a:gd name="T56" fmla="*/ 34 w 60"/>
              <a:gd name="T57" fmla="*/ 2 h 129"/>
              <a:gd name="T58" fmla="*/ 34 w 60"/>
              <a:gd name="T59" fmla="*/ 2 h 129"/>
              <a:gd name="T60" fmla="*/ 34 w 60"/>
              <a:gd name="T61" fmla="*/ 0 h 129"/>
              <a:gd name="T62" fmla="*/ 22 w 60"/>
              <a:gd name="T63" fmla="*/ 4 h 129"/>
              <a:gd name="T64" fmla="*/ 16 w 60"/>
              <a:gd name="T65" fmla="*/ 9 h 129"/>
              <a:gd name="T66" fmla="*/ 14 w 60"/>
              <a:gd name="T67" fmla="*/ 13 h 129"/>
              <a:gd name="T68" fmla="*/ 10 w 60"/>
              <a:gd name="T69" fmla="*/ 17 h 129"/>
              <a:gd name="T70" fmla="*/ 12 w 60"/>
              <a:gd name="T71" fmla="*/ 19 h 129"/>
              <a:gd name="T72" fmla="*/ 12 w 60"/>
              <a:gd name="T73" fmla="*/ 25 h 129"/>
              <a:gd name="T74" fmla="*/ 12 w 60"/>
              <a:gd name="T75" fmla="*/ 31 h 129"/>
              <a:gd name="T76" fmla="*/ 12 w 60"/>
              <a:gd name="T77" fmla="*/ 37 h 129"/>
              <a:gd name="T78" fmla="*/ 12 w 60"/>
              <a:gd name="T79" fmla="*/ 43 h 129"/>
              <a:gd name="T80" fmla="*/ 10 w 60"/>
              <a:gd name="T81" fmla="*/ 49 h 129"/>
              <a:gd name="T82" fmla="*/ 8 w 60"/>
              <a:gd name="T83" fmla="*/ 53 h 129"/>
              <a:gd name="T84" fmla="*/ 2 w 60"/>
              <a:gd name="T85" fmla="*/ 57 h 129"/>
              <a:gd name="T86" fmla="*/ 0 w 60"/>
              <a:gd name="T87" fmla="*/ 63 h 129"/>
              <a:gd name="T88" fmla="*/ 0 w 60"/>
              <a:gd name="T89" fmla="*/ 71 h 129"/>
              <a:gd name="T90" fmla="*/ 2 w 60"/>
              <a:gd name="T91" fmla="*/ 75 h 129"/>
              <a:gd name="T92" fmla="*/ 8 w 60"/>
              <a:gd name="T93" fmla="*/ 79 h 129"/>
              <a:gd name="T94" fmla="*/ 12 w 60"/>
              <a:gd name="T95" fmla="*/ 89 h 129"/>
              <a:gd name="T96" fmla="*/ 20 w 60"/>
              <a:gd name="T97" fmla="*/ 95 h 129"/>
              <a:gd name="T98" fmla="*/ 22 w 60"/>
              <a:gd name="T99" fmla="*/ 101 h 129"/>
              <a:gd name="T100" fmla="*/ 26 w 60"/>
              <a:gd name="T101" fmla="*/ 113 h 129"/>
              <a:gd name="T102" fmla="*/ 28 w 60"/>
              <a:gd name="T103" fmla="*/ 125 h 129"/>
              <a:gd name="T104" fmla="*/ 34 w 60"/>
              <a:gd name="T105" fmla="*/ 127 h 129"/>
              <a:gd name="T106" fmla="*/ 38 w 60"/>
              <a:gd name="T107" fmla="*/ 123 h 129"/>
              <a:gd name="T108" fmla="*/ 40 w 60"/>
              <a:gd name="T109" fmla="*/ 117 h 129"/>
              <a:gd name="T110" fmla="*/ 38 w 60"/>
              <a:gd name="T111" fmla="*/ 111 h 129"/>
              <a:gd name="T112" fmla="*/ 40 w 60"/>
              <a:gd name="T113" fmla="*/ 105 h 129"/>
              <a:gd name="T114" fmla="*/ 44 w 60"/>
              <a:gd name="T115" fmla="*/ 103 h 129"/>
              <a:gd name="T116" fmla="*/ 46 w 60"/>
              <a:gd name="T117" fmla="*/ 99 h 129"/>
              <a:gd name="T118" fmla="*/ 48 w 60"/>
              <a:gd name="T119" fmla="*/ 97 h 129"/>
              <a:gd name="T120" fmla="*/ 56 w 60"/>
              <a:gd name="T121" fmla="*/ 91 h 129"/>
              <a:gd name="T122" fmla="*/ 60 w 60"/>
              <a:gd name="T123" fmla="*/ 8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129">
                <a:moveTo>
                  <a:pt x="50" y="63"/>
                </a:moveTo>
                <a:lnTo>
                  <a:pt x="48" y="65"/>
                </a:lnTo>
                <a:lnTo>
                  <a:pt x="48" y="65"/>
                </a:lnTo>
                <a:lnTo>
                  <a:pt x="48" y="67"/>
                </a:lnTo>
                <a:lnTo>
                  <a:pt x="48" y="67"/>
                </a:lnTo>
                <a:lnTo>
                  <a:pt x="48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2" y="67"/>
                </a:lnTo>
                <a:lnTo>
                  <a:pt x="52" y="65"/>
                </a:lnTo>
                <a:lnTo>
                  <a:pt x="52" y="65"/>
                </a:lnTo>
                <a:lnTo>
                  <a:pt x="52" y="65"/>
                </a:lnTo>
                <a:lnTo>
                  <a:pt x="50" y="63"/>
                </a:lnTo>
                <a:close/>
                <a:moveTo>
                  <a:pt x="56" y="49"/>
                </a:moveTo>
                <a:lnTo>
                  <a:pt x="56" y="47"/>
                </a:lnTo>
                <a:lnTo>
                  <a:pt x="56" y="47"/>
                </a:lnTo>
                <a:lnTo>
                  <a:pt x="54" y="49"/>
                </a:lnTo>
                <a:lnTo>
                  <a:pt x="54" y="49"/>
                </a:lnTo>
                <a:lnTo>
                  <a:pt x="56" y="49"/>
                </a:lnTo>
                <a:close/>
                <a:moveTo>
                  <a:pt x="60" y="89"/>
                </a:moveTo>
                <a:lnTo>
                  <a:pt x="58" y="87"/>
                </a:lnTo>
                <a:lnTo>
                  <a:pt x="58" y="83"/>
                </a:lnTo>
                <a:lnTo>
                  <a:pt x="58" y="81"/>
                </a:lnTo>
                <a:lnTo>
                  <a:pt x="58" y="81"/>
                </a:lnTo>
                <a:lnTo>
                  <a:pt x="58" y="77"/>
                </a:lnTo>
                <a:lnTo>
                  <a:pt x="58" y="77"/>
                </a:lnTo>
                <a:lnTo>
                  <a:pt x="58" y="75"/>
                </a:lnTo>
                <a:lnTo>
                  <a:pt x="56" y="77"/>
                </a:lnTo>
                <a:lnTo>
                  <a:pt x="54" y="75"/>
                </a:lnTo>
                <a:lnTo>
                  <a:pt x="54" y="75"/>
                </a:lnTo>
                <a:lnTo>
                  <a:pt x="54" y="75"/>
                </a:lnTo>
                <a:lnTo>
                  <a:pt x="56" y="75"/>
                </a:lnTo>
                <a:lnTo>
                  <a:pt x="56" y="75"/>
                </a:lnTo>
                <a:lnTo>
                  <a:pt x="54" y="73"/>
                </a:lnTo>
                <a:lnTo>
                  <a:pt x="52" y="69"/>
                </a:lnTo>
                <a:lnTo>
                  <a:pt x="50" y="69"/>
                </a:lnTo>
                <a:lnTo>
                  <a:pt x="50" y="71"/>
                </a:lnTo>
                <a:lnTo>
                  <a:pt x="48" y="71"/>
                </a:lnTo>
                <a:lnTo>
                  <a:pt x="48" y="71"/>
                </a:lnTo>
                <a:lnTo>
                  <a:pt x="48" y="69"/>
                </a:lnTo>
                <a:lnTo>
                  <a:pt x="48" y="67"/>
                </a:lnTo>
                <a:lnTo>
                  <a:pt x="44" y="69"/>
                </a:lnTo>
                <a:lnTo>
                  <a:pt x="42" y="67"/>
                </a:lnTo>
                <a:lnTo>
                  <a:pt x="38" y="65"/>
                </a:lnTo>
                <a:lnTo>
                  <a:pt x="38" y="61"/>
                </a:lnTo>
                <a:lnTo>
                  <a:pt x="38" y="59"/>
                </a:lnTo>
                <a:lnTo>
                  <a:pt x="38" y="59"/>
                </a:lnTo>
                <a:lnTo>
                  <a:pt x="38" y="57"/>
                </a:lnTo>
                <a:lnTo>
                  <a:pt x="40" y="55"/>
                </a:lnTo>
                <a:lnTo>
                  <a:pt x="44" y="53"/>
                </a:lnTo>
                <a:lnTo>
                  <a:pt x="46" y="49"/>
                </a:lnTo>
                <a:lnTo>
                  <a:pt x="50" y="47"/>
                </a:lnTo>
                <a:lnTo>
                  <a:pt x="50" y="43"/>
                </a:lnTo>
                <a:lnTo>
                  <a:pt x="54" y="39"/>
                </a:lnTo>
                <a:lnTo>
                  <a:pt x="52" y="39"/>
                </a:lnTo>
                <a:lnTo>
                  <a:pt x="52" y="35"/>
                </a:lnTo>
                <a:lnTo>
                  <a:pt x="52" y="35"/>
                </a:lnTo>
                <a:lnTo>
                  <a:pt x="52" y="33"/>
                </a:lnTo>
                <a:lnTo>
                  <a:pt x="48" y="31"/>
                </a:lnTo>
                <a:lnTo>
                  <a:pt x="46" y="29"/>
                </a:lnTo>
                <a:lnTo>
                  <a:pt x="46" y="27"/>
                </a:lnTo>
                <a:lnTo>
                  <a:pt x="44" y="25"/>
                </a:lnTo>
                <a:lnTo>
                  <a:pt x="44" y="23"/>
                </a:lnTo>
                <a:lnTo>
                  <a:pt x="44" y="21"/>
                </a:lnTo>
                <a:lnTo>
                  <a:pt x="44" y="21"/>
                </a:lnTo>
                <a:lnTo>
                  <a:pt x="46" y="19"/>
                </a:lnTo>
                <a:lnTo>
                  <a:pt x="48" y="17"/>
                </a:lnTo>
                <a:lnTo>
                  <a:pt x="50" y="13"/>
                </a:lnTo>
                <a:lnTo>
                  <a:pt x="52" y="11"/>
                </a:lnTo>
                <a:lnTo>
                  <a:pt x="54" y="11"/>
                </a:lnTo>
                <a:lnTo>
                  <a:pt x="52" y="9"/>
                </a:lnTo>
                <a:lnTo>
                  <a:pt x="52" y="6"/>
                </a:lnTo>
                <a:lnTo>
                  <a:pt x="50" y="6"/>
                </a:lnTo>
                <a:lnTo>
                  <a:pt x="48" y="9"/>
                </a:lnTo>
                <a:lnTo>
                  <a:pt x="46" y="9"/>
                </a:lnTo>
                <a:lnTo>
                  <a:pt x="44" y="11"/>
                </a:lnTo>
                <a:lnTo>
                  <a:pt x="42" y="13"/>
                </a:lnTo>
                <a:lnTo>
                  <a:pt x="42" y="11"/>
                </a:lnTo>
                <a:lnTo>
                  <a:pt x="42" y="11"/>
                </a:lnTo>
                <a:lnTo>
                  <a:pt x="40" y="6"/>
                </a:lnTo>
                <a:lnTo>
                  <a:pt x="40" y="4"/>
                </a:lnTo>
                <a:lnTo>
                  <a:pt x="38" y="2"/>
                </a:lnTo>
                <a:lnTo>
                  <a:pt x="36" y="2"/>
                </a:lnTo>
                <a:lnTo>
                  <a:pt x="34" y="2"/>
                </a:lnTo>
                <a:lnTo>
                  <a:pt x="34" y="2"/>
                </a:lnTo>
                <a:lnTo>
                  <a:pt x="36" y="4"/>
                </a:lnTo>
                <a:lnTo>
                  <a:pt x="34" y="4"/>
                </a:lnTo>
                <a:lnTo>
                  <a:pt x="34" y="2"/>
                </a:lnTo>
                <a:lnTo>
                  <a:pt x="34" y="2"/>
                </a:lnTo>
                <a:lnTo>
                  <a:pt x="34" y="2"/>
                </a:lnTo>
                <a:lnTo>
                  <a:pt x="34" y="0"/>
                </a:lnTo>
                <a:lnTo>
                  <a:pt x="32" y="0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6" y="9"/>
                </a:lnTo>
                <a:lnTo>
                  <a:pt x="16" y="9"/>
                </a:lnTo>
                <a:lnTo>
                  <a:pt x="16" y="11"/>
                </a:lnTo>
                <a:lnTo>
                  <a:pt x="14" y="11"/>
                </a:lnTo>
                <a:lnTo>
                  <a:pt x="14" y="13"/>
                </a:lnTo>
                <a:lnTo>
                  <a:pt x="12" y="15"/>
                </a:lnTo>
                <a:lnTo>
                  <a:pt x="10" y="17"/>
                </a:lnTo>
                <a:lnTo>
                  <a:pt x="10" y="17"/>
                </a:lnTo>
                <a:lnTo>
                  <a:pt x="10" y="17"/>
                </a:lnTo>
                <a:lnTo>
                  <a:pt x="12" y="17"/>
                </a:lnTo>
                <a:lnTo>
                  <a:pt x="12" y="19"/>
                </a:lnTo>
                <a:lnTo>
                  <a:pt x="12" y="19"/>
                </a:lnTo>
                <a:lnTo>
                  <a:pt x="12" y="23"/>
                </a:lnTo>
                <a:lnTo>
                  <a:pt x="12" y="25"/>
                </a:lnTo>
                <a:lnTo>
                  <a:pt x="10" y="29"/>
                </a:lnTo>
                <a:lnTo>
                  <a:pt x="10" y="29"/>
                </a:lnTo>
                <a:lnTo>
                  <a:pt x="12" y="31"/>
                </a:lnTo>
                <a:lnTo>
                  <a:pt x="12" y="33"/>
                </a:lnTo>
                <a:lnTo>
                  <a:pt x="12" y="33"/>
                </a:lnTo>
                <a:lnTo>
                  <a:pt x="12" y="37"/>
                </a:lnTo>
                <a:lnTo>
                  <a:pt x="12" y="39"/>
                </a:lnTo>
                <a:lnTo>
                  <a:pt x="12" y="41"/>
                </a:lnTo>
                <a:lnTo>
                  <a:pt x="12" y="43"/>
                </a:lnTo>
                <a:lnTo>
                  <a:pt x="10" y="45"/>
                </a:lnTo>
                <a:lnTo>
                  <a:pt x="10" y="47"/>
                </a:lnTo>
                <a:lnTo>
                  <a:pt x="10" y="49"/>
                </a:lnTo>
                <a:lnTo>
                  <a:pt x="10" y="51"/>
                </a:lnTo>
                <a:lnTo>
                  <a:pt x="8" y="51"/>
                </a:lnTo>
                <a:lnTo>
                  <a:pt x="8" y="53"/>
                </a:lnTo>
                <a:lnTo>
                  <a:pt x="6" y="53"/>
                </a:lnTo>
                <a:lnTo>
                  <a:pt x="4" y="55"/>
                </a:lnTo>
                <a:lnTo>
                  <a:pt x="2" y="57"/>
                </a:lnTo>
                <a:lnTo>
                  <a:pt x="0" y="59"/>
                </a:lnTo>
                <a:lnTo>
                  <a:pt x="0" y="61"/>
                </a:lnTo>
                <a:lnTo>
                  <a:pt x="0" y="63"/>
                </a:lnTo>
                <a:lnTo>
                  <a:pt x="0" y="65"/>
                </a:lnTo>
                <a:lnTo>
                  <a:pt x="0" y="67"/>
                </a:lnTo>
                <a:lnTo>
                  <a:pt x="0" y="71"/>
                </a:lnTo>
                <a:lnTo>
                  <a:pt x="2" y="73"/>
                </a:lnTo>
                <a:lnTo>
                  <a:pt x="2" y="75"/>
                </a:lnTo>
                <a:lnTo>
                  <a:pt x="2" y="75"/>
                </a:lnTo>
                <a:lnTo>
                  <a:pt x="4" y="77"/>
                </a:lnTo>
                <a:lnTo>
                  <a:pt x="8" y="79"/>
                </a:lnTo>
                <a:lnTo>
                  <a:pt x="8" y="79"/>
                </a:lnTo>
                <a:lnTo>
                  <a:pt x="10" y="81"/>
                </a:lnTo>
                <a:lnTo>
                  <a:pt x="10" y="85"/>
                </a:lnTo>
                <a:lnTo>
                  <a:pt x="12" y="89"/>
                </a:lnTo>
                <a:lnTo>
                  <a:pt x="14" y="91"/>
                </a:lnTo>
                <a:lnTo>
                  <a:pt x="16" y="93"/>
                </a:lnTo>
                <a:lnTo>
                  <a:pt x="20" y="95"/>
                </a:lnTo>
                <a:lnTo>
                  <a:pt x="22" y="95"/>
                </a:lnTo>
                <a:lnTo>
                  <a:pt x="22" y="97"/>
                </a:lnTo>
                <a:lnTo>
                  <a:pt x="22" y="101"/>
                </a:lnTo>
                <a:lnTo>
                  <a:pt x="24" y="105"/>
                </a:lnTo>
                <a:lnTo>
                  <a:pt x="24" y="109"/>
                </a:lnTo>
                <a:lnTo>
                  <a:pt x="26" y="113"/>
                </a:lnTo>
                <a:lnTo>
                  <a:pt x="26" y="119"/>
                </a:lnTo>
                <a:lnTo>
                  <a:pt x="28" y="121"/>
                </a:lnTo>
                <a:lnTo>
                  <a:pt x="28" y="125"/>
                </a:lnTo>
                <a:lnTo>
                  <a:pt x="30" y="129"/>
                </a:lnTo>
                <a:lnTo>
                  <a:pt x="30" y="129"/>
                </a:lnTo>
                <a:lnTo>
                  <a:pt x="34" y="127"/>
                </a:lnTo>
                <a:lnTo>
                  <a:pt x="34" y="127"/>
                </a:lnTo>
                <a:lnTo>
                  <a:pt x="36" y="125"/>
                </a:lnTo>
                <a:lnTo>
                  <a:pt x="38" y="123"/>
                </a:lnTo>
                <a:lnTo>
                  <a:pt x="38" y="121"/>
                </a:lnTo>
                <a:lnTo>
                  <a:pt x="40" y="119"/>
                </a:lnTo>
                <a:lnTo>
                  <a:pt x="40" y="117"/>
                </a:lnTo>
                <a:lnTo>
                  <a:pt x="40" y="117"/>
                </a:lnTo>
                <a:lnTo>
                  <a:pt x="40" y="115"/>
                </a:lnTo>
                <a:lnTo>
                  <a:pt x="38" y="111"/>
                </a:lnTo>
                <a:lnTo>
                  <a:pt x="38" y="107"/>
                </a:lnTo>
                <a:lnTo>
                  <a:pt x="38" y="105"/>
                </a:lnTo>
                <a:lnTo>
                  <a:pt x="40" y="105"/>
                </a:lnTo>
                <a:lnTo>
                  <a:pt x="40" y="103"/>
                </a:lnTo>
                <a:lnTo>
                  <a:pt x="40" y="103"/>
                </a:lnTo>
                <a:lnTo>
                  <a:pt x="44" y="103"/>
                </a:lnTo>
                <a:lnTo>
                  <a:pt x="44" y="101"/>
                </a:lnTo>
                <a:lnTo>
                  <a:pt x="46" y="99"/>
                </a:lnTo>
                <a:lnTo>
                  <a:pt x="46" y="99"/>
                </a:lnTo>
                <a:lnTo>
                  <a:pt x="46" y="99"/>
                </a:lnTo>
                <a:lnTo>
                  <a:pt x="48" y="97"/>
                </a:lnTo>
                <a:lnTo>
                  <a:pt x="48" y="97"/>
                </a:lnTo>
                <a:lnTo>
                  <a:pt x="52" y="95"/>
                </a:lnTo>
                <a:lnTo>
                  <a:pt x="54" y="93"/>
                </a:lnTo>
                <a:lnTo>
                  <a:pt x="56" y="91"/>
                </a:lnTo>
                <a:lnTo>
                  <a:pt x="60" y="91"/>
                </a:lnTo>
                <a:lnTo>
                  <a:pt x="60" y="89"/>
                </a:lnTo>
                <a:lnTo>
                  <a:pt x="60" y="89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 w="3175" cap="rnd">
            <a:solidFill>
              <a:schemeClr val="bg1">
                <a:lumMod val="50000"/>
                <a:alpha val="42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9A95C-549F-476B-A436-0EE101BD8D6E}"/>
              </a:ext>
            </a:extLst>
          </p:cNvPr>
          <p:cNvSpPr txBox="1"/>
          <p:nvPr/>
        </p:nvSpPr>
        <p:spPr>
          <a:xfrm>
            <a:off x="1461498" y="1306470"/>
            <a:ext cx="459680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200" b="1" spc="-300" dirty="0">
                <a:solidFill>
                  <a:schemeClr val="accent2"/>
                </a:solidFill>
              </a:rPr>
              <a:t>Thanks For </a:t>
            </a:r>
            <a:r>
              <a:rPr lang="en-US" sz="7200" b="1" spc="-300" dirty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n-US" sz="7200" b="1" spc="-300" dirty="0">
                <a:solidFill>
                  <a:schemeClr val="accent2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01</a:t>
            </a: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800924" y="5366255"/>
            <a:ext cx="3370181" cy="731520"/>
            <a:chOff x="7800924" y="5366255"/>
            <a:chExt cx="3370181" cy="731520"/>
          </a:xfrm>
        </p:grpSpPr>
        <p:sp>
          <p:nvSpPr>
            <p:cNvPr id="25" name="Rectangle 24"/>
            <p:cNvSpPr/>
            <p:nvPr/>
          </p:nvSpPr>
          <p:spPr>
            <a:xfrm>
              <a:off x="8600503" y="5451444"/>
              <a:ext cx="25706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Business intelligence : descriptive analysis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800924" y="5366255"/>
              <a:ext cx="731520" cy="731520"/>
              <a:chOff x="7800924" y="5366255"/>
              <a:chExt cx="731520" cy="73152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7800924" y="5366255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8157402" y="5581472"/>
                <a:ext cx="77875" cy="78328"/>
              </a:xfrm>
              <a:custGeom>
                <a:avLst/>
                <a:gdLst>
                  <a:gd name="T0" fmla="*/ 431 w 862"/>
                  <a:gd name="T1" fmla="*/ 0 h 864"/>
                  <a:gd name="T2" fmla="*/ 481 w 862"/>
                  <a:gd name="T3" fmla="*/ 3 h 864"/>
                  <a:gd name="T4" fmla="*/ 530 w 862"/>
                  <a:gd name="T5" fmla="*/ 11 h 864"/>
                  <a:gd name="T6" fmla="*/ 577 w 862"/>
                  <a:gd name="T7" fmla="*/ 25 h 864"/>
                  <a:gd name="T8" fmla="*/ 622 w 862"/>
                  <a:gd name="T9" fmla="*/ 43 h 864"/>
                  <a:gd name="T10" fmla="*/ 663 w 862"/>
                  <a:gd name="T11" fmla="*/ 67 h 864"/>
                  <a:gd name="T12" fmla="*/ 701 w 862"/>
                  <a:gd name="T13" fmla="*/ 95 h 864"/>
                  <a:gd name="T14" fmla="*/ 736 w 862"/>
                  <a:gd name="T15" fmla="*/ 126 h 864"/>
                  <a:gd name="T16" fmla="*/ 768 w 862"/>
                  <a:gd name="T17" fmla="*/ 161 h 864"/>
                  <a:gd name="T18" fmla="*/ 796 w 862"/>
                  <a:gd name="T19" fmla="*/ 200 h 864"/>
                  <a:gd name="T20" fmla="*/ 819 w 862"/>
                  <a:gd name="T21" fmla="*/ 242 h 864"/>
                  <a:gd name="T22" fmla="*/ 837 w 862"/>
                  <a:gd name="T23" fmla="*/ 286 h 864"/>
                  <a:gd name="T24" fmla="*/ 851 w 862"/>
                  <a:gd name="T25" fmla="*/ 333 h 864"/>
                  <a:gd name="T26" fmla="*/ 859 w 862"/>
                  <a:gd name="T27" fmla="*/ 381 h 864"/>
                  <a:gd name="T28" fmla="*/ 862 w 862"/>
                  <a:gd name="T29" fmla="*/ 432 h 864"/>
                  <a:gd name="T30" fmla="*/ 860 w 862"/>
                  <a:gd name="T31" fmla="*/ 479 h 864"/>
                  <a:gd name="T32" fmla="*/ 852 w 862"/>
                  <a:gd name="T33" fmla="*/ 525 h 864"/>
                  <a:gd name="T34" fmla="*/ 840 w 862"/>
                  <a:gd name="T35" fmla="*/ 569 h 864"/>
                  <a:gd name="T36" fmla="*/ 824 w 862"/>
                  <a:gd name="T37" fmla="*/ 611 h 864"/>
                  <a:gd name="T38" fmla="*/ 803 w 862"/>
                  <a:gd name="T39" fmla="*/ 651 h 864"/>
                  <a:gd name="T40" fmla="*/ 779 w 862"/>
                  <a:gd name="T41" fmla="*/ 688 h 864"/>
                  <a:gd name="T42" fmla="*/ 750 w 862"/>
                  <a:gd name="T43" fmla="*/ 724 h 864"/>
                  <a:gd name="T44" fmla="*/ 717 w 862"/>
                  <a:gd name="T45" fmla="*/ 756 h 864"/>
                  <a:gd name="T46" fmla="*/ 682 w 862"/>
                  <a:gd name="T47" fmla="*/ 784 h 864"/>
                  <a:gd name="T48" fmla="*/ 643 w 862"/>
                  <a:gd name="T49" fmla="*/ 808 h 864"/>
                  <a:gd name="T50" fmla="*/ 601 w 862"/>
                  <a:gd name="T51" fmla="*/ 829 h 864"/>
                  <a:gd name="T52" fmla="*/ 557 w 862"/>
                  <a:gd name="T53" fmla="*/ 846 h 864"/>
                  <a:gd name="T54" fmla="*/ 512 w 862"/>
                  <a:gd name="T55" fmla="*/ 857 h 864"/>
                  <a:gd name="T56" fmla="*/ 472 w 862"/>
                  <a:gd name="T57" fmla="*/ 862 h 864"/>
                  <a:gd name="T58" fmla="*/ 431 w 862"/>
                  <a:gd name="T59" fmla="*/ 864 h 864"/>
                  <a:gd name="T60" fmla="*/ 390 w 862"/>
                  <a:gd name="T61" fmla="*/ 862 h 864"/>
                  <a:gd name="T62" fmla="*/ 349 w 862"/>
                  <a:gd name="T63" fmla="*/ 857 h 864"/>
                  <a:gd name="T64" fmla="*/ 310 w 862"/>
                  <a:gd name="T65" fmla="*/ 847 h 864"/>
                  <a:gd name="T66" fmla="*/ 273 w 862"/>
                  <a:gd name="T67" fmla="*/ 834 h 864"/>
                  <a:gd name="T68" fmla="*/ 228 w 862"/>
                  <a:gd name="T69" fmla="*/ 813 h 864"/>
                  <a:gd name="T70" fmla="*/ 187 w 862"/>
                  <a:gd name="T71" fmla="*/ 788 h 864"/>
                  <a:gd name="T72" fmla="*/ 150 w 862"/>
                  <a:gd name="T73" fmla="*/ 759 h 864"/>
                  <a:gd name="T74" fmla="*/ 115 w 862"/>
                  <a:gd name="T75" fmla="*/ 726 h 864"/>
                  <a:gd name="T76" fmla="*/ 84 w 862"/>
                  <a:gd name="T77" fmla="*/ 689 h 864"/>
                  <a:gd name="T78" fmla="*/ 58 w 862"/>
                  <a:gd name="T79" fmla="*/ 649 h 864"/>
                  <a:gd name="T80" fmla="*/ 36 w 862"/>
                  <a:gd name="T81" fmla="*/ 605 h 864"/>
                  <a:gd name="T82" fmla="*/ 21 w 862"/>
                  <a:gd name="T83" fmla="*/ 565 h 864"/>
                  <a:gd name="T84" fmla="*/ 9 w 862"/>
                  <a:gd name="T85" fmla="*/ 522 h 864"/>
                  <a:gd name="T86" fmla="*/ 2 w 862"/>
                  <a:gd name="T87" fmla="*/ 477 h 864"/>
                  <a:gd name="T88" fmla="*/ 0 w 862"/>
                  <a:gd name="T89" fmla="*/ 432 h 864"/>
                  <a:gd name="T90" fmla="*/ 3 w 862"/>
                  <a:gd name="T91" fmla="*/ 381 h 864"/>
                  <a:gd name="T92" fmla="*/ 11 w 862"/>
                  <a:gd name="T93" fmla="*/ 333 h 864"/>
                  <a:gd name="T94" fmla="*/ 25 w 862"/>
                  <a:gd name="T95" fmla="*/ 286 h 864"/>
                  <a:gd name="T96" fmla="*/ 44 w 862"/>
                  <a:gd name="T97" fmla="*/ 242 h 864"/>
                  <a:gd name="T98" fmla="*/ 67 w 862"/>
                  <a:gd name="T99" fmla="*/ 200 h 864"/>
                  <a:gd name="T100" fmla="*/ 94 w 862"/>
                  <a:gd name="T101" fmla="*/ 161 h 864"/>
                  <a:gd name="T102" fmla="*/ 126 w 862"/>
                  <a:gd name="T103" fmla="*/ 126 h 864"/>
                  <a:gd name="T104" fmla="*/ 161 w 862"/>
                  <a:gd name="T105" fmla="*/ 95 h 864"/>
                  <a:gd name="T106" fmla="*/ 200 w 862"/>
                  <a:gd name="T107" fmla="*/ 67 h 864"/>
                  <a:gd name="T108" fmla="*/ 242 w 862"/>
                  <a:gd name="T109" fmla="*/ 43 h 864"/>
                  <a:gd name="T110" fmla="*/ 286 w 862"/>
                  <a:gd name="T111" fmla="*/ 25 h 864"/>
                  <a:gd name="T112" fmla="*/ 332 w 862"/>
                  <a:gd name="T113" fmla="*/ 11 h 864"/>
                  <a:gd name="T114" fmla="*/ 381 w 862"/>
                  <a:gd name="T115" fmla="*/ 3 h 864"/>
                  <a:gd name="T116" fmla="*/ 431 w 862"/>
                  <a:gd name="T117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62" h="864">
                    <a:moveTo>
                      <a:pt x="431" y="0"/>
                    </a:moveTo>
                    <a:lnTo>
                      <a:pt x="481" y="3"/>
                    </a:lnTo>
                    <a:lnTo>
                      <a:pt x="530" y="11"/>
                    </a:lnTo>
                    <a:lnTo>
                      <a:pt x="577" y="25"/>
                    </a:lnTo>
                    <a:lnTo>
                      <a:pt x="622" y="43"/>
                    </a:lnTo>
                    <a:lnTo>
                      <a:pt x="663" y="67"/>
                    </a:lnTo>
                    <a:lnTo>
                      <a:pt x="701" y="95"/>
                    </a:lnTo>
                    <a:lnTo>
                      <a:pt x="736" y="126"/>
                    </a:lnTo>
                    <a:lnTo>
                      <a:pt x="768" y="161"/>
                    </a:lnTo>
                    <a:lnTo>
                      <a:pt x="796" y="200"/>
                    </a:lnTo>
                    <a:lnTo>
                      <a:pt x="819" y="242"/>
                    </a:lnTo>
                    <a:lnTo>
                      <a:pt x="837" y="286"/>
                    </a:lnTo>
                    <a:lnTo>
                      <a:pt x="851" y="333"/>
                    </a:lnTo>
                    <a:lnTo>
                      <a:pt x="859" y="381"/>
                    </a:lnTo>
                    <a:lnTo>
                      <a:pt x="862" y="432"/>
                    </a:lnTo>
                    <a:lnTo>
                      <a:pt x="860" y="479"/>
                    </a:lnTo>
                    <a:lnTo>
                      <a:pt x="852" y="525"/>
                    </a:lnTo>
                    <a:lnTo>
                      <a:pt x="840" y="569"/>
                    </a:lnTo>
                    <a:lnTo>
                      <a:pt x="824" y="611"/>
                    </a:lnTo>
                    <a:lnTo>
                      <a:pt x="803" y="651"/>
                    </a:lnTo>
                    <a:lnTo>
                      <a:pt x="779" y="688"/>
                    </a:lnTo>
                    <a:lnTo>
                      <a:pt x="750" y="724"/>
                    </a:lnTo>
                    <a:lnTo>
                      <a:pt x="717" y="756"/>
                    </a:lnTo>
                    <a:lnTo>
                      <a:pt x="682" y="784"/>
                    </a:lnTo>
                    <a:lnTo>
                      <a:pt x="643" y="808"/>
                    </a:lnTo>
                    <a:lnTo>
                      <a:pt x="601" y="829"/>
                    </a:lnTo>
                    <a:lnTo>
                      <a:pt x="557" y="846"/>
                    </a:lnTo>
                    <a:lnTo>
                      <a:pt x="512" y="857"/>
                    </a:lnTo>
                    <a:lnTo>
                      <a:pt x="472" y="862"/>
                    </a:lnTo>
                    <a:lnTo>
                      <a:pt x="431" y="864"/>
                    </a:lnTo>
                    <a:lnTo>
                      <a:pt x="390" y="862"/>
                    </a:lnTo>
                    <a:lnTo>
                      <a:pt x="349" y="857"/>
                    </a:lnTo>
                    <a:lnTo>
                      <a:pt x="310" y="847"/>
                    </a:lnTo>
                    <a:lnTo>
                      <a:pt x="273" y="834"/>
                    </a:lnTo>
                    <a:lnTo>
                      <a:pt x="228" y="813"/>
                    </a:lnTo>
                    <a:lnTo>
                      <a:pt x="187" y="788"/>
                    </a:lnTo>
                    <a:lnTo>
                      <a:pt x="150" y="759"/>
                    </a:lnTo>
                    <a:lnTo>
                      <a:pt x="115" y="726"/>
                    </a:lnTo>
                    <a:lnTo>
                      <a:pt x="84" y="689"/>
                    </a:lnTo>
                    <a:lnTo>
                      <a:pt x="58" y="649"/>
                    </a:lnTo>
                    <a:lnTo>
                      <a:pt x="36" y="605"/>
                    </a:lnTo>
                    <a:lnTo>
                      <a:pt x="21" y="565"/>
                    </a:lnTo>
                    <a:lnTo>
                      <a:pt x="9" y="522"/>
                    </a:lnTo>
                    <a:lnTo>
                      <a:pt x="2" y="477"/>
                    </a:lnTo>
                    <a:lnTo>
                      <a:pt x="0" y="432"/>
                    </a:lnTo>
                    <a:lnTo>
                      <a:pt x="3" y="381"/>
                    </a:lnTo>
                    <a:lnTo>
                      <a:pt x="11" y="333"/>
                    </a:lnTo>
                    <a:lnTo>
                      <a:pt x="25" y="286"/>
                    </a:lnTo>
                    <a:lnTo>
                      <a:pt x="44" y="242"/>
                    </a:lnTo>
                    <a:lnTo>
                      <a:pt x="67" y="200"/>
                    </a:lnTo>
                    <a:lnTo>
                      <a:pt x="94" y="161"/>
                    </a:lnTo>
                    <a:lnTo>
                      <a:pt x="126" y="126"/>
                    </a:lnTo>
                    <a:lnTo>
                      <a:pt x="161" y="95"/>
                    </a:lnTo>
                    <a:lnTo>
                      <a:pt x="200" y="67"/>
                    </a:lnTo>
                    <a:lnTo>
                      <a:pt x="242" y="43"/>
                    </a:lnTo>
                    <a:lnTo>
                      <a:pt x="286" y="25"/>
                    </a:lnTo>
                    <a:lnTo>
                      <a:pt x="332" y="11"/>
                    </a:lnTo>
                    <a:lnTo>
                      <a:pt x="381" y="3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DA86F2-9F99-4D2B-8604-EA6B5A34C2C7}"/>
              </a:ext>
            </a:extLst>
          </p:cNvPr>
          <p:cNvSpPr txBox="1"/>
          <p:nvPr/>
        </p:nvSpPr>
        <p:spPr>
          <a:xfrm>
            <a:off x="3209914" y="2742770"/>
            <a:ext cx="4374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2"/>
                </a:solidFill>
              </a:rPr>
              <a:t>Introduction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00CB5-A597-4A43-858D-09C2AA4139D6}"/>
              </a:ext>
            </a:extLst>
          </p:cNvPr>
          <p:cNvGrpSpPr/>
          <p:nvPr/>
        </p:nvGrpSpPr>
        <p:grpSpPr>
          <a:xfrm>
            <a:off x="7800923" y="1103174"/>
            <a:ext cx="3370182" cy="839257"/>
            <a:chOff x="4208444" y="5366255"/>
            <a:chExt cx="3370182" cy="83925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75AF8C-E214-49D8-AEEC-E1DB0E14B661}"/>
                </a:ext>
              </a:extLst>
            </p:cNvPr>
            <p:cNvSpPr/>
            <p:nvPr/>
          </p:nvSpPr>
          <p:spPr>
            <a:xfrm>
              <a:off x="5008024" y="5559181"/>
              <a:ext cx="25706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Lack and lower Points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26AFC97-B504-4D0A-8C12-B997AF04E950}"/>
                </a:ext>
              </a:extLst>
            </p:cNvPr>
            <p:cNvSpPr/>
            <p:nvPr/>
          </p:nvSpPr>
          <p:spPr>
            <a:xfrm>
              <a:off x="4208444" y="5366255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0">
            <a:extLst>
              <a:ext uri="{FF2B5EF4-FFF2-40B4-BE49-F238E27FC236}">
                <a16:creationId xmlns:a16="http://schemas.microsoft.com/office/drawing/2014/main" id="{3936D328-26D1-4214-8603-CA003958DA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42409" y="5489600"/>
            <a:ext cx="307860" cy="444162"/>
            <a:chOff x="2991" y="934"/>
            <a:chExt cx="1694" cy="2444"/>
          </a:xfrm>
          <a:solidFill>
            <a:schemeClr val="bg1"/>
          </a:solidFill>
        </p:grpSpPr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981646C4-08CA-4CC2-AD3F-E6E9C4E45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819"/>
              <a:ext cx="1420" cy="1559"/>
            </a:xfrm>
            <a:custGeom>
              <a:avLst/>
              <a:gdLst>
                <a:gd name="T0" fmla="*/ 2076 w 2840"/>
                <a:gd name="T1" fmla="*/ 23 h 3119"/>
                <a:gd name="T2" fmla="*/ 2187 w 2840"/>
                <a:gd name="T3" fmla="*/ 116 h 3119"/>
                <a:gd name="T4" fmla="*/ 2242 w 2840"/>
                <a:gd name="T5" fmla="*/ 231 h 3119"/>
                <a:gd name="T6" fmla="*/ 2257 w 2840"/>
                <a:gd name="T7" fmla="*/ 333 h 3119"/>
                <a:gd name="T8" fmla="*/ 2251 w 2840"/>
                <a:gd name="T9" fmla="*/ 403 h 3119"/>
                <a:gd name="T10" fmla="*/ 2251 w 2840"/>
                <a:gd name="T11" fmla="*/ 418 h 3119"/>
                <a:gd name="T12" fmla="*/ 2288 w 2840"/>
                <a:gd name="T13" fmla="*/ 415 h 3119"/>
                <a:gd name="T14" fmla="*/ 2362 w 2840"/>
                <a:gd name="T15" fmla="*/ 436 h 3119"/>
                <a:gd name="T16" fmla="*/ 2462 w 2840"/>
                <a:gd name="T17" fmla="*/ 510 h 3119"/>
                <a:gd name="T18" fmla="*/ 2528 w 2840"/>
                <a:gd name="T19" fmla="*/ 609 h 3119"/>
                <a:gd name="T20" fmla="*/ 2549 w 2840"/>
                <a:gd name="T21" fmla="*/ 741 h 3119"/>
                <a:gd name="T22" fmla="*/ 2562 w 2840"/>
                <a:gd name="T23" fmla="*/ 856 h 3119"/>
                <a:gd name="T24" fmla="*/ 2671 w 2840"/>
                <a:gd name="T25" fmla="*/ 931 h 3119"/>
                <a:gd name="T26" fmla="*/ 2735 w 2840"/>
                <a:gd name="T27" fmla="*/ 1024 h 3119"/>
                <a:gd name="T28" fmla="*/ 2762 w 2840"/>
                <a:gd name="T29" fmla="*/ 1159 h 3119"/>
                <a:gd name="T30" fmla="*/ 2723 w 2840"/>
                <a:gd name="T31" fmla="*/ 1312 h 3119"/>
                <a:gd name="T32" fmla="*/ 2758 w 2840"/>
                <a:gd name="T33" fmla="*/ 1361 h 3119"/>
                <a:gd name="T34" fmla="*/ 2802 w 2840"/>
                <a:gd name="T35" fmla="*/ 1443 h 3119"/>
                <a:gd name="T36" fmla="*/ 2835 w 2840"/>
                <a:gd name="T37" fmla="*/ 1553 h 3119"/>
                <a:gd name="T38" fmla="*/ 2834 w 2840"/>
                <a:gd name="T39" fmla="*/ 1685 h 3119"/>
                <a:gd name="T40" fmla="*/ 2777 w 2840"/>
                <a:gd name="T41" fmla="*/ 1834 h 3119"/>
                <a:gd name="T42" fmla="*/ 2662 w 2840"/>
                <a:gd name="T43" fmla="*/ 1977 h 3119"/>
                <a:gd name="T44" fmla="*/ 2526 w 2840"/>
                <a:gd name="T45" fmla="*/ 2108 h 3119"/>
                <a:gd name="T46" fmla="*/ 2336 w 2840"/>
                <a:gd name="T47" fmla="*/ 2262 h 3119"/>
                <a:gd name="T48" fmla="*/ 2076 w 2840"/>
                <a:gd name="T49" fmla="*/ 2429 h 3119"/>
                <a:gd name="T50" fmla="*/ 1738 w 2840"/>
                <a:gd name="T51" fmla="*/ 2593 h 3119"/>
                <a:gd name="T52" fmla="*/ 1541 w 2840"/>
                <a:gd name="T53" fmla="*/ 2670 h 3119"/>
                <a:gd name="T54" fmla="*/ 1320 w 2840"/>
                <a:gd name="T55" fmla="*/ 2768 h 3119"/>
                <a:gd name="T56" fmla="*/ 1080 w 2840"/>
                <a:gd name="T57" fmla="*/ 2909 h 3119"/>
                <a:gd name="T58" fmla="*/ 830 w 2840"/>
                <a:gd name="T59" fmla="*/ 3119 h 3119"/>
                <a:gd name="T60" fmla="*/ 10 w 2840"/>
                <a:gd name="T61" fmla="*/ 2280 h 3119"/>
                <a:gd name="T62" fmla="*/ 58 w 2840"/>
                <a:gd name="T63" fmla="*/ 2234 h 3119"/>
                <a:gd name="T64" fmla="*/ 132 w 2840"/>
                <a:gd name="T65" fmla="*/ 2157 h 3119"/>
                <a:gd name="T66" fmla="*/ 217 w 2840"/>
                <a:gd name="T67" fmla="*/ 2054 h 3119"/>
                <a:gd name="T68" fmla="*/ 296 w 2840"/>
                <a:gd name="T69" fmla="*/ 1932 h 3119"/>
                <a:gd name="T70" fmla="*/ 350 w 2840"/>
                <a:gd name="T71" fmla="*/ 1804 h 3119"/>
                <a:gd name="T72" fmla="*/ 378 w 2840"/>
                <a:gd name="T73" fmla="*/ 1635 h 3119"/>
                <a:gd name="T74" fmla="*/ 398 w 2840"/>
                <a:gd name="T75" fmla="*/ 1433 h 3119"/>
                <a:gd name="T76" fmla="*/ 417 w 2840"/>
                <a:gd name="T77" fmla="*/ 1217 h 3119"/>
                <a:gd name="T78" fmla="*/ 448 w 2840"/>
                <a:gd name="T79" fmla="*/ 1010 h 3119"/>
                <a:gd name="T80" fmla="*/ 481 w 2840"/>
                <a:gd name="T81" fmla="*/ 884 h 3119"/>
                <a:gd name="T82" fmla="*/ 523 w 2840"/>
                <a:gd name="T83" fmla="*/ 787 h 3119"/>
                <a:gd name="T84" fmla="*/ 594 w 2840"/>
                <a:gd name="T85" fmla="*/ 704 h 3119"/>
                <a:gd name="T86" fmla="*/ 703 w 2840"/>
                <a:gd name="T87" fmla="*/ 643 h 3119"/>
                <a:gd name="T88" fmla="*/ 855 w 2840"/>
                <a:gd name="T89" fmla="*/ 619 h 3119"/>
                <a:gd name="T90" fmla="*/ 1000 w 2840"/>
                <a:gd name="T91" fmla="*/ 650 h 3119"/>
                <a:gd name="T92" fmla="*/ 1124 w 2840"/>
                <a:gd name="T93" fmla="*/ 702 h 3119"/>
                <a:gd name="T94" fmla="*/ 1789 w 2840"/>
                <a:gd name="T95" fmla="*/ 90 h 3119"/>
                <a:gd name="T96" fmla="*/ 1891 w 2840"/>
                <a:gd name="T97" fmla="*/ 20 h 3119"/>
                <a:gd name="T98" fmla="*/ 2000 w 2840"/>
                <a:gd name="T99" fmla="*/ 0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0" h="3119">
                  <a:moveTo>
                    <a:pt x="2000" y="0"/>
                  </a:moveTo>
                  <a:lnTo>
                    <a:pt x="2039" y="8"/>
                  </a:lnTo>
                  <a:lnTo>
                    <a:pt x="2076" y="23"/>
                  </a:lnTo>
                  <a:lnTo>
                    <a:pt x="2115" y="46"/>
                  </a:lnTo>
                  <a:lnTo>
                    <a:pt x="2154" y="81"/>
                  </a:lnTo>
                  <a:lnTo>
                    <a:pt x="2187" y="116"/>
                  </a:lnTo>
                  <a:lnTo>
                    <a:pt x="2210" y="155"/>
                  </a:lnTo>
                  <a:lnTo>
                    <a:pt x="2230" y="192"/>
                  </a:lnTo>
                  <a:lnTo>
                    <a:pt x="2242" y="231"/>
                  </a:lnTo>
                  <a:lnTo>
                    <a:pt x="2251" y="268"/>
                  </a:lnTo>
                  <a:lnTo>
                    <a:pt x="2255" y="302"/>
                  </a:lnTo>
                  <a:lnTo>
                    <a:pt x="2257" y="333"/>
                  </a:lnTo>
                  <a:lnTo>
                    <a:pt x="2255" y="362"/>
                  </a:lnTo>
                  <a:lnTo>
                    <a:pt x="2254" y="386"/>
                  </a:lnTo>
                  <a:lnTo>
                    <a:pt x="2251" y="403"/>
                  </a:lnTo>
                  <a:lnTo>
                    <a:pt x="2249" y="415"/>
                  </a:lnTo>
                  <a:lnTo>
                    <a:pt x="2248" y="418"/>
                  </a:lnTo>
                  <a:lnTo>
                    <a:pt x="2251" y="418"/>
                  </a:lnTo>
                  <a:lnTo>
                    <a:pt x="2258" y="417"/>
                  </a:lnTo>
                  <a:lnTo>
                    <a:pt x="2272" y="415"/>
                  </a:lnTo>
                  <a:lnTo>
                    <a:pt x="2288" y="415"/>
                  </a:lnTo>
                  <a:lnTo>
                    <a:pt x="2309" y="418"/>
                  </a:lnTo>
                  <a:lnTo>
                    <a:pt x="2334" y="424"/>
                  </a:lnTo>
                  <a:lnTo>
                    <a:pt x="2362" y="436"/>
                  </a:lnTo>
                  <a:lnTo>
                    <a:pt x="2392" y="454"/>
                  </a:lnTo>
                  <a:lnTo>
                    <a:pt x="2427" y="478"/>
                  </a:lnTo>
                  <a:lnTo>
                    <a:pt x="2462" y="510"/>
                  </a:lnTo>
                  <a:lnTo>
                    <a:pt x="2486" y="539"/>
                  </a:lnTo>
                  <a:lnTo>
                    <a:pt x="2507" y="570"/>
                  </a:lnTo>
                  <a:lnTo>
                    <a:pt x="2528" y="609"/>
                  </a:lnTo>
                  <a:lnTo>
                    <a:pt x="2540" y="650"/>
                  </a:lnTo>
                  <a:lnTo>
                    <a:pt x="2547" y="693"/>
                  </a:lnTo>
                  <a:lnTo>
                    <a:pt x="2549" y="741"/>
                  </a:lnTo>
                  <a:lnTo>
                    <a:pt x="2543" y="789"/>
                  </a:lnTo>
                  <a:lnTo>
                    <a:pt x="2531" y="841"/>
                  </a:lnTo>
                  <a:lnTo>
                    <a:pt x="2562" y="856"/>
                  </a:lnTo>
                  <a:lnTo>
                    <a:pt x="2598" y="875"/>
                  </a:lnTo>
                  <a:lnTo>
                    <a:pt x="2635" y="900"/>
                  </a:lnTo>
                  <a:lnTo>
                    <a:pt x="2671" y="931"/>
                  </a:lnTo>
                  <a:lnTo>
                    <a:pt x="2696" y="961"/>
                  </a:lnTo>
                  <a:lnTo>
                    <a:pt x="2717" y="991"/>
                  </a:lnTo>
                  <a:lnTo>
                    <a:pt x="2735" y="1024"/>
                  </a:lnTo>
                  <a:lnTo>
                    <a:pt x="2752" y="1067"/>
                  </a:lnTo>
                  <a:lnTo>
                    <a:pt x="2759" y="1113"/>
                  </a:lnTo>
                  <a:lnTo>
                    <a:pt x="2762" y="1159"/>
                  </a:lnTo>
                  <a:lnTo>
                    <a:pt x="2756" y="1208"/>
                  </a:lnTo>
                  <a:lnTo>
                    <a:pt x="2744" y="1260"/>
                  </a:lnTo>
                  <a:lnTo>
                    <a:pt x="2723" y="1312"/>
                  </a:lnTo>
                  <a:lnTo>
                    <a:pt x="2732" y="1324"/>
                  </a:lnTo>
                  <a:lnTo>
                    <a:pt x="2744" y="1340"/>
                  </a:lnTo>
                  <a:lnTo>
                    <a:pt x="2758" y="1361"/>
                  </a:lnTo>
                  <a:lnTo>
                    <a:pt x="2772" y="1385"/>
                  </a:lnTo>
                  <a:lnTo>
                    <a:pt x="2787" y="1412"/>
                  </a:lnTo>
                  <a:lnTo>
                    <a:pt x="2802" y="1443"/>
                  </a:lnTo>
                  <a:lnTo>
                    <a:pt x="2816" y="1477"/>
                  </a:lnTo>
                  <a:lnTo>
                    <a:pt x="2828" y="1513"/>
                  </a:lnTo>
                  <a:lnTo>
                    <a:pt x="2835" y="1553"/>
                  </a:lnTo>
                  <a:lnTo>
                    <a:pt x="2840" y="1595"/>
                  </a:lnTo>
                  <a:lnTo>
                    <a:pt x="2840" y="1639"/>
                  </a:lnTo>
                  <a:lnTo>
                    <a:pt x="2834" y="1685"/>
                  </a:lnTo>
                  <a:lnTo>
                    <a:pt x="2822" y="1733"/>
                  </a:lnTo>
                  <a:lnTo>
                    <a:pt x="2804" y="1784"/>
                  </a:lnTo>
                  <a:lnTo>
                    <a:pt x="2777" y="1834"/>
                  </a:lnTo>
                  <a:lnTo>
                    <a:pt x="2741" y="1888"/>
                  </a:lnTo>
                  <a:lnTo>
                    <a:pt x="2695" y="1941"/>
                  </a:lnTo>
                  <a:lnTo>
                    <a:pt x="2662" y="1977"/>
                  </a:lnTo>
                  <a:lnTo>
                    <a:pt x="2622" y="2017"/>
                  </a:lnTo>
                  <a:lnTo>
                    <a:pt x="2577" y="2062"/>
                  </a:lnTo>
                  <a:lnTo>
                    <a:pt x="2526" y="2108"/>
                  </a:lnTo>
                  <a:lnTo>
                    <a:pt x="2470" y="2158"/>
                  </a:lnTo>
                  <a:lnTo>
                    <a:pt x="2406" y="2209"/>
                  </a:lnTo>
                  <a:lnTo>
                    <a:pt x="2336" y="2262"/>
                  </a:lnTo>
                  <a:lnTo>
                    <a:pt x="2257" y="2318"/>
                  </a:lnTo>
                  <a:lnTo>
                    <a:pt x="2170" y="2373"/>
                  </a:lnTo>
                  <a:lnTo>
                    <a:pt x="2076" y="2429"/>
                  </a:lnTo>
                  <a:lnTo>
                    <a:pt x="1972" y="2484"/>
                  </a:lnTo>
                  <a:lnTo>
                    <a:pt x="1860" y="2539"/>
                  </a:lnTo>
                  <a:lnTo>
                    <a:pt x="1738" y="2593"/>
                  </a:lnTo>
                  <a:lnTo>
                    <a:pt x="1675" y="2618"/>
                  </a:lnTo>
                  <a:lnTo>
                    <a:pt x="1610" y="2643"/>
                  </a:lnTo>
                  <a:lnTo>
                    <a:pt x="1541" y="2670"/>
                  </a:lnTo>
                  <a:lnTo>
                    <a:pt x="1470" y="2700"/>
                  </a:lnTo>
                  <a:lnTo>
                    <a:pt x="1396" y="2731"/>
                  </a:lnTo>
                  <a:lnTo>
                    <a:pt x="1320" y="2768"/>
                  </a:lnTo>
                  <a:lnTo>
                    <a:pt x="1241" y="2808"/>
                  </a:lnTo>
                  <a:lnTo>
                    <a:pt x="1162" y="2856"/>
                  </a:lnTo>
                  <a:lnTo>
                    <a:pt x="1080" y="2909"/>
                  </a:lnTo>
                  <a:lnTo>
                    <a:pt x="998" y="2970"/>
                  </a:lnTo>
                  <a:lnTo>
                    <a:pt x="915" y="3040"/>
                  </a:lnTo>
                  <a:lnTo>
                    <a:pt x="830" y="3119"/>
                  </a:lnTo>
                  <a:lnTo>
                    <a:pt x="0" y="2291"/>
                  </a:lnTo>
                  <a:lnTo>
                    <a:pt x="3" y="2288"/>
                  </a:lnTo>
                  <a:lnTo>
                    <a:pt x="10" y="2280"/>
                  </a:lnTo>
                  <a:lnTo>
                    <a:pt x="22" y="2270"/>
                  </a:lnTo>
                  <a:lnTo>
                    <a:pt x="38" y="2254"/>
                  </a:lnTo>
                  <a:lnTo>
                    <a:pt x="58" y="2234"/>
                  </a:lnTo>
                  <a:lnTo>
                    <a:pt x="82" y="2212"/>
                  </a:lnTo>
                  <a:lnTo>
                    <a:pt x="105" y="2187"/>
                  </a:lnTo>
                  <a:lnTo>
                    <a:pt x="132" y="2157"/>
                  </a:lnTo>
                  <a:lnTo>
                    <a:pt x="161" y="2124"/>
                  </a:lnTo>
                  <a:lnTo>
                    <a:pt x="189" y="2090"/>
                  </a:lnTo>
                  <a:lnTo>
                    <a:pt x="217" y="2054"/>
                  </a:lnTo>
                  <a:lnTo>
                    <a:pt x="244" y="2016"/>
                  </a:lnTo>
                  <a:lnTo>
                    <a:pt x="271" y="1975"/>
                  </a:lnTo>
                  <a:lnTo>
                    <a:pt x="296" y="1932"/>
                  </a:lnTo>
                  <a:lnTo>
                    <a:pt x="320" y="1889"/>
                  </a:lnTo>
                  <a:lnTo>
                    <a:pt x="337" y="1851"/>
                  </a:lnTo>
                  <a:lnTo>
                    <a:pt x="350" y="1804"/>
                  </a:lnTo>
                  <a:lnTo>
                    <a:pt x="360" y="1754"/>
                  </a:lnTo>
                  <a:lnTo>
                    <a:pt x="371" y="1696"/>
                  </a:lnTo>
                  <a:lnTo>
                    <a:pt x="378" y="1635"/>
                  </a:lnTo>
                  <a:lnTo>
                    <a:pt x="386" y="1569"/>
                  </a:lnTo>
                  <a:lnTo>
                    <a:pt x="392" y="1502"/>
                  </a:lnTo>
                  <a:lnTo>
                    <a:pt x="398" y="1433"/>
                  </a:lnTo>
                  <a:lnTo>
                    <a:pt x="404" y="1361"/>
                  </a:lnTo>
                  <a:lnTo>
                    <a:pt x="411" y="1288"/>
                  </a:lnTo>
                  <a:lnTo>
                    <a:pt x="417" y="1217"/>
                  </a:lnTo>
                  <a:lnTo>
                    <a:pt x="426" y="1146"/>
                  </a:lnTo>
                  <a:lnTo>
                    <a:pt x="436" y="1077"/>
                  </a:lnTo>
                  <a:lnTo>
                    <a:pt x="448" y="1010"/>
                  </a:lnTo>
                  <a:lnTo>
                    <a:pt x="462" y="948"/>
                  </a:lnTo>
                  <a:lnTo>
                    <a:pt x="471" y="915"/>
                  </a:lnTo>
                  <a:lnTo>
                    <a:pt x="481" y="884"/>
                  </a:lnTo>
                  <a:lnTo>
                    <a:pt x="493" y="851"/>
                  </a:lnTo>
                  <a:lnTo>
                    <a:pt x="506" y="818"/>
                  </a:lnTo>
                  <a:lnTo>
                    <a:pt x="523" y="787"/>
                  </a:lnTo>
                  <a:lnTo>
                    <a:pt x="544" y="757"/>
                  </a:lnTo>
                  <a:lnTo>
                    <a:pt x="566" y="729"/>
                  </a:lnTo>
                  <a:lnTo>
                    <a:pt x="594" y="704"/>
                  </a:lnTo>
                  <a:lnTo>
                    <a:pt x="626" y="680"/>
                  </a:lnTo>
                  <a:lnTo>
                    <a:pt x="662" y="659"/>
                  </a:lnTo>
                  <a:lnTo>
                    <a:pt x="703" y="643"/>
                  </a:lnTo>
                  <a:lnTo>
                    <a:pt x="751" y="629"/>
                  </a:lnTo>
                  <a:lnTo>
                    <a:pt x="803" y="621"/>
                  </a:lnTo>
                  <a:lnTo>
                    <a:pt x="855" y="619"/>
                  </a:lnTo>
                  <a:lnTo>
                    <a:pt x="905" y="625"/>
                  </a:lnTo>
                  <a:lnTo>
                    <a:pt x="954" y="635"/>
                  </a:lnTo>
                  <a:lnTo>
                    <a:pt x="1000" y="650"/>
                  </a:lnTo>
                  <a:lnTo>
                    <a:pt x="1045" y="668"/>
                  </a:lnTo>
                  <a:lnTo>
                    <a:pt x="1086" y="686"/>
                  </a:lnTo>
                  <a:lnTo>
                    <a:pt x="1124" y="702"/>
                  </a:lnTo>
                  <a:lnTo>
                    <a:pt x="1158" y="716"/>
                  </a:lnTo>
                  <a:lnTo>
                    <a:pt x="1756" y="121"/>
                  </a:lnTo>
                  <a:lnTo>
                    <a:pt x="1789" y="90"/>
                  </a:lnTo>
                  <a:lnTo>
                    <a:pt x="1821" y="61"/>
                  </a:lnTo>
                  <a:lnTo>
                    <a:pt x="1856" y="39"/>
                  </a:lnTo>
                  <a:lnTo>
                    <a:pt x="1891" y="20"/>
                  </a:lnTo>
                  <a:lnTo>
                    <a:pt x="1927" y="8"/>
                  </a:lnTo>
                  <a:lnTo>
                    <a:pt x="1963" y="0"/>
                  </a:lnTo>
                  <a:lnTo>
                    <a:pt x="20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494F0939-CED2-4C8E-8EE3-34E90C6DB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934"/>
              <a:ext cx="353" cy="325"/>
            </a:xfrm>
            <a:custGeom>
              <a:avLst/>
              <a:gdLst>
                <a:gd name="T0" fmla="*/ 55 w 705"/>
                <a:gd name="T1" fmla="*/ 0 h 648"/>
                <a:gd name="T2" fmla="*/ 76 w 705"/>
                <a:gd name="T3" fmla="*/ 1 h 648"/>
                <a:gd name="T4" fmla="*/ 152 w 705"/>
                <a:gd name="T5" fmla="*/ 19 h 648"/>
                <a:gd name="T6" fmla="*/ 225 w 705"/>
                <a:gd name="T7" fmla="*/ 43 h 648"/>
                <a:gd name="T8" fmla="*/ 295 w 705"/>
                <a:gd name="T9" fmla="*/ 74 h 648"/>
                <a:gd name="T10" fmla="*/ 362 w 705"/>
                <a:gd name="T11" fmla="*/ 112 h 648"/>
                <a:gd name="T12" fmla="*/ 426 w 705"/>
                <a:gd name="T13" fmla="*/ 153 h 648"/>
                <a:gd name="T14" fmla="*/ 486 w 705"/>
                <a:gd name="T15" fmla="*/ 202 h 648"/>
                <a:gd name="T16" fmla="*/ 541 w 705"/>
                <a:gd name="T17" fmla="*/ 254 h 648"/>
                <a:gd name="T18" fmla="*/ 592 w 705"/>
                <a:gd name="T19" fmla="*/ 314 h 648"/>
                <a:gd name="T20" fmla="*/ 635 w 705"/>
                <a:gd name="T21" fmla="*/ 373 h 648"/>
                <a:gd name="T22" fmla="*/ 674 w 705"/>
                <a:gd name="T23" fmla="*/ 437 h 648"/>
                <a:gd name="T24" fmla="*/ 705 w 705"/>
                <a:gd name="T25" fmla="*/ 503 h 648"/>
                <a:gd name="T26" fmla="*/ 170 w 705"/>
                <a:gd name="T27" fmla="*/ 648 h 648"/>
                <a:gd name="T28" fmla="*/ 3 w 705"/>
                <a:gd name="T29" fmla="*/ 82 h 648"/>
                <a:gd name="T30" fmla="*/ 0 w 705"/>
                <a:gd name="T31" fmla="*/ 59 h 648"/>
                <a:gd name="T32" fmla="*/ 4 w 705"/>
                <a:gd name="T33" fmla="*/ 39 h 648"/>
                <a:gd name="T34" fmla="*/ 16 w 705"/>
                <a:gd name="T35" fmla="*/ 21 h 648"/>
                <a:gd name="T36" fmla="*/ 34 w 705"/>
                <a:gd name="T37" fmla="*/ 7 h 648"/>
                <a:gd name="T38" fmla="*/ 55 w 705"/>
                <a:gd name="T3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5" h="648">
                  <a:moveTo>
                    <a:pt x="55" y="0"/>
                  </a:moveTo>
                  <a:lnTo>
                    <a:pt x="76" y="1"/>
                  </a:lnTo>
                  <a:lnTo>
                    <a:pt x="152" y="19"/>
                  </a:lnTo>
                  <a:lnTo>
                    <a:pt x="225" y="43"/>
                  </a:lnTo>
                  <a:lnTo>
                    <a:pt x="295" y="74"/>
                  </a:lnTo>
                  <a:lnTo>
                    <a:pt x="362" y="112"/>
                  </a:lnTo>
                  <a:lnTo>
                    <a:pt x="426" y="153"/>
                  </a:lnTo>
                  <a:lnTo>
                    <a:pt x="486" y="202"/>
                  </a:lnTo>
                  <a:lnTo>
                    <a:pt x="541" y="254"/>
                  </a:lnTo>
                  <a:lnTo>
                    <a:pt x="592" y="314"/>
                  </a:lnTo>
                  <a:lnTo>
                    <a:pt x="635" y="373"/>
                  </a:lnTo>
                  <a:lnTo>
                    <a:pt x="674" y="437"/>
                  </a:lnTo>
                  <a:lnTo>
                    <a:pt x="705" y="503"/>
                  </a:lnTo>
                  <a:lnTo>
                    <a:pt x="170" y="648"/>
                  </a:lnTo>
                  <a:lnTo>
                    <a:pt x="3" y="82"/>
                  </a:lnTo>
                  <a:lnTo>
                    <a:pt x="0" y="59"/>
                  </a:lnTo>
                  <a:lnTo>
                    <a:pt x="4" y="39"/>
                  </a:lnTo>
                  <a:lnTo>
                    <a:pt x="16" y="21"/>
                  </a:lnTo>
                  <a:lnTo>
                    <a:pt x="34" y="7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3B36096F-8DBD-4FB3-A8BE-64560625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1" y="1028"/>
              <a:ext cx="1077" cy="1058"/>
            </a:xfrm>
            <a:custGeom>
              <a:avLst/>
              <a:gdLst>
                <a:gd name="T0" fmla="*/ 294 w 2154"/>
                <a:gd name="T1" fmla="*/ 0 h 2117"/>
                <a:gd name="T2" fmla="*/ 315 w 2154"/>
                <a:gd name="T3" fmla="*/ 0 h 2117"/>
                <a:gd name="T4" fmla="*/ 335 w 2154"/>
                <a:gd name="T5" fmla="*/ 8 h 2117"/>
                <a:gd name="T6" fmla="*/ 350 w 2154"/>
                <a:gd name="T7" fmla="*/ 23 h 2117"/>
                <a:gd name="T8" fmla="*/ 362 w 2154"/>
                <a:gd name="T9" fmla="*/ 41 h 2117"/>
                <a:gd name="T10" fmla="*/ 677 w 2154"/>
                <a:gd name="T11" fmla="*/ 872 h 2117"/>
                <a:gd name="T12" fmla="*/ 1767 w 2154"/>
                <a:gd name="T13" fmla="*/ 564 h 2117"/>
                <a:gd name="T14" fmla="*/ 1786 w 2154"/>
                <a:gd name="T15" fmla="*/ 561 h 2117"/>
                <a:gd name="T16" fmla="*/ 1805 w 2154"/>
                <a:gd name="T17" fmla="*/ 566 h 2117"/>
                <a:gd name="T18" fmla="*/ 1822 w 2154"/>
                <a:gd name="T19" fmla="*/ 574 h 2117"/>
                <a:gd name="T20" fmla="*/ 1837 w 2154"/>
                <a:gd name="T21" fmla="*/ 588 h 2117"/>
                <a:gd name="T22" fmla="*/ 1846 w 2154"/>
                <a:gd name="T23" fmla="*/ 604 h 2117"/>
                <a:gd name="T24" fmla="*/ 1849 w 2154"/>
                <a:gd name="T25" fmla="*/ 624 h 2117"/>
                <a:gd name="T26" fmla="*/ 1849 w 2154"/>
                <a:gd name="T27" fmla="*/ 699 h 2117"/>
                <a:gd name="T28" fmla="*/ 1841 w 2154"/>
                <a:gd name="T29" fmla="*/ 777 h 2117"/>
                <a:gd name="T30" fmla="*/ 1829 w 2154"/>
                <a:gd name="T31" fmla="*/ 851 h 2117"/>
                <a:gd name="T32" fmla="*/ 1810 w 2154"/>
                <a:gd name="T33" fmla="*/ 925 h 2117"/>
                <a:gd name="T34" fmla="*/ 1784 w 2154"/>
                <a:gd name="T35" fmla="*/ 997 h 2117"/>
                <a:gd name="T36" fmla="*/ 1755 w 2154"/>
                <a:gd name="T37" fmla="*/ 1067 h 2117"/>
                <a:gd name="T38" fmla="*/ 2154 w 2154"/>
                <a:gd name="T39" fmla="*/ 1574 h 2117"/>
                <a:gd name="T40" fmla="*/ 1567 w 2154"/>
                <a:gd name="T41" fmla="*/ 2117 h 2117"/>
                <a:gd name="T42" fmla="*/ 1126 w 2154"/>
                <a:gd name="T43" fmla="*/ 1559 h 2117"/>
                <a:gd name="T44" fmla="*/ 1060 w 2154"/>
                <a:gd name="T45" fmla="*/ 1572 h 2117"/>
                <a:gd name="T46" fmla="*/ 993 w 2154"/>
                <a:gd name="T47" fmla="*/ 1580 h 2117"/>
                <a:gd name="T48" fmla="*/ 924 w 2154"/>
                <a:gd name="T49" fmla="*/ 1581 h 2117"/>
                <a:gd name="T50" fmla="*/ 839 w 2154"/>
                <a:gd name="T51" fmla="*/ 1578 h 2117"/>
                <a:gd name="T52" fmla="*/ 756 w 2154"/>
                <a:gd name="T53" fmla="*/ 1566 h 2117"/>
                <a:gd name="T54" fmla="*/ 674 w 2154"/>
                <a:gd name="T55" fmla="*/ 1549 h 2117"/>
                <a:gd name="T56" fmla="*/ 595 w 2154"/>
                <a:gd name="T57" fmla="*/ 1522 h 2117"/>
                <a:gd name="T58" fmla="*/ 519 w 2154"/>
                <a:gd name="T59" fmla="*/ 1489 h 2117"/>
                <a:gd name="T60" fmla="*/ 446 w 2154"/>
                <a:gd name="T61" fmla="*/ 1450 h 2117"/>
                <a:gd name="T62" fmla="*/ 377 w 2154"/>
                <a:gd name="T63" fmla="*/ 1404 h 2117"/>
                <a:gd name="T64" fmla="*/ 312 w 2154"/>
                <a:gd name="T65" fmla="*/ 1352 h 2117"/>
                <a:gd name="T66" fmla="*/ 252 w 2154"/>
                <a:gd name="T67" fmla="*/ 1294 h 2117"/>
                <a:gd name="T68" fmla="*/ 197 w 2154"/>
                <a:gd name="T69" fmla="*/ 1229 h 2117"/>
                <a:gd name="T70" fmla="*/ 146 w 2154"/>
                <a:gd name="T71" fmla="*/ 1160 h 2117"/>
                <a:gd name="T72" fmla="*/ 104 w 2154"/>
                <a:gd name="T73" fmla="*/ 1088 h 2117"/>
                <a:gd name="T74" fmla="*/ 69 w 2154"/>
                <a:gd name="T75" fmla="*/ 1013 h 2117"/>
                <a:gd name="T76" fmla="*/ 42 w 2154"/>
                <a:gd name="T77" fmla="*/ 934 h 2117"/>
                <a:gd name="T78" fmla="*/ 21 w 2154"/>
                <a:gd name="T79" fmla="*/ 856 h 2117"/>
                <a:gd name="T80" fmla="*/ 6 w 2154"/>
                <a:gd name="T81" fmla="*/ 775 h 2117"/>
                <a:gd name="T82" fmla="*/ 0 w 2154"/>
                <a:gd name="T83" fmla="*/ 695 h 2117"/>
                <a:gd name="T84" fmla="*/ 0 w 2154"/>
                <a:gd name="T85" fmla="*/ 613 h 2117"/>
                <a:gd name="T86" fmla="*/ 7 w 2154"/>
                <a:gd name="T87" fmla="*/ 533 h 2117"/>
                <a:gd name="T88" fmla="*/ 22 w 2154"/>
                <a:gd name="T89" fmla="*/ 453 h 2117"/>
                <a:gd name="T90" fmla="*/ 45 w 2154"/>
                <a:gd name="T91" fmla="*/ 374 h 2117"/>
                <a:gd name="T92" fmla="*/ 73 w 2154"/>
                <a:gd name="T93" fmla="*/ 296 h 2117"/>
                <a:gd name="T94" fmla="*/ 107 w 2154"/>
                <a:gd name="T95" fmla="*/ 222 h 2117"/>
                <a:gd name="T96" fmla="*/ 151 w 2154"/>
                <a:gd name="T97" fmla="*/ 151 h 2117"/>
                <a:gd name="T98" fmla="*/ 200 w 2154"/>
                <a:gd name="T99" fmla="*/ 84 h 2117"/>
                <a:gd name="T100" fmla="*/ 255 w 2154"/>
                <a:gd name="T101" fmla="*/ 20 h 2117"/>
                <a:gd name="T102" fmla="*/ 273 w 2154"/>
                <a:gd name="T103" fmla="*/ 6 h 2117"/>
                <a:gd name="T104" fmla="*/ 294 w 2154"/>
                <a:gd name="T105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54" h="2117">
                  <a:moveTo>
                    <a:pt x="294" y="0"/>
                  </a:moveTo>
                  <a:lnTo>
                    <a:pt x="315" y="0"/>
                  </a:lnTo>
                  <a:lnTo>
                    <a:pt x="335" y="8"/>
                  </a:lnTo>
                  <a:lnTo>
                    <a:pt x="350" y="23"/>
                  </a:lnTo>
                  <a:lnTo>
                    <a:pt x="362" y="41"/>
                  </a:lnTo>
                  <a:lnTo>
                    <a:pt x="677" y="872"/>
                  </a:lnTo>
                  <a:lnTo>
                    <a:pt x="1767" y="564"/>
                  </a:lnTo>
                  <a:lnTo>
                    <a:pt x="1786" y="561"/>
                  </a:lnTo>
                  <a:lnTo>
                    <a:pt x="1805" y="566"/>
                  </a:lnTo>
                  <a:lnTo>
                    <a:pt x="1822" y="574"/>
                  </a:lnTo>
                  <a:lnTo>
                    <a:pt x="1837" y="588"/>
                  </a:lnTo>
                  <a:lnTo>
                    <a:pt x="1846" y="604"/>
                  </a:lnTo>
                  <a:lnTo>
                    <a:pt x="1849" y="624"/>
                  </a:lnTo>
                  <a:lnTo>
                    <a:pt x="1849" y="699"/>
                  </a:lnTo>
                  <a:lnTo>
                    <a:pt x="1841" y="777"/>
                  </a:lnTo>
                  <a:lnTo>
                    <a:pt x="1829" y="851"/>
                  </a:lnTo>
                  <a:lnTo>
                    <a:pt x="1810" y="925"/>
                  </a:lnTo>
                  <a:lnTo>
                    <a:pt x="1784" y="997"/>
                  </a:lnTo>
                  <a:lnTo>
                    <a:pt x="1755" y="1067"/>
                  </a:lnTo>
                  <a:lnTo>
                    <a:pt x="2154" y="1574"/>
                  </a:lnTo>
                  <a:lnTo>
                    <a:pt x="1567" y="2117"/>
                  </a:lnTo>
                  <a:lnTo>
                    <a:pt x="1126" y="1559"/>
                  </a:lnTo>
                  <a:lnTo>
                    <a:pt x="1060" y="1572"/>
                  </a:lnTo>
                  <a:lnTo>
                    <a:pt x="993" y="1580"/>
                  </a:lnTo>
                  <a:lnTo>
                    <a:pt x="924" y="1581"/>
                  </a:lnTo>
                  <a:lnTo>
                    <a:pt x="839" y="1578"/>
                  </a:lnTo>
                  <a:lnTo>
                    <a:pt x="756" y="1566"/>
                  </a:lnTo>
                  <a:lnTo>
                    <a:pt x="674" y="1549"/>
                  </a:lnTo>
                  <a:lnTo>
                    <a:pt x="595" y="1522"/>
                  </a:lnTo>
                  <a:lnTo>
                    <a:pt x="519" y="1489"/>
                  </a:lnTo>
                  <a:lnTo>
                    <a:pt x="446" y="1450"/>
                  </a:lnTo>
                  <a:lnTo>
                    <a:pt x="377" y="1404"/>
                  </a:lnTo>
                  <a:lnTo>
                    <a:pt x="312" y="1352"/>
                  </a:lnTo>
                  <a:lnTo>
                    <a:pt x="252" y="1294"/>
                  </a:lnTo>
                  <a:lnTo>
                    <a:pt x="197" y="1229"/>
                  </a:lnTo>
                  <a:lnTo>
                    <a:pt x="146" y="1160"/>
                  </a:lnTo>
                  <a:lnTo>
                    <a:pt x="104" y="1088"/>
                  </a:lnTo>
                  <a:lnTo>
                    <a:pt x="69" y="1013"/>
                  </a:lnTo>
                  <a:lnTo>
                    <a:pt x="42" y="934"/>
                  </a:lnTo>
                  <a:lnTo>
                    <a:pt x="21" y="856"/>
                  </a:lnTo>
                  <a:lnTo>
                    <a:pt x="6" y="775"/>
                  </a:lnTo>
                  <a:lnTo>
                    <a:pt x="0" y="695"/>
                  </a:lnTo>
                  <a:lnTo>
                    <a:pt x="0" y="613"/>
                  </a:lnTo>
                  <a:lnTo>
                    <a:pt x="7" y="533"/>
                  </a:lnTo>
                  <a:lnTo>
                    <a:pt x="22" y="453"/>
                  </a:lnTo>
                  <a:lnTo>
                    <a:pt x="45" y="374"/>
                  </a:lnTo>
                  <a:lnTo>
                    <a:pt x="73" y="296"/>
                  </a:lnTo>
                  <a:lnTo>
                    <a:pt x="107" y="222"/>
                  </a:lnTo>
                  <a:lnTo>
                    <a:pt x="151" y="151"/>
                  </a:lnTo>
                  <a:lnTo>
                    <a:pt x="200" y="84"/>
                  </a:lnTo>
                  <a:lnTo>
                    <a:pt x="255" y="20"/>
                  </a:lnTo>
                  <a:lnTo>
                    <a:pt x="273" y="6"/>
                  </a:lnTo>
                  <a:lnTo>
                    <a:pt x="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65721A59-A5B9-4D21-BD17-301AE5FA1A0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7997579" y="1347787"/>
            <a:ext cx="319646" cy="312521"/>
            <a:chOff x="3483" y="805"/>
            <a:chExt cx="2602" cy="2544"/>
          </a:xfrm>
          <a:solidFill>
            <a:schemeClr val="bg1"/>
          </a:solidFill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4A5A1E29-9174-4EF0-8023-9A998051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805"/>
              <a:ext cx="2038" cy="2544"/>
            </a:xfrm>
            <a:custGeom>
              <a:avLst/>
              <a:gdLst>
                <a:gd name="T0" fmla="*/ 1531 w 4077"/>
                <a:gd name="T1" fmla="*/ 0 h 5087"/>
                <a:gd name="T2" fmla="*/ 1615 w 4077"/>
                <a:gd name="T3" fmla="*/ 14 h 5087"/>
                <a:gd name="T4" fmla="*/ 1689 w 4077"/>
                <a:gd name="T5" fmla="*/ 52 h 5087"/>
                <a:gd name="T6" fmla="*/ 1751 w 4077"/>
                <a:gd name="T7" fmla="*/ 110 h 5087"/>
                <a:gd name="T8" fmla="*/ 1811 w 4077"/>
                <a:gd name="T9" fmla="*/ 218 h 5087"/>
                <a:gd name="T10" fmla="*/ 1874 w 4077"/>
                <a:gd name="T11" fmla="*/ 355 h 5087"/>
                <a:gd name="T12" fmla="*/ 1926 w 4077"/>
                <a:gd name="T13" fmla="*/ 502 h 5087"/>
                <a:gd name="T14" fmla="*/ 1970 w 4077"/>
                <a:gd name="T15" fmla="*/ 672 h 5087"/>
                <a:gd name="T16" fmla="*/ 1995 w 4077"/>
                <a:gd name="T17" fmla="*/ 849 h 5087"/>
                <a:gd name="T18" fmla="*/ 1994 w 4077"/>
                <a:gd name="T19" fmla="*/ 1026 h 5087"/>
                <a:gd name="T20" fmla="*/ 1983 w 4077"/>
                <a:gd name="T21" fmla="*/ 1155 h 5087"/>
                <a:gd name="T22" fmla="*/ 1970 w 4077"/>
                <a:gd name="T23" fmla="*/ 1248 h 5087"/>
                <a:gd name="T24" fmla="*/ 1951 w 4077"/>
                <a:gd name="T25" fmla="*/ 1351 h 5087"/>
                <a:gd name="T26" fmla="*/ 1929 w 4077"/>
                <a:gd name="T27" fmla="*/ 1457 h 5087"/>
                <a:gd name="T28" fmla="*/ 1908 w 4077"/>
                <a:gd name="T29" fmla="*/ 1559 h 5087"/>
                <a:gd name="T30" fmla="*/ 1888 w 4077"/>
                <a:gd name="T31" fmla="*/ 1651 h 5087"/>
                <a:gd name="T32" fmla="*/ 1871 w 4077"/>
                <a:gd name="T33" fmla="*/ 1725 h 5087"/>
                <a:gd name="T34" fmla="*/ 1858 w 4077"/>
                <a:gd name="T35" fmla="*/ 1775 h 5087"/>
                <a:gd name="T36" fmla="*/ 1855 w 4077"/>
                <a:gd name="T37" fmla="*/ 1793 h 5087"/>
                <a:gd name="T38" fmla="*/ 3851 w 4077"/>
                <a:gd name="T39" fmla="*/ 1799 h 5087"/>
                <a:gd name="T40" fmla="*/ 3941 w 4077"/>
                <a:gd name="T41" fmla="*/ 1832 h 5087"/>
                <a:gd name="T42" fmla="*/ 4012 w 4077"/>
                <a:gd name="T43" fmla="*/ 1894 h 5087"/>
                <a:gd name="T44" fmla="*/ 4059 w 4077"/>
                <a:gd name="T45" fmla="*/ 1974 h 5087"/>
                <a:gd name="T46" fmla="*/ 4077 w 4077"/>
                <a:gd name="T47" fmla="*/ 2071 h 5087"/>
                <a:gd name="T48" fmla="*/ 4067 w 4077"/>
                <a:gd name="T49" fmla="*/ 3562 h 5087"/>
                <a:gd name="T50" fmla="*/ 4031 w 4077"/>
                <a:gd name="T51" fmla="*/ 3698 h 5087"/>
                <a:gd name="T52" fmla="*/ 3308 w 4077"/>
                <a:gd name="T53" fmla="*/ 4948 h 5087"/>
                <a:gd name="T54" fmla="*/ 3245 w 4077"/>
                <a:gd name="T55" fmla="*/ 5020 h 5087"/>
                <a:gd name="T56" fmla="*/ 3163 w 4077"/>
                <a:gd name="T57" fmla="*/ 5068 h 5087"/>
                <a:gd name="T58" fmla="*/ 3068 w 4077"/>
                <a:gd name="T59" fmla="*/ 5084 h 5087"/>
                <a:gd name="T60" fmla="*/ 2740 w 4077"/>
                <a:gd name="T61" fmla="*/ 5082 h 5087"/>
                <a:gd name="T62" fmla="*/ 2387 w 4077"/>
                <a:gd name="T63" fmla="*/ 5080 h 5087"/>
                <a:gd name="T64" fmla="*/ 2022 w 4077"/>
                <a:gd name="T65" fmla="*/ 5082 h 5087"/>
                <a:gd name="T66" fmla="*/ 1653 w 4077"/>
                <a:gd name="T67" fmla="*/ 5082 h 5087"/>
                <a:gd name="T68" fmla="*/ 1293 w 4077"/>
                <a:gd name="T69" fmla="*/ 5084 h 5087"/>
                <a:gd name="T70" fmla="*/ 952 w 4077"/>
                <a:gd name="T71" fmla="*/ 5085 h 5087"/>
                <a:gd name="T72" fmla="*/ 640 w 4077"/>
                <a:gd name="T73" fmla="*/ 5087 h 5087"/>
                <a:gd name="T74" fmla="*/ 436 w 4077"/>
                <a:gd name="T75" fmla="*/ 5084 h 5087"/>
                <a:gd name="T76" fmla="*/ 326 w 4077"/>
                <a:gd name="T77" fmla="*/ 5065 h 5087"/>
                <a:gd name="T78" fmla="*/ 234 w 4077"/>
                <a:gd name="T79" fmla="*/ 5031 h 5087"/>
                <a:gd name="T80" fmla="*/ 160 w 4077"/>
                <a:gd name="T81" fmla="*/ 4990 h 5087"/>
                <a:gd name="T82" fmla="*/ 101 w 4077"/>
                <a:gd name="T83" fmla="*/ 4945 h 5087"/>
                <a:gd name="T84" fmla="*/ 51 w 4077"/>
                <a:gd name="T85" fmla="*/ 4888 h 5087"/>
                <a:gd name="T86" fmla="*/ 13 w 4077"/>
                <a:gd name="T87" fmla="*/ 4814 h 5087"/>
                <a:gd name="T88" fmla="*/ 0 w 4077"/>
                <a:gd name="T89" fmla="*/ 4730 h 5087"/>
                <a:gd name="T90" fmla="*/ 4 w 4077"/>
                <a:gd name="T91" fmla="*/ 2293 h 5087"/>
                <a:gd name="T92" fmla="*/ 27 w 4077"/>
                <a:gd name="T93" fmla="*/ 2216 h 5087"/>
                <a:gd name="T94" fmla="*/ 73 w 4077"/>
                <a:gd name="T95" fmla="*/ 2148 h 5087"/>
                <a:gd name="T96" fmla="*/ 225 w 4077"/>
                <a:gd name="T97" fmla="*/ 1966 h 5087"/>
                <a:gd name="T98" fmla="*/ 362 w 4077"/>
                <a:gd name="T99" fmla="*/ 1775 h 5087"/>
                <a:gd name="T100" fmla="*/ 584 w 4077"/>
                <a:gd name="T101" fmla="*/ 1427 h 5087"/>
                <a:gd name="T102" fmla="*/ 783 w 4077"/>
                <a:gd name="T103" fmla="*/ 1065 h 5087"/>
                <a:gd name="T104" fmla="*/ 876 w 4077"/>
                <a:gd name="T105" fmla="*/ 871 h 5087"/>
                <a:gd name="T106" fmla="*/ 878 w 4077"/>
                <a:gd name="T107" fmla="*/ 825 h 5087"/>
                <a:gd name="T108" fmla="*/ 879 w 4077"/>
                <a:gd name="T109" fmla="*/ 745 h 5087"/>
                <a:gd name="T110" fmla="*/ 879 w 4077"/>
                <a:gd name="T111" fmla="*/ 641 h 5087"/>
                <a:gd name="T112" fmla="*/ 879 w 4077"/>
                <a:gd name="T113" fmla="*/ 522 h 5087"/>
                <a:gd name="T114" fmla="*/ 879 w 4077"/>
                <a:gd name="T115" fmla="*/ 397 h 5087"/>
                <a:gd name="T116" fmla="*/ 879 w 4077"/>
                <a:gd name="T117" fmla="*/ 276 h 5087"/>
                <a:gd name="T118" fmla="*/ 897 w 4077"/>
                <a:gd name="T119" fmla="*/ 180 h 5087"/>
                <a:gd name="T120" fmla="*/ 944 w 4077"/>
                <a:gd name="T121" fmla="*/ 98 h 5087"/>
                <a:gd name="T122" fmla="*/ 1015 w 4077"/>
                <a:gd name="T123" fmla="*/ 38 h 5087"/>
                <a:gd name="T124" fmla="*/ 1104 w 4077"/>
                <a:gd name="T125" fmla="*/ 4 h 5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77" h="5087">
                  <a:moveTo>
                    <a:pt x="1154" y="0"/>
                  </a:moveTo>
                  <a:lnTo>
                    <a:pt x="1531" y="0"/>
                  </a:lnTo>
                  <a:lnTo>
                    <a:pt x="1574" y="4"/>
                  </a:lnTo>
                  <a:lnTo>
                    <a:pt x="1615" y="14"/>
                  </a:lnTo>
                  <a:lnTo>
                    <a:pt x="1654" y="30"/>
                  </a:lnTo>
                  <a:lnTo>
                    <a:pt x="1689" y="52"/>
                  </a:lnTo>
                  <a:lnTo>
                    <a:pt x="1722" y="79"/>
                  </a:lnTo>
                  <a:lnTo>
                    <a:pt x="1751" y="110"/>
                  </a:lnTo>
                  <a:lnTo>
                    <a:pt x="1774" y="147"/>
                  </a:lnTo>
                  <a:lnTo>
                    <a:pt x="1811" y="218"/>
                  </a:lnTo>
                  <a:lnTo>
                    <a:pt x="1844" y="287"/>
                  </a:lnTo>
                  <a:lnTo>
                    <a:pt x="1874" y="355"/>
                  </a:lnTo>
                  <a:lnTo>
                    <a:pt x="1901" y="427"/>
                  </a:lnTo>
                  <a:lnTo>
                    <a:pt x="1926" y="502"/>
                  </a:lnTo>
                  <a:lnTo>
                    <a:pt x="1948" y="584"/>
                  </a:lnTo>
                  <a:lnTo>
                    <a:pt x="1970" y="672"/>
                  </a:lnTo>
                  <a:lnTo>
                    <a:pt x="1987" y="760"/>
                  </a:lnTo>
                  <a:lnTo>
                    <a:pt x="1995" y="849"/>
                  </a:lnTo>
                  <a:lnTo>
                    <a:pt x="1997" y="937"/>
                  </a:lnTo>
                  <a:lnTo>
                    <a:pt x="1994" y="1026"/>
                  </a:lnTo>
                  <a:lnTo>
                    <a:pt x="1987" y="1114"/>
                  </a:lnTo>
                  <a:lnTo>
                    <a:pt x="1983" y="1155"/>
                  </a:lnTo>
                  <a:lnTo>
                    <a:pt x="1976" y="1199"/>
                  </a:lnTo>
                  <a:lnTo>
                    <a:pt x="1970" y="1248"/>
                  </a:lnTo>
                  <a:lnTo>
                    <a:pt x="1961" y="1299"/>
                  </a:lnTo>
                  <a:lnTo>
                    <a:pt x="1951" y="1351"/>
                  </a:lnTo>
                  <a:lnTo>
                    <a:pt x="1940" y="1404"/>
                  </a:lnTo>
                  <a:lnTo>
                    <a:pt x="1929" y="1457"/>
                  </a:lnTo>
                  <a:lnTo>
                    <a:pt x="1919" y="1509"/>
                  </a:lnTo>
                  <a:lnTo>
                    <a:pt x="1908" y="1559"/>
                  </a:lnTo>
                  <a:lnTo>
                    <a:pt x="1897" y="1606"/>
                  </a:lnTo>
                  <a:lnTo>
                    <a:pt x="1888" y="1651"/>
                  </a:lnTo>
                  <a:lnTo>
                    <a:pt x="1878" y="1690"/>
                  </a:lnTo>
                  <a:lnTo>
                    <a:pt x="1871" y="1725"/>
                  </a:lnTo>
                  <a:lnTo>
                    <a:pt x="1864" y="1753"/>
                  </a:lnTo>
                  <a:lnTo>
                    <a:pt x="1858" y="1775"/>
                  </a:lnTo>
                  <a:lnTo>
                    <a:pt x="1855" y="1788"/>
                  </a:lnTo>
                  <a:lnTo>
                    <a:pt x="1855" y="1793"/>
                  </a:lnTo>
                  <a:lnTo>
                    <a:pt x="3802" y="1794"/>
                  </a:lnTo>
                  <a:lnTo>
                    <a:pt x="3851" y="1799"/>
                  </a:lnTo>
                  <a:lnTo>
                    <a:pt x="3897" y="1812"/>
                  </a:lnTo>
                  <a:lnTo>
                    <a:pt x="3941" y="1832"/>
                  </a:lnTo>
                  <a:lnTo>
                    <a:pt x="3979" y="1861"/>
                  </a:lnTo>
                  <a:lnTo>
                    <a:pt x="4012" y="1894"/>
                  </a:lnTo>
                  <a:lnTo>
                    <a:pt x="4039" y="1932"/>
                  </a:lnTo>
                  <a:lnTo>
                    <a:pt x="4059" y="1974"/>
                  </a:lnTo>
                  <a:lnTo>
                    <a:pt x="4072" y="2020"/>
                  </a:lnTo>
                  <a:lnTo>
                    <a:pt x="4077" y="2071"/>
                  </a:lnTo>
                  <a:lnTo>
                    <a:pt x="4072" y="3491"/>
                  </a:lnTo>
                  <a:lnTo>
                    <a:pt x="4067" y="3562"/>
                  </a:lnTo>
                  <a:lnTo>
                    <a:pt x="4053" y="3631"/>
                  </a:lnTo>
                  <a:lnTo>
                    <a:pt x="4031" y="3698"/>
                  </a:lnTo>
                  <a:lnTo>
                    <a:pt x="4000" y="3762"/>
                  </a:lnTo>
                  <a:lnTo>
                    <a:pt x="3308" y="4948"/>
                  </a:lnTo>
                  <a:lnTo>
                    <a:pt x="3280" y="4987"/>
                  </a:lnTo>
                  <a:lnTo>
                    <a:pt x="3245" y="5020"/>
                  </a:lnTo>
                  <a:lnTo>
                    <a:pt x="3207" y="5047"/>
                  </a:lnTo>
                  <a:lnTo>
                    <a:pt x="3163" y="5068"/>
                  </a:lnTo>
                  <a:lnTo>
                    <a:pt x="3117" y="5079"/>
                  </a:lnTo>
                  <a:lnTo>
                    <a:pt x="3068" y="5084"/>
                  </a:lnTo>
                  <a:lnTo>
                    <a:pt x="2907" y="5082"/>
                  </a:lnTo>
                  <a:lnTo>
                    <a:pt x="2740" y="5082"/>
                  </a:lnTo>
                  <a:lnTo>
                    <a:pt x="2565" y="5082"/>
                  </a:lnTo>
                  <a:lnTo>
                    <a:pt x="2387" y="5080"/>
                  </a:lnTo>
                  <a:lnTo>
                    <a:pt x="2205" y="5080"/>
                  </a:lnTo>
                  <a:lnTo>
                    <a:pt x="2022" y="5082"/>
                  </a:lnTo>
                  <a:lnTo>
                    <a:pt x="1837" y="5082"/>
                  </a:lnTo>
                  <a:lnTo>
                    <a:pt x="1653" y="5082"/>
                  </a:lnTo>
                  <a:lnTo>
                    <a:pt x="1471" y="5082"/>
                  </a:lnTo>
                  <a:lnTo>
                    <a:pt x="1293" y="5084"/>
                  </a:lnTo>
                  <a:lnTo>
                    <a:pt x="1119" y="5084"/>
                  </a:lnTo>
                  <a:lnTo>
                    <a:pt x="952" y="5085"/>
                  </a:lnTo>
                  <a:lnTo>
                    <a:pt x="793" y="5085"/>
                  </a:lnTo>
                  <a:lnTo>
                    <a:pt x="640" y="5087"/>
                  </a:lnTo>
                  <a:lnTo>
                    <a:pt x="499" y="5087"/>
                  </a:lnTo>
                  <a:lnTo>
                    <a:pt x="436" y="5084"/>
                  </a:lnTo>
                  <a:lnTo>
                    <a:pt x="379" y="5077"/>
                  </a:lnTo>
                  <a:lnTo>
                    <a:pt x="326" y="5065"/>
                  </a:lnTo>
                  <a:lnTo>
                    <a:pt x="278" y="5050"/>
                  </a:lnTo>
                  <a:lnTo>
                    <a:pt x="234" y="5031"/>
                  </a:lnTo>
                  <a:lnTo>
                    <a:pt x="195" y="5013"/>
                  </a:lnTo>
                  <a:lnTo>
                    <a:pt x="160" y="4990"/>
                  </a:lnTo>
                  <a:lnTo>
                    <a:pt x="128" y="4967"/>
                  </a:lnTo>
                  <a:lnTo>
                    <a:pt x="101" y="4945"/>
                  </a:lnTo>
                  <a:lnTo>
                    <a:pt x="78" y="4921"/>
                  </a:lnTo>
                  <a:lnTo>
                    <a:pt x="51" y="4888"/>
                  </a:lnTo>
                  <a:lnTo>
                    <a:pt x="29" y="4853"/>
                  </a:lnTo>
                  <a:lnTo>
                    <a:pt x="13" y="4814"/>
                  </a:lnTo>
                  <a:lnTo>
                    <a:pt x="4" y="4773"/>
                  </a:lnTo>
                  <a:lnTo>
                    <a:pt x="0" y="4730"/>
                  </a:lnTo>
                  <a:lnTo>
                    <a:pt x="0" y="2334"/>
                  </a:lnTo>
                  <a:lnTo>
                    <a:pt x="4" y="2293"/>
                  </a:lnTo>
                  <a:lnTo>
                    <a:pt x="13" y="2254"/>
                  </a:lnTo>
                  <a:lnTo>
                    <a:pt x="27" y="2216"/>
                  </a:lnTo>
                  <a:lnTo>
                    <a:pt x="48" y="2179"/>
                  </a:lnTo>
                  <a:lnTo>
                    <a:pt x="73" y="2148"/>
                  </a:lnTo>
                  <a:lnTo>
                    <a:pt x="152" y="2059"/>
                  </a:lnTo>
                  <a:lnTo>
                    <a:pt x="225" y="1966"/>
                  </a:lnTo>
                  <a:lnTo>
                    <a:pt x="296" y="1872"/>
                  </a:lnTo>
                  <a:lnTo>
                    <a:pt x="362" y="1775"/>
                  </a:lnTo>
                  <a:lnTo>
                    <a:pt x="475" y="1602"/>
                  </a:lnTo>
                  <a:lnTo>
                    <a:pt x="584" y="1427"/>
                  </a:lnTo>
                  <a:lnTo>
                    <a:pt x="687" y="1247"/>
                  </a:lnTo>
                  <a:lnTo>
                    <a:pt x="783" y="1065"/>
                  </a:lnTo>
                  <a:lnTo>
                    <a:pt x="875" y="880"/>
                  </a:lnTo>
                  <a:lnTo>
                    <a:pt x="876" y="871"/>
                  </a:lnTo>
                  <a:lnTo>
                    <a:pt x="878" y="852"/>
                  </a:lnTo>
                  <a:lnTo>
                    <a:pt x="878" y="825"/>
                  </a:lnTo>
                  <a:lnTo>
                    <a:pt x="879" y="789"/>
                  </a:lnTo>
                  <a:lnTo>
                    <a:pt x="879" y="745"/>
                  </a:lnTo>
                  <a:lnTo>
                    <a:pt x="879" y="696"/>
                  </a:lnTo>
                  <a:lnTo>
                    <a:pt x="879" y="641"/>
                  </a:lnTo>
                  <a:lnTo>
                    <a:pt x="879" y="582"/>
                  </a:lnTo>
                  <a:lnTo>
                    <a:pt x="879" y="522"/>
                  </a:lnTo>
                  <a:lnTo>
                    <a:pt x="879" y="459"/>
                  </a:lnTo>
                  <a:lnTo>
                    <a:pt x="879" y="397"/>
                  </a:lnTo>
                  <a:lnTo>
                    <a:pt x="879" y="336"/>
                  </a:lnTo>
                  <a:lnTo>
                    <a:pt x="879" y="276"/>
                  </a:lnTo>
                  <a:lnTo>
                    <a:pt x="884" y="225"/>
                  </a:lnTo>
                  <a:lnTo>
                    <a:pt x="897" y="180"/>
                  </a:lnTo>
                  <a:lnTo>
                    <a:pt x="917" y="137"/>
                  </a:lnTo>
                  <a:lnTo>
                    <a:pt x="944" y="98"/>
                  </a:lnTo>
                  <a:lnTo>
                    <a:pt x="977" y="64"/>
                  </a:lnTo>
                  <a:lnTo>
                    <a:pt x="1015" y="38"/>
                  </a:lnTo>
                  <a:lnTo>
                    <a:pt x="1058" y="17"/>
                  </a:lnTo>
                  <a:lnTo>
                    <a:pt x="1104" y="4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33D073D6-747E-44A7-8613-775B9C6BD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1898"/>
              <a:ext cx="397" cy="1451"/>
            </a:xfrm>
            <a:custGeom>
              <a:avLst/>
              <a:gdLst>
                <a:gd name="T0" fmla="*/ 275 w 794"/>
                <a:gd name="T1" fmla="*/ 0 h 2901"/>
                <a:gd name="T2" fmla="*/ 519 w 794"/>
                <a:gd name="T3" fmla="*/ 0 h 2901"/>
                <a:gd name="T4" fmla="*/ 570 w 794"/>
                <a:gd name="T5" fmla="*/ 4 h 2901"/>
                <a:gd name="T6" fmla="*/ 615 w 794"/>
                <a:gd name="T7" fmla="*/ 17 h 2901"/>
                <a:gd name="T8" fmla="*/ 658 w 794"/>
                <a:gd name="T9" fmla="*/ 38 h 2901"/>
                <a:gd name="T10" fmla="*/ 696 w 794"/>
                <a:gd name="T11" fmla="*/ 64 h 2901"/>
                <a:gd name="T12" fmla="*/ 729 w 794"/>
                <a:gd name="T13" fmla="*/ 98 h 2901"/>
                <a:gd name="T14" fmla="*/ 756 w 794"/>
                <a:gd name="T15" fmla="*/ 135 h 2901"/>
                <a:gd name="T16" fmla="*/ 776 w 794"/>
                <a:gd name="T17" fmla="*/ 178 h 2901"/>
                <a:gd name="T18" fmla="*/ 789 w 794"/>
                <a:gd name="T19" fmla="*/ 225 h 2901"/>
                <a:gd name="T20" fmla="*/ 794 w 794"/>
                <a:gd name="T21" fmla="*/ 274 h 2901"/>
                <a:gd name="T22" fmla="*/ 794 w 794"/>
                <a:gd name="T23" fmla="*/ 2626 h 2901"/>
                <a:gd name="T24" fmla="*/ 789 w 794"/>
                <a:gd name="T25" fmla="*/ 2675 h 2901"/>
                <a:gd name="T26" fmla="*/ 776 w 794"/>
                <a:gd name="T27" fmla="*/ 2722 h 2901"/>
                <a:gd name="T28" fmla="*/ 756 w 794"/>
                <a:gd name="T29" fmla="*/ 2765 h 2901"/>
                <a:gd name="T30" fmla="*/ 729 w 794"/>
                <a:gd name="T31" fmla="*/ 2803 h 2901"/>
                <a:gd name="T32" fmla="*/ 696 w 794"/>
                <a:gd name="T33" fmla="*/ 2836 h 2901"/>
                <a:gd name="T34" fmla="*/ 658 w 794"/>
                <a:gd name="T35" fmla="*/ 2863 h 2901"/>
                <a:gd name="T36" fmla="*/ 615 w 794"/>
                <a:gd name="T37" fmla="*/ 2883 h 2901"/>
                <a:gd name="T38" fmla="*/ 568 w 794"/>
                <a:gd name="T39" fmla="*/ 2896 h 2901"/>
                <a:gd name="T40" fmla="*/ 519 w 794"/>
                <a:gd name="T41" fmla="*/ 2901 h 2901"/>
                <a:gd name="T42" fmla="*/ 275 w 794"/>
                <a:gd name="T43" fmla="*/ 2901 h 2901"/>
                <a:gd name="T44" fmla="*/ 224 w 794"/>
                <a:gd name="T45" fmla="*/ 2896 h 2901"/>
                <a:gd name="T46" fmla="*/ 178 w 794"/>
                <a:gd name="T47" fmla="*/ 2883 h 2901"/>
                <a:gd name="T48" fmla="*/ 136 w 794"/>
                <a:gd name="T49" fmla="*/ 2863 h 2901"/>
                <a:gd name="T50" fmla="*/ 98 w 794"/>
                <a:gd name="T51" fmla="*/ 2836 h 2901"/>
                <a:gd name="T52" fmla="*/ 65 w 794"/>
                <a:gd name="T53" fmla="*/ 2803 h 2901"/>
                <a:gd name="T54" fmla="*/ 38 w 794"/>
                <a:gd name="T55" fmla="*/ 2765 h 2901"/>
                <a:gd name="T56" fmla="*/ 17 w 794"/>
                <a:gd name="T57" fmla="*/ 2722 h 2901"/>
                <a:gd name="T58" fmla="*/ 5 w 794"/>
                <a:gd name="T59" fmla="*/ 2675 h 2901"/>
                <a:gd name="T60" fmla="*/ 0 w 794"/>
                <a:gd name="T61" fmla="*/ 2626 h 2901"/>
                <a:gd name="T62" fmla="*/ 0 w 794"/>
                <a:gd name="T63" fmla="*/ 274 h 2901"/>
                <a:gd name="T64" fmla="*/ 5 w 794"/>
                <a:gd name="T65" fmla="*/ 225 h 2901"/>
                <a:gd name="T66" fmla="*/ 17 w 794"/>
                <a:gd name="T67" fmla="*/ 178 h 2901"/>
                <a:gd name="T68" fmla="*/ 38 w 794"/>
                <a:gd name="T69" fmla="*/ 135 h 2901"/>
                <a:gd name="T70" fmla="*/ 65 w 794"/>
                <a:gd name="T71" fmla="*/ 98 h 2901"/>
                <a:gd name="T72" fmla="*/ 98 w 794"/>
                <a:gd name="T73" fmla="*/ 64 h 2901"/>
                <a:gd name="T74" fmla="*/ 136 w 794"/>
                <a:gd name="T75" fmla="*/ 38 h 2901"/>
                <a:gd name="T76" fmla="*/ 178 w 794"/>
                <a:gd name="T77" fmla="*/ 17 h 2901"/>
                <a:gd name="T78" fmla="*/ 224 w 794"/>
                <a:gd name="T79" fmla="*/ 4 h 2901"/>
                <a:gd name="T80" fmla="*/ 275 w 794"/>
                <a:gd name="T81" fmla="*/ 0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4" h="2901">
                  <a:moveTo>
                    <a:pt x="275" y="0"/>
                  </a:moveTo>
                  <a:lnTo>
                    <a:pt x="519" y="0"/>
                  </a:lnTo>
                  <a:lnTo>
                    <a:pt x="570" y="4"/>
                  </a:lnTo>
                  <a:lnTo>
                    <a:pt x="615" y="17"/>
                  </a:lnTo>
                  <a:lnTo>
                    <a:pt x="658" y="38"/>
                  </a:lnTo>
                  <a:lnTo>
                    <a:pt x="696" y="64"/>
                  </a:lnTo>
                  <a:lnTo>
                    <a:pt x="729" y="98"/>
                  </a:lnTo>
                  <a:lnTo>
                    <a:pt x="756" y="135"/>
                  </a:lnTo>
                  <a:lnTo>
                    <a:pt x="776" y="178"/>
                  </a:lnTo>
                  <a:lnTo>
                    <a:pt x="789" y="225"/>
                  </a:lnTo>
                  <a:lnTo>
                    <a:pt x="794" y="274"/>
                  </a:lnTo>
                  <a:lnTo>
                    <a:pt x="794" y="2626"/>
                  </a:lnTo>
                  <a:lnTo>
                    <a:pt x="789" y="2675"/>
                  </a:lnTo>
                  <a:lnTo>
                    <a:pt x="776" y="2722"/>
                  </a:lnTo>
                  <a:lnTo>
                    <a:pt x="756" y="2765"/>
                  </a:lnTo>
                  <a:lnTo>
                    <a:pt x="729" y="2803"/>
                  </a:lnTo>
                  <a:lnTo>
                    <a:pt x="696" y="2836"/>
                  </a:lnTo>
                  <a:lnTo>
                    <a:pt x="658" y="2863"/>
                  </a:lnTo>
                  <a:lnTo>
                    <a:pt x="615" y="2883"/>
                  </a:lnTo>
                  <a:lnTo>
                    <a:pt x="568" y="2896"/>
                  </a:lnTo>
                  <a:lnTo>
                    <a:pt x="519" y="2901"/>
                  </a:lnTo>
                  <a:lnTo>
                    <a:pt x="275" y="2901"/>
                  </a:lnTo>
                  <a:lnTo>
                    <a:pt x="224" y="2896"/>
                  </a:lnTo>
                  <a:lnTo>
                    <a:pt x="178" y="2883"/>
                  </a:lnTo>
                  <a:lnTo>
                    <a:pt x="136" y="2863"/>
                  </a:lnTo>
                  <a:lnTo>
                    <a:pt x="98" y="2836"/>
                  </a:lnTo>
                  <a:lnTo>
                    <a:pt x="65" y="2803"/>
                  </a:lnTo>
                  <a:lnTo>
                    <a:pt x="38" y="2765"/>
                  </a:lnTo>
                  <a:lnTo>
                    <a:pt x="17" y="2722"/>
                  </a:lnTo>
                  <a:lnTo>
                    <a:pt x="5" y="2675"/>
                  </a:lnTo>
                  <a:lnTo>
                    <a:pt x="0" y="2626"/>
                  </a:lnTo>
                  <a:lnTo>
                    <a:pt x="0" y="274"/>
                  </a:lnTo>
                  <a:lnTo>
                    <a:pt x="5" y="225"/>
                  </a:lnTo>
                  <a:lnTo>
                    <a:pt x="17" y="178"/>
                  </a:lnTo>
                  <a:lnTo>
                    <a:pt x="38" y="135"/>
                  </a:lnTo>
                  <a:lnTo>
                    <a:pt x="65" y="98"/>
                  </a:lnTo>
                  <a:lnTo>
                    <a:pt x="98" y="64"/>
                  </a:lnTo>
                  <a:lnTo>
                    <a:pt x="136" y="38"/>
                  </a:lnTo>
                  <a:lnTo>
                    <a:pt x="178" y="17"/>
                  </a:lnTo>
                  <a:lnTo>
                    <a:pt x="224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02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>
            <a:off x="-444811" y="240030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106CDE-7252-4425-8C39-9C0D51229EA0}"/>
              </a:ext>
            </a:extLst>
          </p:cNvPr>
          <p:cNvSpPr txBox="1"/>
          <p:nvPr/>
        </p:nvSpPr>
        <p:spPr>
          <a:xfrm>
            <a:off x="1444925" y="1033603"/>
            <a:ext cx="741998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2"/>
                </a:solidFill>
              </a:rPr>
              <a:t>Tools and Algorithms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5E1DF5-0154-43A4-8794-6669474F3B5F}"/>
              </a:ext>
            </a:extLst>
          </p:cNvPr>
          <p:cNvGrpSpPr/>
          <p:nvPr/>
        </p:nvGrpSpPr>
        <p:grpSpPr>
          <a:xfrm>
            <a:off x="3907933" y="2699132"/>
            <a:ext cx="3712067" cy="646331"/>
            <a:chOff x="4986622" y="4403137"/>
            <a:chExt cx="3712067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0134EC-7FA1-4577-A4C5-A9CE009AD82F}"/>
                </a:ext>
              </a:extLst>
            </p:cNvPr>
            <p:cNvSpPr txBox="1"/>
            <p:nvPr/>
          </p:nvSpPr>
          <p:spPr>
            <a:xfrm>
              <a:off x="5632611" y="4403137"/>
              <a:ext cx="3066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Global Competitiveness Report 2019 and 2009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702C336-2091-4DD7-89BE-6AB7BADE7F13}"/>
                </a:ext>
              </a:extLst>
            </p:cNvPr>
            <p:cNvSpPr/>
            <p:nvPr/>
          </p:nvSpPr>
          <p:spPr>
            <a:xfrm>
              <a:off x="4986622" y="4451982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Freeform 13">
            <a:extLst>
              <a:ext uri="{FF2B5EF4-FFF2-40B4-BE49-F238E27FC236}">
                <a16:creationId xmlns:a16="http://schemas.microsoft.com/office/drawing/2014/main" id="{719A3940-33CF-467A-9D07-3CDA04236B23}"/>
              </a:ext>
            </a:extLst>
          </p:cNvPr>
          <p:cNvSpPr>
            <a:spLocks noEditPoints="1"/>
          </p:cNvSpPr>
          <p:nvPr/>
        </p:nvSpPr>
        <p:spPr bwMode="auto">
          <a:xfrm>
            <a:off x="4096482" y="2852737"/>
            <a:ext cx="170720" cy="382389"/>
          </a:xfrm>
          <a:custGeom>
            <a:avLst/>
            <a:gdLst>
              <a:gd name="T0" fmla="*/ 236 w 2647"/>
              <a:gd name="T1" fmla="*/ 1750 h 5927"/>
              <a:gd name="T2" fmla="*/ 191 w 2647"/>
              <a:gd name="T3" fmla="*/ 1838 h 5927"/>
              <a:gd name="T4" fmla="*/ 213 w 2647"/>
              <a:gd name="T5" fmla="*/ 4818 h 5927"/>
              <a:gd name="T6" fmla="*/ 313 w 2647"/>
              <a:gd name="T7" fmla="*/ 5113 h 5927"/>
              <a:gd name="T8" fmla="*/ 488 w 2647"/>
              <a:gd name="T9" fmla="*/ 5366 h 5927"/>
              <a:gd name="T10" fmla="*/ 722 w 2647"/>
              <a:gd name="T11" fmla="*/ 5562 h 5927"/>
              <a:gd name="T12" fmla="*/ 1005 w 2647"/>
              <a:gd name="T13" fmla="*/ 5690 h 5927"/>
              <a:gd name="T14" fmla="*/ 1322 w 2647"/>
              <a:gd name="T15" fmla="*/ 5736 h 5927"/>
              <a:gd name="T16" fmla="*/ 1639 w 2647"/>
              <a:gd name="T17" fmla="*/ 5690 h 5927"/>
              <a:gd name="T18" fmla="*/ 1922 w 2647"/>
              <a:gd name="T19" fmla="*/ 5562 h 5927"/>
              <a:gd name="T20" fmla="*/ 2158 w 2647"/>
              <a:gd name="T21" fmla="*/ 5366 h 5927"/>
              <a:gd name="T22" fmla="*/ 2333 w 2647"/>
              <a:gd name="T23" fmla="*/ 5113 h 5927"/>
              <a:gd name="T24" fmla="*/ 2434 w 2647"/>
              <a:gd name="T25" fmla="*/ 4818 h 5927"/>
              <a:gd name="T26" fmla="*/ 2454 w 2647"/>
              <a:gd name="T27" fmla="*/ 1838 h 5927"/>
              <a:gd name="T28" fmla="*/ 2411 w 2647"/>
              <a:gd name="T29" fmla="*/ 1750 h 5927"/>
              <a:gd name="T30" fmla="*/ 299 w 2647"/>
              <a:gd name="T31" fmla="*/ 1728 h 5927"/>
              <a:gd name="T32" fmla="*/ 499 w 2647"/>
              <a:gd name="T33" fmla="*/ 197 h 5927"/>
              <a:gd name="T34" fmla="*/ 2148 w 2647"/>
              <a:gd name="T35" fmla="*/ 1537 h 5927"/>
              <a:gd name="T36" fmla="*/ 2144 w 2647"/>
              <a:gd name="T37" fmla="*/ 193 h 5927"/>
              <a:gd name="T38" fmla="*/ 504 w 2647"/>
              <a:gd name="T39" fmla="*/ 0 h 5927"/>
              <a:gd name="T40" fmla="*/ 2229 w 2647"/>
              <a:gd name="T41" fmla="*/ 22 h 5927"/>
              <a:gd name="T42" fmla="*/ 2319 w 2647"/>
              <a:gd name="T43" fmla="*/ 112 h 5927"/>
              <a:gd name="T44" fmla="*/ 2339 w 2647"/>
              <a:gd name="T45" fmla="*/ 1537 h 5927"/>
              <a:gd name="T46" fmla="*/ 2450 w 2647"/>
              <a:gd name="T47" fmla="*/ 1555 h 5927"/>
              <a:gd name="T48" fmla="*/ 2575 w 2647"/>
              <a:gd name="T49" fmla="*/ 1643 h 5927"/>
              <a:gd name="T50" fmla="*/ 2641 w 2647"/>
              <a:gd name="T51" fmla="*/ 1784 h 5927"/>
              <a:gd name="T52" fmla="*/ 2641 w 2647"/>
              <a:gd name="T53" fmla="*/ 4722 h 5927"/>
              <a:gd name="T54" fmla="*/ 2564 w 2647"/>
              <a:gd name="T55" fmla="*/ 5065 h 5927"/>
              <a:gd name="T56" fmla="*/ 2403 w 2647"/>
              <a:gd name="T57" fmla="*/ 5366 h 5927"/>
              <a:gd name="T58" fmla="*/ 2175 w 2647"/>
              <a:gd name="T59" fmla="*/ 5615 h 5927"/>
              <a:gd name="T60" fmla="*/ 1890 w 2647"/>
              <a:gd name="T61" fmla="*/ 5799 h 5927"/>
              <a:gd name="T62" fmla="*/ 1560 w 2647"/>
              <a:gd name="T63" fmla="*/ 5905 h 5927"/>
              <a:gd name="T64" fmla="*/ 1202 w 2647"/>
              <a:gd name="T65" fmla="*/ 5921 h 5927"/>
              <a:gd name="T66" fmla="*/ 861 w 2647"/>
              <a:gd name="T67" fmla="*/ 5844 h 5927"/>
              <a:gd name="T68" fmla="*/ 560 w 2647"/>
              <a:gd name="T69" fmla="*/ 5685 h 5927"/>
              <a:gd name="T70" fmla="*/ 312 w 2647"/>
              <a:gd name="T71" fmla="*/ 5456 h 5927"/>
              <a:gd name="T72" fmla="*/ 128 w 2647"/>
              <a:gd name="T73" fmla="*/ 5169 h 5927"/>
              <a:gd name="T74" fmla="*/ 22 w 2647"/>
              <a:gd name="T75" fmla="*/ 4839 h 5927"/>
              <a:gd name="T76" fmla="*/ 0 w 2647"/>
              <a:gd name="T77" fmla="*/ 1838 h 5927"/>
              <a:gd name="T78" fmla="*/ 41 w 2647"/>
              <a:gd name="T79" fmla="*/ 1686 h 5927"/>
              <a:gd name="T80" fmla="*/ 148 w 2647"/>
              <a:gd name="T81" fmla="*/ 1578 h 5927"/>
              <a:gd name="T82" fmla="*/ 299 w 2647"/>
              <a:gd name="T83" fmla="*/ 1537 h 5927"/>
              <a:gd name="T84" fmla="*/ 312 w 2647"/>
              <a:gd name="T85" fmla="*/ 153 h 5927"/>
              <a:gd name="T86" fmla="*/ 380 w 2647"/>
              <a:gd name="T87" fmla="*/ 45 h 5927"/>
              <a:gd name="T88" fmla="*/ 504 w 2647"/>
              <a:gd name="T89" fmla="*/ 0 h 5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47" h="5927">
                <a:moveTo>
                  <a:pt x="299" y="1728"/>
                </a:moveTo>
                <a:lnTo>
                  <a:pt x="265" y="1733"/>
                </a:lnTo>
                <a:lnTo>
                  <a:pt x="236" y="1750"/>
                </a:lnTo>
                <a:lnTo>
                  <a:pt x="213" y="1773"/>
                </a:lnTo>
                <a:lnTo>
                  <a:pt x="196" y="1804"/>
                </a:lnTo>
                <a:lnTo>
                  <a:pt x="191" y="1838"/>
                </a:lnTo>
                <a:lnTo>
                  <a:pt x="191" y="4603"/>
                </a:lnTo>
                <a:lnTo>
                  <a:pt x="196" y="4711"/>
                </a:lnTo>
                <a:lnTo>
                  <a:pt x="213" y="4818"/>
                </a:lnTo>
                <a:lnTo>
                  <a:pt x="236" y="4920"/>
                </a:lnTo>
                <a:lnTo>
                  <a:pt x="270" y="5020"/>
                </a:lnTo>
                <a:lnTo>
                  <a:pt x="313" y="5113"/>
                </a:lnTo>
                <a:lnTo>
                  <a:pt x="364" y="5204"/>
                </a:lnTo>
                <a:lnTo>
                  <a:pt x="422" y="5286"/>
                </a:lnTo>
                <a:lnTo>
                  <a:pt x="488" y="5366"/>
                </a:lnTo>
                <a:lnTo>
                  <a:pt x="560" y="5438"/>
                </a:lnTo>
                <a:lnTo>
                  <a:pt x="638" y="5505"/>
                </a:lnTo>
                <a:lnTo>
                  <a:pt x="722" y="5562"/>
                </a:lnTo>
                <a:lnTo>
                  <a:pt x="813" y="5613"/>
                </a:lnTo>
                <a:lnTo>
                  <a:pt x="906" y="5656"/>
                </a:lnTo>
                <a:lnTo>
                  <a:pt x="1005" y="5690"/>
                </a:lnTo>
                <a:lnTo>
                  <a:pt x="1108" y="5714"/>
                </a:lnTo>
                <a:lnTo>
                  <a:pt x="1214" y="5730"/>
                </a:lnTo>
                <a:lnTo>
                  <a:pt x="1322" y="5736"/>
                </a:lnTo>
                <a:lnTo>
                  <a:pt x="1432" y="5730"/>
                </a:lnTo>
                <a:lnTo>
                  <a:pt x="1537" y="5714"/>
                </a:lnTo>
                <a:lnTo>
                  <a:pt x="1639" y="5690"/>
                </a:lnTo>
                <a:lnTo>
                  <a:pt x="1739" y="5656"/>
                </a:lnTo>
                <a:lnTo>
                  <a:pt x="1834" y="5613"/>
                </a:lnTo>
                <a:lnTo>
                  <a:pt x="1922" y="5562"/>
                </a:lnTo>
                <a:lnTo>
                  <a:pt x="2007" y="5505"/>
                </a:lnTo>
                <a:lnTo>
                  <a:pt x="2086" y="5438"/>
                </a:lnTo>
                <a:lnTo>
                  <a:pt x="2158" y="5366"/>
                </a:lnTo>
                <a:lnTo>
                  <a:pt x="2223" y="5286"/>
                </a:lnTo>
                <a:lnTo>
                  <a:pt x="2283" y="5204"/>
                </a:lnTo>
                <a:lnTo>
                  <a:pt x="2333" y="5113"/>
                </a:lnTo>
                <a:lnTo>
                  <a:pt x="2375" y="5020"/>
                </a:lnTo>
                <a:lnTo>
                  <a:pt x="2409" y="4920"/>
                </a:lnTo>
                <a:lnTo>
                  <a:pt x="2434" y="4818"/>
                </a:lnTo>
                <a:lnTo>
                  <a:pt x="2448" y="4711"/>
                </a:lnTo>
                <a:lnTo>
                  <a:pt x="2454" y="4603"/>
                </a:lnTo>
                <a:lnTo>
                  <a:pt x="2454" y="1838"/>
                </a:lnTo>
                <a:lnTo>
                  <a:pt x="2448" y="1804"/>
                </a:lnTo>
                <a:lnTo>
                  <a:pt x="2434" y="1773"/>
                </a:lnTo>
                <a:lnTo>
                  <a:pt x="2411" y="1750"/>
                </a:lnTo>
                <a:lnTo>
                  <a:pt x="2380" y="1733"/>
                </a:lnTo>
                <a:lnTo>
                  <a:pt x="2346" y="1728"/>
                </a:lnTo>
                <a:lnTo>
                  <a:pt x="299" y="1728"/>
                </a:lnTo>
                <a:close/>
                <a:moveTo>
                  <a:pt x="504" y="193"/>
                </a:moveTo>
                <a:lnTo>
                  <a:pt x="501" y="193"/>
                </a:lnTo>
                <a:lnTo>
                  <a:pt x="499" y="197"/>
                </a:lnTo>
                <a:lnTo>
                  <a:pt x="497" y="198"/>
                </a:lnTo>
                <a:lnTo>
                  <a:pt x="497" y="1537"/>
                </a:lnTo>
                <a:lnTo>
                  <a:pt x="2148" y="1537"/>
                </a:lnTo>
                <a:lnTo>
                  <a:pt x="2148" y="198"/>
                </a:lnTo>
                <a:lnTo>
                  <a:pt x="2146" y="197"/>
                </a:lnTo>
                <a:lnTo>
                  <a:pt x="2144" y="193"/>
                </a:lnTo>
                <a:lnTo>
                  <a:pt x="2140" y="193"/>
                </a:lnTo>
                <a:lnTo>
                  <a:pt x="504" y="193"/>
                </a:lnTo>
                <a:close/>
                <a:moveTo>
                  <a:pt x="504" y="0"/>
                </a:moveTo>
                <a:lnTo>
                  <a:pt x="2140" y="0"/>
                </a:lnTo>
                <a:lnTo>
                  <a:pt x="2187" y="5"/>
                </a:lnTo>
                <a:lnTo>
                  <a:pt x="2229" y="22"/>
                </a:lnTo>
                <a:lnTo>
                  <a:pt x="2265" y="45"/>
                </a:lnTo>
                <a:lnTo>
                  <a:pt x="2295" y="76"/>
                </a:lnTo>
                <a:lnTo>
                  <a:pt x="2319" y="112"/>
                </a:lnTo>
                <a:lnTo>
                  <a:pt x="2333" y="153"/>
                </a:lnTo>
                <a:lnTo>
                  <a:pt x="2339" y="198"/>
                </a:lnTo>
                <a:lnTo>
                  <a:pt x="2339" y="1537"/>
                </a:lnTo>
                <a:lnTo>
                  <a:pt x="2346" y="1537"/>
                </a:lnTo>
                <a:lnTo>
                  <a:pt x="2400" y="1542"/>
                </a:lnTo>
                <a:lnTo>
                  <a:pt x="2450" y="1555"/>
                </a:lnTo>
                <a:lnTo>
                  <a:pt x="2497" y="1578"/>
                </a:lnTo>
                <a:lnTo>
                  <a:pt x="2538" y="1607"/>
                </a:lnTo>
                <a:lnTo>
                  <a:pt x="2575" y="1643"/>
                </a:lnTo>
                <a:lnTo>
                  <a:pt x="2605" y="1686"/>
                </a:lnTo>
                <a:lnTo>
                  <a:pt x="2627" y="1733"/>
                </a:lnTo>
                <a:lnTo>
                  <a:pt x="2641" y="1784"/>
                </a:lnTo>
                <a:lnTo>
                  <a:pt x="2647" y="1838"/>
                </a:lnTo>
                <a:lnTo>
                  <a:pt x="2647" y="4603"/>
                </a:lnTo>
                <a:lnTo>
                  <a:pt x="2641" y="4722"/>
                </a:lnTo>
                <a:lnTo>
                  <a:pt x="2625" y="4839"/>
                </a:lnTo>
                <a:lnTo>
                  <a:pt x="2598" y="4955"/>
                </a:lnTo>
                <a:lnTo>
                  <a:pt x="2564" y="5065"/>
                </a:lnTo>
                <a:lnTo>
                  <a:pt x="2519" y="5169"/>
                </a:lnTo>
                <a:lnTo>
                  <a:pt x="2465" y="5270"/>
                </a:lnTo>
                <a:lnTo>
                  <a:pt x="2403" y="5366"/>
                </a:lnTo>
                <a:lnTo>
                  <a:pt x="2335" y="5456"/>
                </a:lnTo>
                <a:lnTo>
                  <a:pt x="2257" y="5539"/>
                </a:lnTo>
                <a:lnTo>
                  <a:pt x="2175" y="5615"/>
                </a:lnTo>
                <a:lnTo>
                  <a:pt x="2086" y="5685"/>
                </a:lnTo>
                <a:lnTo>
                  <a:pt x="1991" y="5746"/>
                </a:lnTo>
                <a:lnTo>
                  <a:pt x="1890" y="5799"/>
                </a:lnTo>
                <a:lnTo>
                  <a:pt x="1784" y="5844"/>
                </a:lnTo>
                <a:lnTo>
                  <a:pt x="1674" y="5880"/>
                </a:lnTo>
                <a:lnTo>
                  <a:pt x="1560" y="5905"/>
                </a:lnTo>
                <a:lnTo>
                  <a:pt x="1443" y="5921"/>
                </a:lnTo>
                <a:lnTo>
                  <a:pt x="1322" y="5927"/>
                </a:lnTo>
                <a:lnTo>
                  <a:pt x="1202" y="5921"/>
                </a:lnTo>
                <a:lnTo>
                  <a:pt x="1085" y="5905"/>
                </a:lnTo>
                <a:lnTo>
                  <a:pt x="971" y="5880"/>
                </a:lnTo>
                <a:lnTo>
                  <a:pt x="861" y="5844"/>
                </a:lnTo>
                <a:lnTo>
                  <a:pt x="757" y="5799"/>
                </a:lnTo>
                <a:lnTo>
                  <a:pt x="656" y="5746"/>
                </a:lnTo>
                <a:lnTo>
                  <a:pt x="560" y="5685"/>
                </a:lnTo>
                <a:lnTo>
                  <a:pt x="470" y="5615"/>
                </a:lnTo>
                <a:lnTo>
                  <a:pt x="387" y="5539"/>
                </a:lnTo>
                <a:lnTo>
                  <a:pt x="312" y="5456"/>
                </a:lnTo>
                <a:lnTo>
                  <a:pt x="241" y="5366"/>
                </a:lnTo>
                <a:lnTo>
                  <a:pt x="180" y="5270"/>
                </a:lnTo>
                <a:lnTo>
                  <a:pt x="128" y="5169"/>
                </a:lnTo>
                <a:lnTo>
                  <a:pt x="83" y="5065"/>
                </a:lnTo>
                <a:lnTo>
                  <a:pt x="47" y="4955"/>
                </a:lnTo>
                <a:lnTo>
                  <a:pt x="22" y="4839"/>
                </a:lnTo>
                <a:lnTo>
                  <a:pt x="5" y="4722"/>
                </a:lnTo>
                <a:lnTo>
                  <a:pt x="0" y="4603"/>
                </a:lnTo>
                <a:lnTo>
                  <a:pt x="0" y="1838"/>
                </a:lnTo>
                <a:lnTo>
                  <a:pt x="4" y="1784"/>
                </a:lnTo>
                <a:lnTo>
                  <a:pt x="18" y="1733"/>
                </a:lnTo>
                <a:lnTo>
                  <a:pt x="41" y="1686"/>
                </a:lnTo>
                <a:lnTo>
                  <a:pt x="70" y="1643"/>
                </a:lnTo>
                <a:lnTo>
                  <a:pt x="106" y="1607"/>
                </a:lnTo>
                <a:lnTo>
                  <a:pt x="148" y="1578"/>
                </a:lnTo>
                <a:lnTo>
                  <a:pt x="195" y="1555"/>
                </a:lnTo>
                <a:lnTo>
                  <a:pt x="247" y="1542"/>
                </a:lnTo>
                <a:lnTo>
                  <a:pt x="299" y="1537"/>
                </a:lnTo>
                <a:lnTo>
                  <a:pt x="306" y="1537"/>
                </a:lnTo>
                <a:lnTo>
                  <a:pt x="306" y="198"/>
                </a:lnTo>
                <a:lnTo>
                  <a:pt x="312" y="153"/>
                </a:lnTo>
                <a:lnTo>
                  <a:pt x="326" y="112"/>
                </a:lnTo>
                <a:lnTo>
                  <a:pt x="350" y="76"/>
                </a:lnTo>
                <a:lnTo>
                  <a:pt x="380" y="45"/>
                </a:lnTo>
                <a:lnTo>
                  <a:pt x="418" y="22"/>
                </a:lnTo>
                <a:lnTo>
                  <a:pt x="459" y="5"/>
                </a:lnTo>
                <a:lnTo>
                  <a:pt x="5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5545F00-B2D2-4B62-98EF-895A559CA475}"/>
              </a:ext>
            </a:extLst>
          </p:cNvPr>
          <p:cNvSpPr>
            <a:spLocks noEditPoints="1"/>
          </p:cNvSpPr>
          <p:nvPr/>
        </p:nvSpPr>
        <p:spPr bwMode="auto">
          <a:xfrm>
            <a:off x="4127540" y="3022297"/>
            <a:ext cx="108604" cy="147752"/>
          </a:xfrm>
          <a:custGeom>
            <a:avLst/>
            <a:gdLst>
              <a:gd name="T0" fmla="*/ 827 w 1829"/>
              <a:gd name="T1" fmla="*/ 2080 h 2444"/>
              <a:gd name="T2" fmla="*/ 827 w 1829"/>
              <a:gd name="T3" fmla="*/ 2208 h 2444"/>
              <a:gd name="T4" fmla="*/ 948 w 1829"/>
              <a:gd name="T5" fmla="*/ 2248 h 2444"/>
              <a:gd name="T6" fmla="*/ 1023 w 1829"/>
              <a:gd name="T7" fmla="*/ 2145 h 2444"/>
              <a:gd name="T8" fmla="*/ 948 w 1829"/>
              <a:gd name="T9" fmla="*/ 2040 h 2444"/>
              <a:gd name="T10" fmla="*/ 236 w 1829"/>
              <a:gd name="T11" fmla="*/ 1032 h 2444"/>
              <a:gd name="T12" fmla="*/ 196 w 1829"/>
              <a:gd name="T13" fmla="*/ 1155 h 2444"/>
              <a:gd name="T14" fmla="*/ 301 w 1829"/>
              <a:gd name="T15" fmla="*/ 1229 h 2444"/>
              <a:gd name="T16" fmla="*/ 404 w 1829"/>
              <a:gd name="T17" fmla="*/ 1155 h 2444"/>
              <a:gd name="T18" fmla="*/ 364 w 1829"/>
              <a:gd name="T19" fmla="*/ 1032 h 2444"/>
              <a:gd name="T20" fmla="*/ 1420 w 1829"/>
              <a:gd name="T21" fmla="*/ 1025 h 2444"/>
              <a:gd name="T22" fmla="*/ 913 w 1829"/>
              <a:gd name="T23" fmla="*/ 0 h 2444"/>
              <a:gd name="T24" fmla="*/ 933 w 1829"/>
              <a:gd name="T25" fmla="*/ 2 h 2444"/>
              <a:gd name="T26" fmla="*/ 951 w 1829"/>
              <a:gd name="T27" fmla="*/ 8 h 2444"/>
              <a:gd name="T28" fmla="*/ 967 w 1829"/>
              <a:gd name="T29" fmla="*/ 17 h 2444"/>
              <a:gd name="T30" fmla="*/ 982 w 1829"/>
              <a:gd name="T31" fmla="*/ 29 h 2444"/>
              <a:gd name="T32" fmla="*/ 1317 w 1829"/>
              <a:gd name="T33" fmla="*/ 403 h 2444"/>
              <a:gd name="T34" fmla="*/ 1268 w 1829"/>
              <a:gd name="T35" fmla="*/ 487 h 2444"/>
              <a:gd name="T36" fmla="*/ 1173 w 1829"/>
              <a:gd name="T37" fmla="*/ 487 h 2444"/>
              <a:gd name="T38" fmla="*/ 1299 w 1829"/>
              <a:gd name="T39" fmla="*/ 1212 h 2444"/>
              <a:gd name="T40" fmla="*/ 1227 w 1829"/>
              <a:gd name="T41" fmla="*/ 1120 h 2444"/>
              <a:gd name="T42" fmla="*/ 1267 w 1829"/>
              <a:gd name="T43" fmla="*/ 633 h 2444"/>
              <a:gd name="T44" fmla="*/ 1762 w 1829"/>
              <a:gd name="T45" fmla="*/ 619 h 2444"/>
              <a:gd name="T46" fmla="*/ 1829 w 1829"/>
              <a:gd name="T47" fmla="*/ 711 h 2444"/>
              <a:gd name="T48" fmla="*/ 1789 w 1829"/>
              <a:gd name="T49" fmla="*/ 1198 h 2444"/>
              <a:gd name="T50" fmla="*/ 1009 w 1829"/>
              <a:gd name="T51" fmla="*/ 1775 h 2444"/>
              <a:gd name="T52" fmla="*/ 1140 w 1829"/>
              <a:gd name="T53" fmla="*/ 1946 h 2444"/>
              <a:gd name="T54" fmla="*/ 1214 w 1829"/>
              <a:gd name="T55" fmla="*/ 2145 h 2444"/>
              <a:gd name="T56" fmla="*/ 1144 w 1829"/>
              <a:gd name="T57" fmla="*/ 2338 h 2444"/>
              <a:gd name="T58" fmla="*/ 967 w 1829"/>
              <a:gd name="T59" fmla="*/ 2441 h 2444"/>
              <a:gd name="T60" fmla="*/ 762 w 1829"/>
              <a:gd name="T61" fmla="*/ 2405 h 2444"/>
              <a:gd name="T62" fmla="*/ 632 w 1829"/>
              <a:gd name="T63" fmla="*/ 2250 h 2444"/>
              <a:gd name="T64" fmla="*/ 632 w 1829"/>
              <a:gd name="T65" fmla="*/ 2037 h 2444"/>
              <a:gd name="T66" fmla="*/ 769 w 1829"/>
              <a:gd name="T67" fmla="*/ 1882 h 2444"/>
              <a:gd name="T68" fmla="*/ 391 w 1829"/>
              <a:gd name="T69" fmla="*/ 1407 h 2444"/>
              <a:gd name="T70" fmla="*/ 195 w 1829"/>
              <a:gd name="T71" fmla="*/ 1402 h 2444"/>
              <a:gd name="T72" fmla="*/ 41 w 1829"/>
              <a:gd name="T73" fmla="*/ 1272 h 2444"/>
              <a:gd name="T74" fmla="*/ 5 w 1829"/>
              <a:gd name="T75" fmla="*/ 1066 h 2444"/>
              <a:gd name="T76" fmla="*/ 106 w 1829"/>
              <a:gd name="T77" fmla="*/ 890 h 2444"/>
              <a:gd name="T78" fmla="*/ 301 w 1829"/>
              <a:gd name="T79" fmla="*/ 819 h 2444"/>
              <a:gd name="T80" fmla="*/ 494 w 1829"/>
              <a:gd name="T81" fmla="*/ 890 h 2444"/>
              <a:gd name="T82" fmla="*/ 596 w 1829"/>
              <a:gd name="T83" fmla="*/ 1066 h 2444"/>
              <a:gd name="T84" fmla="*/ 569 w 1829"/>
              <a:gd name="T85" fmla="*/ 1254 h 2444"/>
              <a:gd name="T86" fmla="*/ 654 w 1829"/>
              <a:gd name="T87" fmla="*/ 487 h 2444"/>
              <a:gd name="T88" fmla="*/ 560 w 1829"/>
              <a:gd name="T89" fmla="*/ 487 h 2444"/>
              <a:gd name="T90" fmla="*/ 512 w 1829"/>
              <a:gd name="T91" fmla="*/ 403 h 2444"/>
              <a:gd name="T92" fmla="*/ 847 w 1829"/>
              <a:gd name="T93" fmla="*/ 27 h 2444"/>
              <a:gd name="T94" fmla="*/ 861 w 1829"/>
              <a:gd name="T95" fmla="*/ 17 h 2444"/>
              <a:gd name="T96" fmla="*/ 877 w 1829"/>
              <a:gd name="T97" fmla="*/ 8 h 2444"/>
              <a:gd name="T98" fmla="*/ 895 w 1829"/>
              <a:gd name="T99" fmla="*/ 2 h 2444"/>
              <a:gd name="T100" fmla="*/ 913 w 1829"/>
              <a:gd name="T101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29" h="2444">
                <a:moveTo>
                  <a:pt x="913" y="2035"/>
                </a:moveTo>
                <a:lnTo>
                  <a:pt x="879" y="2040"/>
                </a:lnTo>
                <a:lnTo>
                  <a:pt x="850" y="2057"/>
                </a:lnTo>
                <a:lnTo>
                  <a:pt x="827" y="2080"/>
                </a:lnTo>
                <a:lnTo>
                  <a:pt x="811" y="2111"/>
                </a:lnTo>
                <a:lnTo>
                  <a:pt x="805" y="2145"/>
                </a:lnTo>
                <a:lnTo>
                  <a:pt x="811" y="2179"/>
                </a:lnTo>
                <a:lnTo>
                  <a:pt x="827" y="2208"/>
                </a:lnTo>
                <a:lnTo>
                  <a:pt x="850" y="2231"/>
                </a:lnTo>
                <a:lnTo>
                  <a:pt x="879" y="2248"/>
                </a:lnTo>
                <a:lnTo>
                  <a:pt x="913" y="2253"/>
                </a:lnTo>
                <a:lnTo>
                  <a:pt x="948" y="2248"/>
                </a:lnTo>
                <a:lnTo>
                  <a:pt x="978" y="2231"/>
                </a:lnTo>
                <a:lnTo>
                  <a:pt x="1002" y="2208"/>
                </a:lnTo>
                <a:lnTo>
                  <a:pt x="1016" y="2179"/>
                </a:lnTo>
                <a:lnTo>
                  <a:pt x="1023" y="2145"/>
                </a:lnTo>
                <a:lnTo>
                  <a:pt x="1016" y="2111"/>
                </a:lnTo>
                <a:lnTo>
                  <a:pt x="1002" y="2080"/>
                </a:lnTo>
                <a:lnTo>
                  <a:pt x="978" y="2057"/>
                </a:lnTo>
                <a:lnTo>
                  <a:pt x="948" y="2040"/>
                </a:lnTo>
                <a:lnTo>
                  <a:pt x="913" y="2035"/>
                </a:lnTo>
                <a:close/>
                <a:moveTo>
                  <a:pt x="301" y="1012"/>
                </a:moveTo>
                <a:lnTo>
                  <a:pt x="267" y="1018"/>
                </a:lnTo>
                <a:lnTo>
                  <a:pt x="236" y="1032"/>
                </a:lnTo>
                <a:lnTo>
                  <a:pt x="213" y="1056"/>
                </a:lnTo>
                <a:lnTo>
                  <a:pt x="196" y="1086"/>
                </a:lnTo>
                <a:lnTo>
                  <a:pt x="191" y="1120"/>
                </a:lnTo>
                <a:lnTo>
                  <a:pt x="196" y="1155"/>
                </a:lnTo>
                <a:lnTo>
                  <a:pt x="213" y="1184"/>
                </a:lnTo>
                <a:lnTo>
                  <a:pt x="236" y="1209"/>
                </a:lnTo>
                <a:lnTo>
                  <a:pt x="267" y="1223"/>
                </a:lnTo>
                <a:lnTo>
                  <a:pt x="301" y="1229"/>
                </a:lnTo>
                <a:lnTo>
                  <a:pt x="335" y="1223"/>
                </a:lnTo>
                <a:lnTo>
                  <a:pt x="364" y="1209"/>
                </a:lnTo>
                <a:lnTo>
                  <a:pt x="387" y="1184"/>
                </a:lnTo>
                <a:lnTo>
                  <a:pt x="404" y="1155"/>
                </a:lnTo>
                <a:lnTo>
                  <a:pt x="409" y="1120"/>
                </a:lnTo>
                <a:lnTo>
                  <a:pt x="404" y="1086"/>
                </a:lnTo>
                <a:lnTo>
                  <a:pt x="387" y="1056"/>
                </a:lnTo>
                <a:lnTo>
                  <a:pt x="364" y="1032"/>
                </a:lnTo>
                <a:lnTo>
                  <a:pt x="335" y="1018"/>
                </a:lnTo>
                <a:lnTo>
                  <a:pt x="301" y="1012"/>
                </a:lnTo>
                <a:close/>
                <a:moveTo>
                  <a:pt x="1420" y="807"/>
                </a:moveTo>
                <a:lnTo>
                  <a:pt x="1420" y="1025"/>
                </a:lnTo>
                <a:lnTo>
                  <a:pt x="1636" y="1025"/>
                </a:lnTo>
                <a:lnTo>
                  <a:pt x="1636" y="807"/>
                </a:lnTo>
                <a:lnTo>
                  <a:pt x="1420" y="807"/>
                </a:lnTo>
                <a:close/>
                <a:moveTo>
                  <a:pt x="913" y="0"/>
                </a:moveTo>
                <a:lnTo>
                  <a:pt x="915" y="0"/>
                </a:lnTo>
                <a:lnTo>
                  <a:pt x="922" y="0"/>
                </a:lnTo>
                <a:lnTo>
                  <a:pt x="928" y="2"/>
                </a:lnTo>
                <a:lnTo>
                  <a:pt x="933" y="2"/>
                </a:lnTo>
                <a:lnTo>
                  <a:pt x="937" y="4"/>
                </a:lnTo>
                <a:lnTo>
                  <a:pt x="942" y="4"/>
                </a:lnTo>
                <a:lnTo>
                  <a:pt x="946" y="6"/>
                </a:lnTo>
                <a:lnTo>
                  <a:pt x="951" y="8"/>
                </a:lnTo>
                <a:lnTo>
                  <a:pt x="955" y="9"/>
                </a:lnTo>
                <a:lnTo>
                  <a:pt x="958" y="11"/>
                </a:lnTo>
                <a:lnTo>
                  <a:pt x="964" y="15"/>
                </a:lnTo>
                <a:lnTo>
                  <a:pt x="967" y="17"/>
                </a:lnTo>
                <a:lnTo>
                  <a:pt x="971" y="20"/>
                </a:lnTo>
                <a:lnTo>
                  <a:pt x="975" y="22"/>
                </a:lnTo>
                <a:lnTo>
                  <a:pt x="982" y="27"/>
                </a:lnTo>
                <a:lnTo>
                  <a:pt x="982" y="29"/>
                </a:lnTo>
                <a:lnTo>
                  <a:pt x="1288" y="336"/>
                </a:lnTo>
                <a:lnTo>
                  <a:pt x="1304" y="356"/>
                </a:lnTo>
                <a:lnTo>
                  <a:pt x="1313" y="379"/>
                </a:lnTo>
                <a:lnTo>
                  <a:pt x="1317" y="403"/>
                </a:lnTo>
                <a:lnTo>
                  <a:pt x="1313" y="428"/>
                </a:lnTo>
                <a:lnTo>
                  <a:pt x="1304" y="451"/>
                </a:lnTo>
                <a:lnTo>
                  <a:pt x="1288" y="471"/>
                </a:lnTo>
                <a:lnTo>
                  <a:pt x="1268" y="487"/>
                </a:lnTo>
                <a:lnTo>
                  <a:pt x="1245" y="496"/>
                </a:lnTo>
                <a:lnTo>
                  <a:pt x="1221" y="500"/>
                </a:lnTo>
                <a:lnTo>
                  <a:pt x="1196" y="496"/>
                </a:lnTo>
                <a:lnTo>
                  <a:pt x="1173" y="487"/>
                </a:lnTo>
                <a:lnTo>
                  <a:pt x="1153" y="471"/>
                </a:lnTo>
                <a:lnTo>
                  <a:pt x="1009" y="329"/>
                </a:lnTo>
                <a:lnTo>
                  <a:pt x="1009" y="1503"/>
                </a:lnTo>
                <a:lnTo>
                  <a:pt x="1299" y="1212"/>
                </a:lnTo>
                <a:lnTo>
                  <a:pt x="1270" y="1200"/>
                </a:lnTo>
                <a:lnTo>
                  <a:pt x="1247" y="1180"/>
                </a:lnTo>
                <a:lnTo>
                  <a:pt x="1232" y="1153"/>
                </a:lnTo>
                <a:lnTo>
                  <a:pt x="1227" y="1120"/>
                </a:lnTo>
                <a:lnTo>
                  <a:pt x="1227" y="711"/>
                </a:lnTo>
                <a:lnTo>
                  <a:pt x="1232" y="680"/>
                </a:lnTo>
                <a:lnTo>
                  <a:pt x="1245" y="653"/>
                </a:lnTo>
                <a:lnTo>
                  <a:pt x="1267" y="633"/>
                </a:lnTo>
                <a:lnTo>
                  <a:pt x="1292" y="619"/>
                </a:lnTo>
                <a:lnTo>
                  <a:pt x="1322" y="615"/>
                </a:lnTo>
                <a:lnTo>
                  <a:pt x="1731" y="615"/>
                </a:lnTo>
                <a:lnTo>
                  <a:pt x="1762" y="619"/>
                </a:lnTo>
                <a:lnTo>
                  <a:pt x="1789" y="633"/>
                </a:lnTo>
                <a:lnTo>
                  <a:pt x="1809" y="653"/>
                </a:lnTo>
                <a:lnTo>
                  <a:pt x="1823" y="680"/>
                </a:lnTo>
                <a:lnTo>
                  <a:pt x="1829" y="711"/>
                </a:lnTo>
                <a:lnTo>
                  <a:pt x="1829" y="1120"/>
                </a:lnTo>
                <a:lnTo>
                  <a:pt x="1823" y="1151"/>
                </a:lnTo>
                <a:lnTo>
                  <a:pt x="1809" y="1176"/>
                </a:lnTo>
                <a:lnTo>
                  <a:pt x="1789" y="1198"/>
                </a:lnTo>
                <a:lnTo>
                  <a:pt x="1762" y="1211"/>
                </a:lnTo>
                <a:lnTo>
                  <a:pt x="1731" y="1216"/>
                </a:lnTo>
                <a:lnTo>
                  <a:pt x="1567" y="1216"/>
                </a:lnTo>
                <a:lnTo>
                  <a:pt x="1009" y="1775"/>
                </a:lnTo>
                <a:lnTo>
                  <a:pt x="1009" y="1860"/>
                </a:lnTo>
                <a:lnTo>
                  <a:pt x="1059" y="1882"/>
                </a:lnTo>
                <a:lnTo>
                  <a:pt x="1103" y="1910"/>
                </a:lnTo>
                <a:lnTo>
                  <a:pt x="1140" y="1946"/>
                </a:lnTo>
                <a:lnTo>
                  <a:pt x="1171" y="1990"/>
                </a:lnTo>
                <a:lnTo>
                  <a:pt x="1194" y="2037"/>
                </a:lnTo>
                <a:lnTo>
                  <a:pt x="1209" y="2089"/>
                </a:lnTo>
                <a:lnTo>
                  <a:pt x="1214" y="2145"/>
                </a:lnTo>
                <a:lnTo>
                  <a:pt x="1209" y="2199"/>
                </a:lnTo>
                <a:lnTo>
                  <a:pt x="1196" y="2250"/>
                </a:lnTo>
                <a:lnTo>
                  <a:pt x="1173" y="2296"/>
                </a:lnTo>
                <a:lnTo>
                  <a:pt x="1144" y="2338"/>
                </a:lnTo>
                <a:lnTo>
                  <a:pt x="1108" y="2374"/>
                </a:lnTo>
                <a:lnTo>
                  <a:pt x="1065" y="2405"/>
                </a:lnTo>
                <a:lnTo>
                  <a:pt x="1018" y="2426"/>
                </a:lnTo>
                <a:lnTo>
                  <a:pt x="967" y="2441"/>
                </a:lnTo>
                <a:lnTo>
                  <a:pt x="913" y="2444"/>
                </a:lnTo>
                <a:lnTo>
                  <a:pt x="859" y="2441"/>
                </a:lnTo>
                <a:lnTo>
                  <a:pt x="809" y="2426"/>
                </a:lnTo>
                <a:lnTo>
                  <a:pt x="762" y="2405"/>
                </a:lnTo>
                <a:lnTo>
                  <a:pt x="721" y="2374"/>
                </a:lnTo>
                <a:lnTo>
                  <a:pt x="685" y="2338"/>
                </a:lnTo>
                <a:lnTo>
                  <a:pt x="654" y="2296"/>
                </a:lnTo>
                <a:lnTo>
                  <a:pt x="632" y="2250"/>
                </a:lnTo>
                <a:lnTo>
                  <a:pt x="618" y="2199"/>
                </a:lnTo>
                <a:lnTo>
                  <a:pt x="613" y="2145"/>
                </a:lnTo>
                <a:lnTo>
                  <a:pt x="618" y="2089"/>
                </a:lnTo>
                <a:lnTo>
                  <a:pt x="632" y="2037"/>
                </a:lnTo>
                <a:lnTo>
                  <a:pt x="656" y="1990"/>
                </a:lnTo>
                <a:lnTo>
                  <a:pt x="688" y="1946"/>
                </a:lnTo>
                <a:lnTo>
                  <a:pt x="726" y="1910"/>
                </a:lnTo>
                <a:lnTo>
                  <a:pt x="769" y="1882"/>
                </a:lnTo>
                <a:lnTo>
                  <a:pt x="818" y="1860"/>
                </a:lnTo>
                <a:lnTo>
                  <a:pt x="818" y="1775"/>
                </a:lnTo>
                <a:lnTo>
                  <a:pt x="434" y="1389"/>
                </a:lnTo>
                <a:lnTo>
                  <a:pt x="391" y="1407"/>
                </a:lnTo>
                <a:lnTo>
                  <a:pt x="348" y="1418"/>
                </a:lnTo>
                <a:lnTo>
                  <a:pt x="301" y="1422"/>
                </a:lnTo>
                <a:lnTo>
                  <a:pt x="247" y="1416"/>
                </a:lnTo>
                <a:lnTo>
                  <a:pt x="195" y="1402"/>
                </a:lnTo>
                <a:lnTo>
                  <a:pt x="148" y="1380"/>
                </a:lnTo>
                <a:lnTo>
                  <a:pt x="106" y="1349"/>
                </a:lnTo>
                <a:lnTo>
                  <a:pt x="70" y="1313"/>
                </a:lnTo>
                <a:lnTo>
                  <a:pt x="41" y="1272"/>
                </a:lnTo>
                <a:lnTo>
                  <a:pt x="18" y="1225"/>
                </a:lnTo>
                <a:lnTo>
                  <a:pt x="5" y="1175"/>
                </a:lnTo>
                <a:lnTo>
                  <a:pt x="0" y="1120"/>
                </a:lnTo>
                <a:lnTo>
                  <a:pt x="5" y="1066"/>
                </a:lnTo>
                <a:lnTo>
                  <a:pt x="18" y="1016"/>
                </a:lnTo>
                <a:lnTo>
                  <a:pt x="41" y="969"/>
                </a:lnTo>
                <a:lnTo>
                  <a:pt x="70" y="926"/>
                </a:lnTo>
                <a:lnTo>
                  <a:pt x="106" y="890"/>
                </a:lnTo>
                <a:lnTo>
                  <a:pt x="148" y="861"/>
                </a:lnTo>
                <a:lnTo>
                  <a:pt x="195" y="839"/>
                </a:lnTo>
                <a:lnTo>
                  <a:pt x="247" y="825"/>
                </a:lnTo>
                <a:lnTo>
                  <a:pt x="301" y="819"/>
                </a:lnTo>
                <a:lnTo>
                  <a:pt x="355" y="825"/>
                </a:lnTo>
                <a:lnTo>
                  <a:pt x="405" y="839"/>
                </a:lnTo>
                <a:lnTo>
                  <a:pt x="452" y="861"/>
                </a:lnTo>
                <a:lnTo>
                  <a:pt x="494" y="890"/>
                </a:lnTo>
                <a:lnTo>
                  <a:pt x="530" y="926"/>
                </a:lnTo>
                <a:lnTo>
                  <a:pt x="560" y="969"/>
                </a:lnTo>
                <a:lnTo>
                  <a:pt x="582" y="1016"/>
                </a:lnTo>
                <a:lnTo>
                  <a:pt x="596" y="1066"/>
                </a:lnTo>
                <a:lnTo>
                  <a:pt x="600" y="1120"/>
                </a:lnTo>
                <a:lnTo>
                  <a:pt x="596" y="1167"/>
                </a:lnTo>
                <a:lnTo>
                  <a:pt x="586" y="1212"/>
                </a:lnTo>
                <a:lnTo>
                  <a:pt x="569" y="1254"/>
                </a:lnTo>
                <a:lnTo>
                  <a:pt x="818" y="1503"/>
                </a:lnTo>
                <a:lnTo>
                  <a:pt x="818" y="329"/>
                </a:lnTo>
                <a:lnTo>
                  <a:pt x="676" y="471"/>
                </a:lnTo>
                <a:lnTo>
                  <a:pt x="654" y="487"/>
                </a:lnTo>
                <a:lnTo>
                  <a:pt x="631" y="496"/>
                </a:lnTo>
                <a:lnTo>
                  <a:pt x="607" y="500"/>
                </a:lnTo>
                <a:lnTo>
                  <a:pt x="582" y="496"/>
                </a:lnTo>
                <a:lnTo>
                  <a:pt x="560" y="487"/>
                </a:lnTo>
                <a:lnTo>
                  <a:pt x="539" y="471"/>
                </a:lnTo>
                <a:lnTo>
                  <a:pt x="524" y="451"/>
                </a:lnTo>
                <a:lnTo>
                  <a:pt x="513" y="428"/>
                </a:lnTo>
                <a:lnTo>
                  <a:pt x="512" y="403"/>
                </a:lnTo>
                <a:lnTo>
                  <a:pt x="513" y="379"/>
                </a:lnTo>
                <a:lnTo>
                  <a:pt x="524" y="356"/>
                </a:lnTo>
                <a:lnTo>
                  <a:pt x="539" y="336"/>
                </a:lnTo>
                <a:lnTo>
                  <a:pt x="847" y="27"/>
                </a:lnTo>
                <a:lnTo>
                  <a:pt x="847" y="27"/>
                </a:lnTo>
                <a:lnTo>
                  <a:pt x="852" y="22"/>
                </a:lnTo>
                <a:lnTo>
                  <a:pt x="856" y="20"/>
                </a:lnTo>
                <a:lnTo>
                  <a:pt x="861" y="17"/>
                </a:lnTo>
                <a:lnTo>
                  <a:pt x="865" y="15"/>
                </a:lnTo>
                <a:lnTo>
                  <a:pt x="868" y="11"/>
                </a:lnTo>
                <a:lnTo>
                  <a:pt x="872" y="9"/>
                </a:lnTo>
                <a:lnTo>
                  <a:pt x="877" y="8"/>
                </a:lnTo>
                <a:lnTo>
                  <a:pt x="881" y="6"/>
                </a:lnTo>
                <a:lnTo>
                  <a:pt x="886" y="4"/>
                </a:lnTo>
                <a:lnTo>
                  <a:pt x="890" y="4"/>
                </a:lnTo>
                <a:lnTo>
                  <a:pt x="895" y="2"/>
                </a:lnTo>
                <a:lnTo>
                  <a:pt x="899" y="2"/>
                </a:lnTo>
                <a:lnTo>
                  <a:pt x="904" y="0"/>
                </a:lnTo>
                <a:lnTo>
                  <a:pt x="912" y="0"/>
                </a:lnTo>
                <a:lnTo>
                  <a:pt x="9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7BCC4DA-4264-42D7-9CE5-27C4BA845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26853"/>
              </p:ext>
            </p:extLst>
          </p:nvPr>
        </p:nvGraphicFramePr>
        <p:xfrm>
          <a:off x="6086961" y="4138832"/>
          <a:ext cx="5928163" cy="26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09B6967-5887-4D95-8B4F-F0164E9D6701}"/>
              </a:ext>
            </a:extLst>
          </p:cNvPr>
          <p:cNvGrpSpPr/>
          <p:nvPr/>
        </p:nvGrpSpPr>
        <p:grpSpPr>
          <a:xfrm>
            <a:off x="8864137" y="4203831"/>
            <a:ext cx="3614718" cy="548640"/>
            <a:chOff x="4986622" y="4451982"/>
            <a:chExt cx="3614718" cy="5486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E0F0B4-2B59-4A6F-8B09-4313877AC119}"/>
                </a:ext>
              </a:extLst>
            </p:cNvPr>
            <p:cNvSpPr txBox="1"/>
            <p:nvPr/>
          </p:nvSpPr>
          <p:spPr>
            <a:xfrm>
              <a:off x="5535262" y="4478276"/>
              <a:ext cx="306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MatPlotLib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D9CD8-A2AB-485F-938D-43F845AB897A}"/>
                </a:ext>
              </a:extLst>
            </p:cNvPr>
            <p:cNvSpPr/>
            <p:nvPr/>
          </p:nvSpPr>
          <p:spPr>
            <a:xfrm>
              <a:off x="4986622" y="4451982"/>
              <a:ext cx="548640" cy="548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 16">
            <a:extLst>
              <a:ext uri="{FF2B5EF4-FFF2-40B4-BE49-F238E27FC236}">
                <a16:creationId xmlns:a16="http://schemas.microsoft.com/office/drawing/2014/main" id="{3FCD5F3A-BE37-4B60-82B9-46D1F96EA94D}"/>
              </a:ext>
            </a:extLst>
          </p:cNvPr>
          <p:cNvSpPr>
            <a:spLocks noEditPoints="1"/>
          </p:cNvSpPr>
          <p:nvPr/>
        </p:nvSpPr>
        <p:spPr bwMode="auto">
          <a:xfrm>
            <a:off x="9033905" y="4349783"/>
            <a:ext cx="209104" cy="227816"/>
          </a:xfrm>
          <a:custGeom>
            <a:avLst/>
            <a:gdLst>
              <a:gd name="T0" fmla="*/ 827 w 1829"/>
              <a:gd name="T1" fmla="*/ 2080 h 2444"/>
              <a:gd name="T2" fmla="*/ 827 w 1829"/>
              <a:gd name="T3" fmla="*/ 2208 h 2444"/>
              <a:gd name="T4" fmla="*/ 948 w 1829"/>
              <a:gd name="T5" fmla="*/ 2248 h 2444"/>
              <a:gd name="T6" fmla="*/ 1023 w 1829"/>
              <a:gd name="T7" fmla="*/ 2145 h 2444"/>
              <a:gd name="T8" fmla="*/ 948 w 1829"/>
              <a:gd name="T9" fmla="*/ 2040 h 2444"/>
              <a:gd name="T10" fmla="*/ 236 w 1829"/>
              <a:gd name="T11" fmla="*/ 1032 h 2444"/>
              <a:gd name="T12" fmla="*/ 196 w 1829"/>
              <a:gd name="T13" fmla="*/ 1155 h 2444"/>
              <a:gd name="T14" fmla="*/ 301 w 1829"/>
              <a:gd name="T15" fmla="*/ 1229 h 2444"/>
              <a:gd name="T16" fmla="*/ 404 w 1829"/>
              <a:gd name="T17" fmla="*/ 1155 h 2444"/>
              <a:gd name="T18" fmla="*/ 364 w 1829"/>
              <a:gd name="T19" fmla="*/ 1032 h 2444"/>
              <a:gd name="T20" fmla="*/ 1420 w 1829"/>
              <a:gd name="T21" fmla="*/ 1025 h 2444"/>
              <a:gd name="T22" fmla="*/ 913 w 1829"/>
              <a:gd name="T23" fmla="*/ 0 h 2444"/>
              <a:gd name="T24" fmla="*/ 933 w 1829"/>
              <a:gd name="T25" fmla="*/ 2 h 2444"/>
              <a:gd name="T26" fmla="*/ 951 w 1829"/>
              <a:gd name="T27" fmla="*/ 8 h 2444"/>
              <a:gd name="T28" fmla="*/ 967 w 1829"/>
              <a:gd name="T29" fmla="*/ 17 h 2444"/>
              <a:gd name="T30" fmla="*/ 982 w 1829"/>
              <a:gd name="T31" fmla="*/ 29 h 2444"/>
              <a:gd name="T32" fmla="*/ 1317 w 1829"/>
              <a:gd name="T33" fmla="*/ 403 h 2444"/>
              <a:gd name="T34" fmla="*/ 1268 w 1829"/>
              <a:gd name="T35" fmla="*/ 487 h 2444"/>
              <a:gd name="T36" fmla="*/ 1173 w 1829"/>
              <a:gd name="T37" fmla="*/ 487 h 2444"/>
              <a:gd name="T38" fmla="*/ 1299 w 1829"/>
              <a:gd name="T39" fmla="*/ 1212 h 2444"/>
              <a:gd name="T40" fmla="*/ 1227 w 1829"/>
              <a:gd name="T41" fmla="*/ 1120 h 2444"/>
              <a:gd name="T42" fmla="*/ 1267 w 1829"/>
              <a:gd name="T43" fmla="*/ 633 h 2444"/>
              <a:gd name="T44" fmla="*/ 1762 w 1829"/>
              <a:gd name="T45" fmla="*/ 619 h 2444"/>
              <a:gd name="T46" fmla="*/ 1829 w 1829"/>
              <a:gd name="T47" fmla="*/ 711 h 2444"/>
              <a:gd name="T48" fmla="*/ 1789 w 1829"/>
              <a:gd name="T49" fmla="*/ 1198 h 2444"/>
              <a:gd name="T50" fmla="*/ 1009 w 1829"/>
              <a:gd name="T51" fmla="*/ 1775 h 2444"/>
              <a:gd name="T52" fmla="*/ 1140 w 1829"/>
              <a:gd name="T53" fmla="*/ 1946 h 2444"/>
              <a:gd name="T54" fmla="*/ 1214 w 1829"/>
              <a:gd name="T55" fmla="*/ 2145 h 2444"/>
              <a:gd name="T56" fmla="*/ 1144 w 1829"/>
              <a:gd name="T57" fmla="*/ 2338 h 2444"/>
              <a:gd name="T58" fmla="*/ 967 w 1829"/>
              <a:gd name="T59" fmla="*/ 2441 h 2444"/>
              <a:gd name="T60" fmla="*/ 762 w 1829"/>
              <a:gd name="T61" fmla="*/ 2405 h 2444"/>
              <a:gd name="T62" fmla="*/ 632 w 1829"/>
              <a:gd name="T63" fmla="*/ 2250 h 2444"/>
              <a:gd name="T64" fmla="*/ 632 w 1829"/>
              <a:gd name="T65" fmla="*/ 2037 h 2444"/>
              <a:gd name="T66" fmla="*/ 769 w 1829"/>
              <a:gd name="T67" fmla="*/ 1882 h 2444"/>
              <a:gd name="T68" fmla="*/ 391 w 1829"/>
              <a:gd name="T69" fmla="*/ 1407 h 2444"/>
              <a:gd name="T70" fmla="*/ 195 w 1829"/>
              <a:gd name="T71" fmla="*/ 1402 h 2444"/>
              <a:gd name="T72" fmla="*/ 41 w 1829"/>
              <a:gd name="T73" fmla="*/ 1272 h 2444"/>
              <a:gd name="T74" fmla="*/ 5 w 1829"/>
              <a:gd name="T75" fmla="*/ 1066 h 2444"/>
              <a:gd name="T76" fmla="*/ 106 w 1829"/>
              <a:gd name="T77" fmla="*/ 890 h 2444"/>
              <a:gd name="T78" fmla="*/ 301 w 1829"/>
              <a:gd name="T79" fmla="*/ 819 h 2444"/>
              <a:gd name="T80" fmla="*/ 494 w 1829"/>
              <a:gd name="T81" fmla="*/ 890 h 2444"/>
              <a:gd name="T82" fmla="*/ 596 w 1829"/>
              <a:gd name="T83" fmla="*/ 1066 h 2444"/>
              <a:gd name="T84" fmla="*/ 569 w 1829"/>
              <a:gd name="T85" fmla="*/ 1254 h 2444"/>
              <a:gd name="T86" fmla="*/ 654 w 1829"/>
              <a:gd name="T87" fmla="*/ 487 h 2444"/>
              <a:gd name="T88" fmla="*/ 560 w 1829"/>
              <a:gd name="T89" fmla="*/ 487 h 2444"/>
              <a:gd name="T90" fmla="*/ 512 w 1829"/>
              <a:gd name="T91" fmla="*/ 403 h 2444"/>
              <a:gd name="T92" fmla="*/ 847 w 1829"/>
              <a:gd name="T93" fmla="*/ 27 h 2444"/>
              <a:gd name="T94" fmla="*/ 861 w 1829"/>
              <a:gd name="T95" fmla="*/ 17 h 2444"/>
              <a:gd name="T96" fmla="*/ 877 w 1829"/>
              <a:gd name="T97" fmla="*/ 8 h 2444"/>
              <a:gd name="T98" fmla="*/ 895 w 1829"/>
              <a:gd name="T99" fmla="*/ 2 h 2444"/>
              <a:gd name="T100" fmla="*/ 913 w 1829"/>
              <a:gd name="T101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29" h="2444">
                <a:moveTo>
                  <a:pt x="913" y="2035"/>
                </a:moveTo>
                <a:lnTo>
                  <a:pt x="879" y="2040"/>
                </a:lnTo>
                <a:lnTo>
                  <a:pt x="850" y="2057"/>
                </a:lnTo>
                <a:lnTo>
                  <a:pt x="827" y="2080"/>
                </a:lnTo>
                <a:lnTo>
                  <a:pt x="811" y="2111"/>
                </a:lnTo>
                <a:lnTo>
                  <a:pt x="805" y="2145"/>
                </a:lnTo>
                <a:lnTo>
                  <a:pt x="811" y="2179"/>
                </a:lnTo>
                <a:lnTo>
                  <a:pt x="827" y="2208"/>
                </a:lnTo>
                <a:lnTo>
                  <a:pt x="850" y="2231"/>
                </a:lnTo>
                <a:lnTo>
                  <a:pt x="879" y="2248"/>
                </a:lnTo>
                <a:lnTo>
                  <a:pt x="913" y="2253"/>
                </a:lnTo>
                <a:lnTo>
                  <a:pt x="948" y="2248"/>
                </a:lnTo>
                <a:lnTo>
                  <a:pt x="978" y="2231"/>
                </a:lnTo>
                <a:lnTo>
                  <a:pt x="1002" y="2208"/>
                </a:lnTo>
                <a:lnTo>
                  <a:pt x="1016" y="2179"/>
                </a:lnTo>
                <a:lnTo>
                  <a:pt x="1023" y="2145"/>
                </a:lnTo>
                <a:lnTo>
                  <a:pt x="1016" y="2111"/>
                </a:lnTo>
                <a:lnTo>
                  <a:pt x="1002" y="2080"/>
                </a:lnTo>
                <a:lnTo>
                  <a:pt x="978" y="2057"/>
                </a:lnTo>
                <a:lnTo>
                  <a:pt x="948" y="2040"/>
                </a:lnTo>
                <a:lnTo>
                  <a:pt x="913" y="2035"/>
                </a:lnTo>
                <a:close/>
                <a:moveTo>
                  <a:pt x="301" y="1012"/>
                </a:moveTo>
                <a:lnTo>
                  <a:pt x="267" y="1018"/>
                </a:lnTo>
                <a:lnTo>
                  <a:pt x="236" y="1032"/>
                </a:lnTo>
                <a:lnTo>
                  <a:pt x="213" y="1056"/>
                </a:lnTo>
                <a:lnTo>
                  <a:pt x="196" y="1086"/>
                </a:lnTo>
                <a:lnTo>
                  <a:pt x="191" y="1120"/>
                </a:lnTo>
                <a:lnTo>
                  <a:pt x="196" y="1155"/>
                </a:lnTo>
                <a:lnTo>
                  <a:pt x="213" y="1184"/>
                </a:lnTo>
                <a:lnTo>
                  <a:pt x="236" y="1209"/>
                </a:lnTo>
                <a:lnTo>
                  <a:pt x="267" y="1223"/>
                </a:lnTo>
                <a:lnTo>
                  <a:pt x="301" y="1229"/>
                </a:lnTo>
                <a:lnTo>
                  <a:pt x="335" y="1223"/>
                </a:lnTo>
                <a:lnTo>
                  <a:pt x="364" y="1209"/>
                </a:lnTo>
                <a:lnTo>
                  <a:pt x="387" y="1184"/>
                </a:lnTo>
                <a:lnTo>
                  <a:pt x="404" y="1155"/>
                </a:lnTo>
                <a:lnTo>
                  <a:pt x="409" y="1120"/>
                </a:lnTo>
                <a:lnTo>
                  <a:pt x="404" y="1086"/>
                </a:lnTo>
                <a:lnTo>
                  <a:pt x="387" y="1056"/>
                </a:lnTo>
                <a:lnTo>
                  <a:pt x="364" y="1032"/>
                </a:lnTo>
                <a:lnTo>
                  <a:pt x="335" y="1018"/>
                </a:lnTo>
                <a:lnTo>
                  <a:pt x="301" y="1012"/>
                </a:lnTo>
                <a:close/>
                <a:moveTo>
                  <a:pt x="1420" y="807"/>
                </a:moveTo>
                <a:lnTo>
                  <a:pt x="1420" y="1025"/>
                </a:lnTo>
                <a:lnTo>
                  <a:pt x="1636" y="1025"/>
                </a:lnTo>
                <a:lnTo>
                  <a:pt x="1636" y="807"/>
                </a:lnTo>
                <a:lnTo>
                  <a:pt x="1420" y="807"/>
                </a:lnTo>
                <a:close/>
                <a:moveTo>
                  <a:pt x="913" y="0"/>
                </a:moveTo>
                <a:lnTo>
                  <a:pt x="915" y="0"/>
                </a:lnTo>
                <a:lnTo>
                  <a:pt x="922" y="0"/>
                </a:lnTo>
                <a:lnTo>
                  <a:pt x="928" y="2"/>
                </a:lnTo>
                <a:lnTo>
                  <a:pt x="933" y="2"/>
                </a:lnTo>
                <a:lnTo>
                  <a:pt x="937" y="4"/>
                </a:lnTo>
                <a:lnTo>
                  <a:pt x="942" y="4"/>
                </a:lnTo>
                <a:lnTo>
                  <a:pt x="946" y="6"/>
                </a:lnTo>
                <a:lnTo>
                  <a:pt x="951" y="8"/>
                </a:lnTo>
                <a:lnTo>
                  <a:pt x="955" y="9"/>
                </a:lnTo>
                <a:lnTo>
                  <a:pt x="958" y="11"/>
                </a:lnTo>
                <a:lnTo>
                  <a:pt x="964" y="15"/>
                </a:lnTo>
                <a:lnTo>
                  <a:pt x="967" y="17"/>
                </a:lnTo>
                <a:lnTo>
                  <a:pt x="971" y="20"/>
                </a:lnTo>
                <a:lnTo>
                  <a:pt x="975" y="22"/>
                </a:lnTo>
                <a:lnTo>
                  <a:pt x="982" y="27"/>
                </a:lnTo>
                <a:lnTo>
                  <a:pt x="982" y="29"/>
                </a:lnTo>
                <a:lnTo>
                  <a:pt x="1288" y="336"/>
                </a:lnTo>
                <a:lnTo>
                  <a:pt x="1304" y="356"/>
                </a:lnTo>
                <a:lnTo>
                  <a:pt x="1313" y="379"/>
                </a:lnTo>
                <a:lnTo>
                  <a:pt x="1317" y="403"/>
                </a:lnTo>
                <a:lnTo>
                  <a:pt x="1313" y="428"/>
                </a:lnTo>
                <a:lnTo>
                  <a:pt x="1304" y="451"/>
                </a:lnTo>
                <a:lnTo>
                  <a:pt x="1288" y="471"/>
                </a:lnTo>
                <a:lnTo>
                  <a:pt x="1268" y="487"/>
                </a:lnTo>
                <a:lnTo>
                  <a:pt x="1245" y="496"/>
                </a:lnTo>
                <a:lnTo>
                  <a:pt x="1221" y="500"/>
                </a:lnTo>
                <a:lnTo>
                  <a:pt x="1196" y="496"/>
                </a:lnTo>
                <a:lnTo>
                  <a:pt x="1173" y="487"/>
                </a:lnTo>
                <a:lnTo>
                  <a:pt x="1153" y="471"/>
                </a:lnTo>
                <a:lnTo>
                  <a:pt x="1009" y="329"/>
                </a:lnTo>
                <a:lnTo>
                  <a:pt x="1009" y="1503"/>
                </a:lnTo>
                <a:lnTo>
                  <a:pt x="1299" y="1212"/>
                </a:lnTo>
                <a:lnTo>
                  <a:pt x="1270" y="1200"/>
                </a:lnTo>
                <a:lnTo>
                  <a:pt x="1247" y="1180"/>
                </a:lnTo>
                <a:lnTo>
                  <a:pt x="1232" y="1153"/>
                </a:lnTo>
                <a:lnTo>
                  <a:pt x="1227" y="1120"/>
                </a:lnTo>
                <a:lnTo>
                  <a:pt x="1227" y="711"/>
                </a:lnTo>
                <a:lnTo>
                  <a:pt x="1232" y="680"/>
                </a:lnTo>
                <a:lnTo>
                  <a:pt x="1245" y="653"/>
                </a:lnTo>
                <a:lnTo>
                  <a:pt x="1267" y="633"/>
                </a:lnTo>
                <a:lnTo>
                  <a:pt x="1292" y="619"/>
                </a:lnTo>
                <a:lnTo>
                  <a:pt x="1322" y="615"/>
                </a:lnTo>
                <a:lnTo>
                  <a:pt x="1731" y="615"/>
                </a:lnTo>
                <a:lnTo>
                  <a:pt x="1762" y="619"/>
                </a:lnTo>
                <a:lnTo>
                  <a:pt x="1789" y="633"/>
                </a:lnTo>
                <a:lnTo>
                  <a:pt x="1809" y="653"/>
                </a:lnTo>
                <a:lnTo>
                  <a:pt x="1823" y="680"/>
                </a:lnTo>
                <a:lnTo>
                  <a:pt x="1829" y="711"/>
                </a:lnTo>
                <a:lnTo>
                  <a:pt x="1829" y="1120"/>
                </a:lnTo>
                <a:lnTo>
                  <a:pt x="1823" y="1151"/>
                </a:lnTo>
                <a:lnTo>
                  <a:pt x="1809" y="1176"/>
                </a:lnTo>
                <a:lnTo>
                  <a:pt x="1789" y="1198"/>
                </a:lnTo>
                <a:lnTo>
                  <a:pt x="1762" y="1211"/>
                </a:lnTo>
                <a:lnTo>
                  <a:pt x="1731" y="1216"/>
                </a:lnTo>
                <a:lnTo>
                  <a:pt x="1567" y="1216"/>
                </a:lnTo>
                <a:lnTo>
                  <a:pt x="1009" y="1775"/>
                </a:lnTo>
                <a:lnTo>
                  <a:pt x="1009" y="1860"/>
                </a:lnTo>
                <a:lnTo>
                  <a:pt x="1059" y="1882"/>
                </a:lnTo>
                <a:lnTo>
                  <a:pt x="1103" y="1910"/>
                </a:lnTo>
                <a:lnTo>
                  <a:pt x="1140" y="1946"/>
                </a:lnTo>
                <a:lnTo>
                  <a:pt x="1171" y="1990"/>
                </a:lnTo>
                <a:lnTo>
                  <a:pt x="1194" y="2037"/>
                </a:lnTo>
                <a:lnTo>
                  <a:pt x="1209" y="2089"/>
                </a:lnTo>
                <a:lnTo>
                  <a:pt x="1214" y="2145"/>
                </a:lnTo>
                <a:lnTo>
                  <a:pt x="1209" y="2199"/>
                </a:lnTo>
                <a:lnTo>
                  <a:pt x="1196" y="2250"/>
                </a:lnTo>
                <a:lnTo>
                  <a:pt x="1173" y="2296"/>
                </a:lnTo>
                <a:lnTo>
                  <a:pt x="1144" y="2338"/>
                </a:lnTo>
                <a:lnTo>
                  <a:pt x="1108" y="2374"/>
                </a:lnTo>
                <a:lnTo>
                  <a:pt x="1065" y="2405"/>
                </a:lnTo>
                <a:lnTo>
                  <a:pt x="1018" y="2426"/>
                </a:lnTo>
                <a:lnTo>
                  <a:pt x="967" y="2441"/>
                </a:lnTo>
                <a:lnTo>
                  <a:pt x="913" y="2444"/>
                </a:lnTo>
                <a:lnTo>
                  <a:pt x="859" y="2441"/>
                </a:lnTo>
                <a:lnTo>
                  <a:pt x="809" y="2426"/>
                </a:lnTo>
                <a:lnTo>
                  <a:pt x="762" y="2405"/>
                </a:lnTo>
                <a:lnTo>
                  <a:pt x="721" y="2374"/>
                </a:lnTo>
                <a:lnTo>
                  <a:pt x="685" y="2338"/>
                </a:lnTo>
                <a:lnTo>
                  <a:pt x="654" y="2296"/>
                </a:lnTo>
                <a:lnTo>
                  <a:pt x="632" y="2250"/>
                </a:lnTo>
                <a:lnTo>
                  <a:pt x="618" y="2199"/>
                </a:lnTo>
                <a:lnTo>
                  <a:pt x="613" y="2145"/>
                </a:lnTo>
                <a:lnTo>
                  <a:pt x="618" y="2089"/>
                </a:lnTo>
                <a:lnTo>
                  <a:pt x="632" y="2037"/>
                </a:lnTo>
                <a:lnTo>
                  <a:pt x="656" y="1990"/>
                </a:lnTo>
                <a:lnTo>
                  <a:pt x="688" y="1946"/>
                </a:lnTo>
                <a:lnTo>
                  <a:pt x="726" y="1910"/>
                </a:lnTo>
                <a:lnTo>
                  <a:pt x="769" y="1882"/>
                </a:lnTo>
                <a:lnTo>
                  <a:pt x="818" y="1860"/>
                </a:lnTo>
                <a:lnTo>
                  <a:pt x="818" y="1775"/>
                </a:lnTo>
                <a:lnTo>
                  <a:pt x="434" y="1389"/>
                </a:lnTo>
                <a:lnTo>
                  <a:pt x="391" y="1407"/>
                </a:lnTo>
                <a:lnTo>
                  <a:pt x="348" y="1418"/>
                </a:lnTo>
                <a:lnTo>
                  <a:pt x="301" y="1422"/>
                </a:lnTo>
                <a:lnTo>
                  <a:pt x="247" y="1416"/>
                </a:lnTo>
                <a:lnTo>
                  <a:pt x="195" y="1402"/>
                </a:lnTo>
                <a:lnTo>
                  <a:pt x="148" y="1380"/>
                </a:lnTo>
                <a:lnTo>
                  <a:pt x="106" y="1349"/>
                </a:lnTo>
                <a:lnTo>
                  <a:pt x="70" y="1313"/>
                </a:lnTo>
                <a:lnTo>
                  <a:pt x="41" y="1272"/>
                </a:lnTo>
                <a:lnTo>
                  <a:pt x="18" y="1225"/>
                </a:lnTo>
                <a:lnTo>
                  <a:pt x="5" y="1175"/>
                </a:lnTo>
                <a:lnTo>
                  <a:pt x="0" y="1120"/>
                </a:lnTo>
                <a:lnTo>
                  <a:pt x="5" y="1066"/>
                </a:lnTo>
                <a:lnTo>
                  <a:pt x="18" y="1016"/>
                </a:lnTo>
                <a:lnTo>
                  <a:pt x="41" y="969"/>
                </a:lnTo>
                <a:lnTo>
                  <a:pt x="70" y="926"/>
                </a:lnTo>
                <a:lnTo>
                  <a:pt x="106" y="890"/>
                </a:lnTo>
                <a:lnTo>
                  <a:pt x="148" y="861"/>
                </a:lnTo>
                <a:lnTo>
                  <a:pt x="195" y="839"/>
                </a:lnTo>
                <a:lnTo>
                  <a:pt x="247" y="825"/>
                </a:lnTo>
                <a:lnTo>
                  <a:pt x="301" y="819"/>
                </a:lnTo>
                <a:lnTo>
                  <a:pt x="355" y="825"/>
                </a:lnTo>
                <a:lnTo>
                  <a:pt x="405" y="839"/>
                </a:lnTo>
                <a:lnTo>
                  <a:pt x="452" y="861"/>
                </a:lnTo>
                <a:lnTo>
                  <a:pt x="494" y="890"/>
                </a:lnTo>
                <a:lnTo>
                  <a:pt x="530" y="926"/>
                </a:lnTo>
                <a:lnTo>
                  <a:pt x="560" y="969"/>
                </a:lnTo>
                <a:lnTo>
                  <a:pt x="582" y="1016"/>
                </a:lnTo>
                <a:lnTo>
                  <a:pt x="596" y="1066"/>
                </a:lnTo>
                <a:lnTo>
                  <a:pt x="600" y="1120"/>
                </a:lnTo>
                <a:lnTo>
                  <a:pt x="596" y="1167"/>
                </a:lnTo>
                <a:lnTo>
                  <a:pt x="586" y="1212"/>
                </a:lnTo>
                <a:lnTo>
                  <a:pt x="569" y="1254"/>
                </a:lnTo>
                <a:lnTo>
                  <a:pt x="818" y="1503"/>
                </a:lnTo>
                <a:lnTo>
                  <a:pt x="818" y="329"/>
                </a:lnTo>
                <a:lnTo>
                  <a:pt x="676" y="471"/>
                </a:lnTo>
                <a:lnTo>
                  <a:pt x="654" y="487"/>
                </a:lnTo>
                <a:lnTo>
                  <a:pt x="631" y="496"/>
                </a:lnTo>
                <a:lnTo>
                  <a:pt x="607" y="500"/>
                </a:lnTo>
                <a:lnTo>
                  <a:pt x="582" y="496"/>
                </a:lnTo>
                <a:lnTo>
                  <a:pt x="560" y="487"/>
                </a:lnTo>
                <a:lnTo>
                  <a:pt x="539" y="471"/>
                </a:lnTo>
                <a:lnTo>
                  <a:pt x="524" y="451"/>
                </a:lnTo>
                <a:lnTo>
                  <a:pt x="513" y="428"/>
                </a:lnTo>
                <a:lnTo>
                  <a:pt x="512" y="403"/>
                </a:lnTo>
                <a:lnTo>
                  <a:pt x="513" y="379"/>
                </a:lnTo>
                <a:lnTo>
                  <a:pt x="524" y="356"/>
                </a:lnTo>
                <a:lnTo>
                  <a:pt x="539" y="336"/>
                </a:lnTo>
                <a:lnTo>
                  <a:pt x="847" y="27"/>
                </a:lnTo>
                <a:lnTo>
                  <a:pt x="847" y="27"/>
                </a:lnTo>
                <a:lnTo>
                  <a:pt x="852" y="22"/>
                </a:lnTo>
                <a:lnTo>
                  <a:pt x="856" y="20"/>
                </a:lnTo>
                <a:lnTo>
                  <a:pt x="861" y="17"/>
                </a:lnTo>
                <a:lnTo>
                  <a:pt x="865" y="15"/>
                </a:lnTo>
                <a:lnTo>
                  <a:pt x="868" y="11"/>
                </a:lnTo>
                <a:lnTo>
                  <a:pt x="872" y="9"/>
                </a:lnTo>
                <a:lnTo>
                  <a:pt x="877" y="8"/>
                </a:lnTo>
                <a:lnTo>
                  <a:pt x="881" y="6"/>
                </a:lnTo>
                <a:lnTo>
                  <a:pt x="886" y="4"/>
                </a:lnTo>
                <a:lnTo>
                  <a:pt x="890" y="4"/>
                </a:lnTo>
                <a:lnTo>
                  <a:pt x="895" y="2"/>
                </a:lnTo>
                <a:lnTo>
                  <a:pt x="899" y="2"/>
                </a:lnTo>
                <a:lnTo>
                  <a:pt x="904" y="0"/>
                </a:lnTo>
                <a:lnTo>
                  <a:pt x="912" y="0"/>
                </a:lnTo>
                <a:lnTo>
                  <a:pt x="9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77839E-C5E9-49D8-94F4-AC9EED0D2166}"/>
              </a:ext>
            </a:extLst>
          </p:cNvPr>
          <p:cNvGrpSpPr/>
          <p:nvPr/>
        </p:nvGrpSpPr>
        <p:grpSpPr>
          <a:xfrm>
            <a:off x="555135" y="5418838"/>
            <a:ext cx="3681009" cy="548640"/>
            <a:chOff x="4986622" y="4451982"/>
            <a:chExt cx="3681009" cy="5486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E651B5-9A20-446B-98E1-203CD61F7BFE}"/>
                </a:ext>
              </a:extLst>
            </p:cNvPr>
            <p:cNvSpPr txBox="1"/>
            <p:nvPr/>
          </p:nvSpPr>
          <p:spPr>
            <a:xfrm>
              <a:off x="5601553" y="4541636"/>
              <a:ext cx="306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Linear Regression Algorithm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580F-D6FF-4047-B1B8-AB31CB662997}"/>
                </a:ext>
              </a:extLst>
            </p:cNvPr>
            <p:cNvSpPr/>
            <p:nvPr/>
          </p:nvSpPr>
          <p:spPr>
            <a:xfrm>
              <a:off x="4986622" y="4451982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 46">
            <a:extLst>
              <a:ext uri="{FF2B5EF4-FFF2-40B4-BE49-F238E27FC236}">
                <a16:creationId xmlns:a16="http://schemas.microsoft.com/office/drawing/2014/main" id="{7E6915DF-F0D8-446B-88A4-01E2DD76D2AA}"/>
              </a:ext>
            </a:extLst>
          </p:cNvPr>
          <p:cNvSpPr>
            <a:spLocks noEditPoints="1"/>
          </p:cNvSpPr>
          <p:nvPr/>
        </p:nvSpPr>
        <p:spPr bwMode="auto">
          <a:xfrm>
            <a:off x="697184" y="5545477"/>
            <a:ext cx="293416" cy="295363"/>
          </a:xfrm>
          <a:custGeom>
            <a:avLst/>
            <a:gdLst>
              <a:gd name="T0" fmla="*/ 4352 w 6012"/>
              <a:gd name="T1" fmla="*/ 1920 h 6012"/>
              <a:gd name="T2" fmla="*/ 1660 w 6012"/>
              <a:gd name="T3" fmla="*/ 1920 h 6012"/>
              <a:gd name="T4" fmla="*/ 4447 w 6012"/>
              <a:gd name="T5" fmla="*/ 359 h 6012"/>
              <a:gd name="T6" fmla="*/ 4114 w 6012"/>
              <a:gd name="T7" fmla="*/ 871 h 6012"/>
              <a:gd name="T8" fmla="*/ 4212 w 6012"/>
              <a:gd name="T9" fmla="*/ 1490 h 6012"/>
              <a:gd name="T10" fmla="*/ 4684 w 6012"/>
              <a:gd name="T11" fmla="*/ 1875 h 6012"/>
              <a:gd name="T12" fmla="*/ 5312 w 6012"/>
              <a:gd name="T13" fmla="*/ 1842 h 6012"/>
              <a:gd name="T14" fmla="*/ 5742 w 6012"/>
              <a:gd name="T15" fmla="*/ 1412 h 6012"/>
              <a:gd name="T16" fmla="*/ 5775 w 6012"/>
              <a:gd name="T17" fmla="*/ 783 h 6012"/>
              <a:gd name="T18" fmla="*/ 5393 w 6012"/>
              <a:gd name="T19" fmla="*/ 310 h 6012"/>
              <a:gd name="T20" fmla="*/ 1159 w 6012"/>
              <a:gd name="T21" fmla="*/ 5 h 6012"/>
              <a:gd name="T22" fmla="*/ 1671 w 6012"/>
              <a:gd name="T23" fmla="*/ 213 h 6012"/>
              <a:gd name="T24" fmla="*/ 1603 w 6012"/>
              <a:gd name="T25" fmla="*/ 350 h 6012"/>
              <a:gd name="T26" fmla="*/ 1222 w 6012"/>
              <a:gd name="T27" fmla="*/ 208 h 6012"/>
              <a:gd name="T28" fmla="*/ 619 w 6012"/>
              <a:gd name="T29" fmla="*/ 310 h 6012"/>
              <a:gd name="T30" fmla="*/ 237 w 6012"/>
              <a:gd name="T31" fmla="*/ 783 h 6012"/>
              <a:gd name="T32" fmla="*/ 270 w 6012"/>
              <a:gd name="T33" fmla="*/ 1412 h 6012"/>
              <a:gd name="T34" fmla="*/ 700 w 6012"/>
              <a:gd name="T35" fmla="*/ 1842 h 6012"/>
              <a:gd name="T36" fmla="*/ 1328 w 6012"/>
              <a:gd name="T37" fmla="*/ 1875 h 6012"/>
              <a:gd name="T38" fmla="*/ 1800 w 6012"/>
              <a:gd name="T39" fmla="*/ 1490 h 6012"/>
              <a:gd name="T40" fmla="*/ 1902 w 6012"/>
              <a:gd name="T41" fmla="*/ 887 h 6012"/>
              <a:gd name="T42" fmla="*/ 1762 w 6012"/>
              <a:gd name="T43" fmla="*/ 506 h 6012"/>
              <a:gd name="T44" fmla="*/ 1898 w 6012"/>
              <a:gd name="T45" fmla="*/ 441 h 6012"/>
              <a:gd name="T46" fmla="*/ 2106 w 6012"/>
              <a:gd name="T47" fmla="*/ 953 h 6012"/>
              <a:gd name="T48" fmla="*/ 1935 w 6012"/>
              <a:gd name="T49" fmla="*/ 1640 h 6012"/>
              <a:gd name="T50" fmla="*/ 3006 w 6012"/>
              <a:gd name="T51" fmla="*/ 2942 h 6012"/>
              <a:gd name="T52" fmla="*/ 4077 w 6012"/>
              <a:gd name="T53" fmla="*/ 1640 h 6012"/>
              <a:gd name="T54" fmla="*/ 3906 w 6012"/>
              <a:gd name="T55" fmla="*/ 947 h 6012"/>
              <a:gd name="T56" fmla="*/ 4210 w 6012"/>
              <a:gd name="T57" fmla="*/ 310 h 6012"/>
              <a:gd name="T58" fmla="*/ 4850 w 6012"/>
              <a:gd name="T59" fmla="*/ 5 h 6012"/>
              <a:gd name="T60" fmla="*/ 5546 w 6012"/>
              <a:gd name="T61" fmla="*/ 180 h 6012"/>
              <a:gd name="T62" fmla="*/ 5965 w 6012"/>
              <a:gd name="T63" fmla="*/ 741 h 6012"/>
              <a:gd name="T64" fmla="*/ 5928 w 6012"/>
              <a:gd name="T65" fmla="*/ 1467 h 6012"/>
              <a:gd name="T66" fmla="*/ 5460 w 6012"/>
              <a:gd name="T67" fmla="*/ 1982 h 6012"/>
              <a:gd name="T68" fmla="*/ 4786 w 6012"/>
              <a:gd name="T69" fmla="*/ 2097 h 6012"/>
              <a:gd name="T70" fmla="*/ 4369 w 6012"/>
              <a:gd name="T71" fmla="*/ 3771 h 6012"/>
              <a:gd name="T72" fmla="*/ 4536 w 6012"/>
              <a:gd name="T73" fmla="*/ 4604 h 6012"/>
              <a:gd name="T74" fmla="*/ 4227 w 6012"/>
              <a:gd name="T75" fmla="*/ 5407 h 6012"/>
              <a:gd name="T76" fmla="*/ 4074 w 6012"/>
              <a:gd name="T77" fmla="*/ 5407 h 6012"/>
              <a:gd name="T78" fmla="*/ 4192 w 6012"/>
              <a:gd name="T79" fmla="*/ 5107 h 6012"/>
              <a:gd name="T80" fmla="*/ 4343 w 6012"/>
              <a:gd name="T81" fmla="*/ 4354 h 6012"/>
              <a:gd name="T82" fmla="*/ 4034 w 6012"/>
              <a:gd name="T83" fmla="*/ 3613 h 6012"/>
              <a:gd name="T84" fmla="*/ 3363 w 6012"/>
              <a:gd name="T85" fmla="*/ 3183 h 6012"/>
              <a:gd name="T86" fmla="*/ 2538 w 6012"/>
              <a:gd name="T87" fmla="*/ 3217 h 6012"/>
              <a:gd name="T88" fmla="*/ 1909 w 6012"/>
              <a:gd name="T89" fmla="*/ 3704 h 6012"/>
              <a:gd name="T90" fmla="*/ 1663 w 6012"/>
              <a:gd name="T91" fmla="*/ 4476 h 6012"/>
              <a:gd name="T92" fmla="*/ 1909 w 6012"/>
              <a:gd name="T93" fmla="*/ 5250 h 6012"/>
              <a:gd name="T94" fmla="*/ 2538 w 6012"/>
              <a:gd name="T95" fmla="*/ 5735 h 6012"/>
              <a:gd name="T96" fmla="*/ 3332 w 6012"/>
              <a:gd name="T97" fmla="*/ 5781 h 6012"/>
              <a:gd name="T98" fmla="*/ 3868 w 6012"/>
              <a:gd name="T99" fmla="*/ 5526 h 6012"/>
              <a:gd name="T100" fmla="*/ 3973 w 6012"/>
              <a:gd name="T101" fmla="*/ 5633 h 6012"/>
              <a:gd name="T102" fmla="*/ 3498 w 6012"/>
              <a:gd name="T103" fmla="*/ 5932 h 6012"/>
              <a:gd name="T104" fmla="*/ 2620 w 6012"/>
              <a:gd name="T105" fmla="*/ 5963 h 6012"/>
              <a:gd name="T106" fmla="*/ 1878 w 6012"/>
              <a:gd name="T107" fmla="*/ 5516 h 6012"/>
              <a:gd name="T108" fmla="*/ 1494 w 6012"/>
              <a:gd name="T109" fmla="*/ 4739 h 6012"/>
              <a:gd name="T110" fmla="*/ 1592 w 6012"/>
              <a:gd name="T111" fmla="*/ 3879 h 6012"/>
              <a:gd name="T112" fmla="*/ 1308 w 6012"/>
              <a:gd name="T113" fmla="*/ 2081 h 6012"/>
              <a:gd name="T114" fmla="*/ 645 w 6012"/>
              <a:gd name="T115" fmla="*/ 2028 h 6012"/>
              <a:gd name="T116" fmla="*/ 128 w 6012"/>
              <a:gd name="T117" fmla="*/ 1558 h 6012"/>
              <a:gd name="T118" fmla="*/ 22 w 6012"/>
              <a:gd name="T119" fmla="*/ 844 h 6012"/>
              <a:gd name="T120" fmla="*/ 384 w 6012"/>
              <a:gd name="T121" fmla="*/ 240 h 6012"/>
              <a:gd name="T122" fmla="*/ 1055 w 6012"/>
              <a:gd name="T123" fmla="*/ 0 h 6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12" h="6012">
                <a:moveTo>
                  <a:pt x="4352" y="1920"/>
                </a:moveTo>
                <a:lnTo>
                  <a:pt x="3682" y="3099"/>
                </a:lnTo>
                <a:lnTo>
                  <a:pt x="3766" y="3144"/>
                </a:lnTo>
                <a:lnTo>
                  <a:pt x="3848" y="3194"/>
                </a:lnTo>
                <a:lnTo>
                  <a:pt x="4520" y="2015"/>
                </a:lnTo>
                <a:lnTo>
                  <a:pt x="4434" y="1971"/>
                </a:lnTo>
                <a:lnTo>
                  <a:pt x="4352" y="1920"/>
                </a:lnTo>
                <a:close/>
                <a:moveTo>
                  <a:pt x="1660" y="1920"/>
                </a:moveTo>
                <a:lnTo>
                  <a:pt x="1578" y="1971"/>
                </a:lnTo>
                <a:lnTo>
                  <a:pt x="1492" y="2015"/>
                </a:lnTo>
                <a:lnTo>
                  <a:pt x="2164" y="3194"/>
                </a:lnTo>
                <a:lnTo>
                  <a:pt x="2246" y="3144"/>
                </a:lnTo>
                <a:lnTo>
                  <a:pt x="2330" y="3099"/>
                </a:lnTo>
                <a:lnTo>
                  <a:pt x="1660" y="1920"/>
                </a:lnTo>
                <a:close/>
                <a:moveTo>
                  <a:pt x="4957" y="191"/>
                </a:moveTo>
                <a:lnTo>
                  <a:pt x="4862" y="197"/>
                </a:lnTo>
                <a:lnTo>
                  <a:pt x="4771" y="211"/>
                </a:lnTo>
                <a:lnTo>
                  <a:pt x="4684" y="237"/>
                </a:lnTo>
                <a:lnTo>
                  <a:pt x="4600" y="270"/>
                </a:lnTo>
                <a:lnTo>
                  <a:pt x="4522" y="310"/>
                </a:lnTo>
                <a:lnTo>
                  <a:pt x="4447" y="359"/>
                </a:lnTo>
                <a:lnTo>
                  <a:pt x="4378" y="415"/>
                </a:lnTo>
                <a:lnTo>
                  <a:pt x="4316" y="477"/>
                </a:lnTo>
                <a:lnTo>
                  <a:pt x="4259" y="547"/>
                </a:lnTo>
                <a:lnTo>
                  <a:pt x="4212" y="619"/>
                </a:lnTo>
                <a:lnTo>
                  <a:pt x="4170" y="700"/>
                </a:lnTo>
                <a:lnTo>
                  <a:pt x="4137" y="783"/>
                </a:lnTo>
                <a:lnTo>
                  <a:pt x="4114" y="871"/>
                </a:lnTo>
                <a:lnTo>
                  <a:pt x="4099" y="962"/>
                </a:lnTo>
                <a:lnTo>
                  <a:pt x="4094" y="1055"/>
                </a:lnTo>
                <a:lnTo>
                  <a:pt x="4099" y="1150"/>
                </a:lnTo>
                <a:lnTo>
                  <a:pt x="4114" y="1241"/>
                </a:lnTo>
                <a:lnTo>
                  <a:pt x="4137" y="1328"/>
                </a:lnTo>
                <a:lnTo>
                  <a:pt x="4170" y="1412"/>
                </a:lnTo>
                <a:lnTo>
                  <a:pt x="4212" y="1490"/>
                </a:lnTo>
                <a:lnTo>
                  <a:pt x="4259" y="1565"/>
                </a:lnTo>
                <a:lnTo>
                  <a:pt x="4316" y="1634"/>
                </a:lnTo>
                <a:lnTo>
                  <a:pt x="4378" y="1696"/>
                </a:lnTo>
                <a:lnTo>
                  <a:pt x="4447" y="1753"/>
                </a:lnTo>
                <a:lnTo>
                  <a:pt x="4522" y="1800"/>
                </a:lnTo>
                <a:lnTo>
                  <a:pt x="4600" y="1842"/>
                </a:lnTo>
                <a:lnTo>
                  <a:pt x="4684" y="1875"/>
                </a:lnTo>
                <a:lnTo>
                  <a:pt x="4771" y="1898"/>
                </a:lnTo>
                <a:lnTo>
                  <a:pt x="4862" y="1913"/>
                </a:lnTo>
                <a:lnTo>
                  <a:pt x="4957" y="1918"/>
                </a:lnTo>
                <a:lnTo>
                  <a:pt x="5050" y="1913"/>
                </a:lnTo>
                <a:lnTo>
                  <a:pt x="5141" y="1898"/>
                </a:lnTo>
                <a:lnTo>
                  <a:pt x="5229" y="1875"/>
                </a:lnTo>
                <a:lnTo>
                  <a:pt x="5312" y="1842"/>
                </a:lnTo>
                <a:lnTo>
                  <a:pt x="5393" y="1800"/>
                </a:lnTo>
                <a:lnTo>
                  <a:pt x="5465" y="1753"/>
                </a:lnTo>
                <a:lnTo>
                  <a:pt x="5535" y="1696"/>
                </a:lnTo>
                <a:lnTo>
                  <a:pt x="5597" y="1634"/>
                </a:lnTo>
                <a:lnTo>
                  <a:pt x="5653" y="1565"/>
                </a:lnTo>
                <a:lnTo>
                  <a:pt x="5702" y="1490"/>
                </a:lnTo>
                <a:lnTo>
                  <a:pt x="5742" y="1412"/>
                </a:lnTo>
                <a:lnTo>
                  <a:pt x="5775" y="1328"/>
                </a:lnTo>
                <a:lnTo>
                  <a:pt x="5801" y="1241"/>
                </a:lnTo>
                <a:lnTo>
                  <a:pt x="5815" y="1150"/>
                </a:lnTo>
                <a:lnTo>
                  <a:pt x="5821" y="1055"/>
                </a:lnTo>
                <a:lnTo>
                  <a:pt x="5815" y="962"/>
                </a:lnTo>
                <a:lnTo>
                  <a:pt x="5801" y="871"/>
                </a:lnTo>
                <a:lnTo>
                  <a:pt x="5775" y="783"/>
                </a:lnTo>
                <a:lnTo>
                  <a:pt x="5742" y="700"/>
                </a:lnTo>
                <a:lnTo>
                  <a:pt x="5702" y="619"/>
                </a:lnTo>
                <a:lnTo>
                  <a:pt x="5653" y="547"/>
                </a:lnTo>
                <a:lnTo>
                  <a:pt x="5597" y="477"/>
                </a:lnTo>
                <a:lnTo>
                  <a:pt x="5535" y="415"/>
                </a:lnTo>
                <a:lnTo>
                  <a:pt x="5465" y="359"/>
                </a:lnTo>
                <a:lnTo>
                  <a:pt x="5393" y="310"/>
                </a:lnTo>
                <a:lnTo>
                  <a:pt x="5312" y="270"/>
                </a:lnTo>
                <a:lnTo>
                  <a:pt x="5229" y="237"/>
                </a:lnTo>
                <a:lnTo>
                  <a:pt x="5141" y="211"/>
                </a:lnTo>
                <a:lnTo>
                  <a:pt x="5050" y="197"/>
                </a:lnTo>
                <a:lnTo>
                  <a:pt x="4957" y="191"/>
                </a:lnTo>
                <a:close/>
                <a:moveTo>
                  <a:pt x="1055" y="0"/>
                </a:moveTo>
                <a:lnTo>
                  <a:pt x="1159" y="5"/>
                </a:lnTo>
                <a:lnTo>
                  <a:pt x="1261" y="20"/>
                </a:lnTo>
                <a:lnTo>
                  <a:pt x="1359" y="44"/>
                </a:lnTo>
                <a:lnTo>
                  <a:pt x="1456" y="78"/>
                </a:lnTo>
                <a:lnTo>
                  <a:pt x="1549" y="122"/>
                </a:lnTo>
                <a:lnTo>
                  <a:pt x="1638" y="175"/>
                </a:lnTo>
                <a:lnTo>
                  <a:pt x="1656" y="191"/>
                </a:lnTo>
                <a:lnTo>
                  <a:pt x="1671" y="213"/>
                </a:lnTo>
                <a:lnTo>
                  <a:pt x="1678" y="235"/>
                </a:lnTo>
                <a:lnTo>
                  <a:pt x="1680" y="261"/>
                </a:lnTo>
                <a:lnTo>
                  <a:pt x="1676" y="284"/>
                </a:lnTo>
                <a:lnTo>
                  <a:pt x="1665" y="308"/>
                </a:lnTo>
                <a:lnTo>
                  <a:pt x="1647" y="328"/>
                </a:lnTo>
                <a:lnTo>
                  <a:pt x="1627" y="341"/>
                </a:lnTo>
                <a:lnTo>
                  <a:pt x="1603" y="350"/>
                </a:lnTo>
                <a:lnTo>
                  <a:pt x="1580" y="352"/>
                </a:lnTo>
                <a:lnTo>
                  <a:pt x="1554" y="346"/>
                </a:lnTo>
                <a:lnTo>
                  <a:pt x="1532" y="335"/>
                </a:lnTo>
                <a:lnTo>
                  <a:pt x="1459" y="291"/>
                </a:lnTo>
                <a:lnTo>
                  <a:pt x="1383" y="257"/>
                </a:lnTo>
                <a:lnTo>
                  <a:pt x="1304" y="228"/>
                </a:lnTo>
                <a:lnTo>
                  <a:pt x="1222" y="208"/>
                </a:lnTo>
                <a:lnTo>
                  <a:pt x="1140" y="197"/>
                </a:lnTo>
                <a:lnTo>
                  <a:pt x="1055" y="191"/>
                </a:lnTo>
                <a:lnTo>
                  <a:pt x="962" y="197"/>
                </a:lnTo>
                <a:lnTo>
                  <a:pt x="871" y="211"/>
                </a:lnTo>
                <a:lnTo>
                  <a:pt x="783" y="237"/>
                </a:lnTo>
                <a:lnTo>
                  <a:pt x="700" y="270"/>
                </a:lnTo>
                <a:lnTo>
                  <a:pt x="619" y="310"/>
                </a:lnTo>
                <a:lnTo>
                  <a:pt x="547" y="359"/>
                </a:lnTo>
                <a:lnTo>
                  <a:pt x="477" y="415"/>
                </a:lnTo>
                <a:lnTo>
                  <a:pt x="415" y="477"/>
                </a:lnTo>
                <a:lnTo>
                  <a:pt x="359" y="547"/>
                </a:lnTo>
                <a:lnTo>
                  <a:pt x="310" y="619"/>
                </a:lnTo>
                <a:lnTo>
                  <a:pt x="270" y="700"/>
                </a:lnTo>
                <a:lnTo>
                  <a:pt x="237" y="783"/>
                </a:lnTo>
                <a:lnTo>
                  <a:pt x="211" y="871"/>
                </a:lnTo>
                <a:lnTo>
                  <a:pt x="197" y="962"/>
                </a:lnTo>
                <a:lnTo>
                  <a:pt x="191" y="1055"/>
                </a:lnTo>
                <a:lnTo>
                  <a:pt x="197" y="1150"/>
                </a:lnTo>
                <a:lnTo>
                  <a:pt x="211" y="1241"/>
                </a:lnTo>
                <a:lnTo>
                  <a:pt x="237" y="1328"/>
                </a:lnTo>
                <a:lnTo>
                  <a:pt x="270" y="1412"/>
                </a:lnTo>
                <a:lnTo>
                  <a:pt x="310" y="1490"/>
                </a:lnTo>
                <a:lnTo>
                  <a:pt x="359" y="1565"/>
                </a:lnTo>
                <a:lnTo>
                  <a:pt x="415" y="1634"/>
                </a:lnTo>
                <a:lnTo>
                  <a:pt x="477" y="1696"/>
                </a:lnTo>
                <a:lnTo>
                  <a:pt x="547" y="1753"/>
                </a:lnTo>
                <a:lnTo>
                  <a:pt x="619" y="1800"/>
                </a:lnTo>
                <a:lnTo>
                  <a:pt x="700" y="1842"/>
                </a:lnTo>
                <a:lnTo>
                  <a:pt x="783" y="1875"/>
                </a:lnTo>
                <a:lnTo>
                  <a:pt x="871" y="1898"/>
                </a:lnTo>
                <a:lnTo>
                  <a:pt x="962" y="1913"/>
                </a:lnTo>
                <a:lnTo>
                  <a:pt x="1055" y="1918"/>
                </a:lnTo>
                <a:lnTo>
                  <a:pt x="1150" y="1913"/>
                </a:lnTo>
                <a:lnTo>
                  <a:pt x="1241" y="1898"/>
                </a:lnTo>
                <a:lnTo>
                  <a:pt x="1328" y="1875"/>
                </a:lnTo>
                <a:lnTo>
                  <a:pt x="1412" y="1842"/>
                </a:lnTo>
                <a:lnTo>
                  <a:pt x="1490" y="1800"/>
                </a:lnTo>
                <a:lnTo>
                  <a:pt x="1565" y="1753"/>
                </a:lnTo>
                <a:lnTo>
                  <a:pt x="1634" y="1696"/>
                </a:lnTo>
                <a:lnTo>
                  <a:pt x="1696" y="1634"/>
                </a:lnTo>
                <a:lnTo>
                  <a:pt x="1753" y="1565"/>
                </a:lnTo>
                <a:lnTo>
                  <a:pt x="1800" y="1490"/>
                </a:lnTo>
                <a:lnTo>
                  <a:pt x="1842" y="1412"/>
                </a:lnTo>
                <a:lnTo>
                  <a:pt x="1875" y="1328"/>
                </a:lnTo>
                <a:lnTo>
                  <a:pt x="1898" y="1241"/>
                </a:lnTo>
                <a:lnTo>
                  <a:pt x="1913" y="1150"/>
                </a:lnTo>
                <a:lnTo>
                  <a:pt x="1918" y="1055"/>
                </a:lnTo>
                <a:lnTo>
                  <a:pt x="1915" y="971"/>
                </a:lnTo>
                <a:lnTo>
                  <a:pt x="1902" y="887"/>
                </a:lnTo>
                <a:lnTo>
                  <a:pt x="1882" y="807"/>
                </a:lnTo>
                <a:lnTo>
                  <a:pt x="1855" y="727"/>
                </a:lnTo>
                <a:lnTo>
                  <a:pt x="1818" y="652"/>
                </a:lnTo>
                <a:lnTo>
                  <a:pt x="1776" y="579"/>
                </a:lnTo>
                <a:lnTo>
                  <a:pt x="1764" y="556"/>
                </a:lnTo>
                <a:lnTo>
                  <a:pt x="1760" y="532"/>
                </a:lnTo>
                <a:lnTo>
                  <a:pt x="1762" y="506"/>
                </a:lnTo>
                <a:lnTo>
                  <a:pt x="1769" y="485"/>
                </a:lnTo>
                <a:lnTo>
                  <a:pt x="1784" y="463"/>
                </a:lnTo>
                <a:lnTo>
                  <a:pt x="1802" y="446"/>
                </a:lnTo>
                <a:lnTo>
                  <a:pt x="1825" y="435"/>
                </a:lnTo>
                <a:lnTo>
                  <a:pt x="1851" y="430"/>
                </a:lnTo>
                <a:lnTo>
                  <a:pt x="1875" y="432"/>
                </a:lnTo>
                <a:lnTo>
                  <a:pt x="1898" y="441"/>
                </a:lnTo>
                <a:lnTo>
                  <a:pt x="1918" y="454"/>
                </a:lnTo>
                <a:lnTo>
                  <a:pt x="1935" y="474"/>
                </a:lnTo>
                <a:lnTo>
                  <a:pt x="1988" y="563"/>
                </a:lnTo>
                <a:lnTo>
                  <a:pt x="2031" y="654"/>
                </a:lnTo>
                <a:lnTo>
                  <a:pt x="2066" y="751"/>
                </a:lnTo>
                <a:lnTo>
                  <a:pt x="2091" y="851"/>
                </a:lnTo>
                <a:lnTo>
                  <a:pt x="2106" y="953"/>
                </a:lnTo>
                <a:lnTo>
                  <a:pt x="2111" y="1055"/>
                </a:lnTo>
                <a:lnTo>
                  <a:pt x="2106" y="1162"/>
                </a:lnTo>
                <a:lnTo>
                  <a:pt x="2090" y="1264"/>
                </a:lnTo>
                <a:lnTo>
                  <a:pt x="2064" y="1365"/>
                </a:lnTo>
                <a:lnTo>
                  <a:pt x="2030" y="1461"/>
                </a:lnTo>
                <a:lnTo>
                  <a:pt x="1986" y="1552"/>
                </a:lnTo>
                <a:lnTo>
                  <a:pt x="1935" y="1640"/>
                </a:lnTo>
                <a:lnTo>
                  <a:pt x="1875" y="1720"/>
                </a:lnTo>
                <a:lnTo>
                  <a:pt x="1807" y="1794"/>
                </a:lnTo>
                <a:lnTo>
                  <a:pt x="2509" y="3024"/>
                </a:lnTo>
                <a:lnTo>
                  <a:pt x="2629" y="2990"/>
                </a:lnTo>
                <a:lnTo>
                  <a:pt x="2751" y="2964"/>
                </a:lnTo>
                <a:lnTo>
                  <a:pt x="2877" y="2948"/>
                </a:lnTo>
                <a:lnTo>
                  <a:pt x="3006" y="2942"/>
                </a:lnTo>
                <a:lnTo>
                  <a:pt x="3135" y="2948"/>
                </a:lnTo>
                <a:lnTo>
                  <a:pt x="3261" y="2964"/>
                </a:lnTo>
                <a:lnTo>
                  <a:pt x="3383" y="2990"/>
                </a:lnTo>
                <a:lnTo>
                  <a:pt x="3503" y="3024"/>
                </a:lnTo>
                <a:lnTo>
                  <a:pt x="4205" y="1794"/>
                </a:lnTo>
                <a:lnTo>
                  <a:pt x="4137" y="1720"/>
                </a:lnTo>
                <a:lnTo>
                  <a:pt x="4077" y="1640"/>
                </a:lnTo>
                <a:lnTo>
                  <a:pt x="4026" y="1552"/>
                </a:lnTo>
                <a:lnTo>
                  <a:pt x="3982" y="1461"/>
                </a:lnTo>
                <a:lnTo>
                  <a:pt x="3948" y="1365"/>
                </a:lnTo>
                <a:lnTo>
                  <a:pt x="3922" y="1264"/>
                </a:lnTo>
                <a:lnTo>
                  <a:pt x="3906" y="1162"/>
                </a:lnTo>
                <a:lnTo>
                  <a:pt x="3901" y="1055"/>
                </a:lnTo>
                <a:lnTo>
                  <a:pt x="3906" y="947"/>
                </a:lnTo>
                <a:lnTo>
                  <a:pt x="3922" y="844"/>
                </a:lnTo>
                <a:lnTo>
                  <a:pt x="3950" y="741"/>
                </a:lnTo>
                <a:lnTo>
                  <a:pt x="3984" y="645"/>
                </a:lnTo>
                <a:lnTo>
                  <a:pt x="4030" y="552"/>
                </a:lnTo>
                <a:lnTo>
                  <a:pt x="4083" y="466"/>
                </a:lnTo>
                <a:lnTo>
                  <a:pt x="4143" y="384"/>
                </a:lnTo>
                <a:lnTo>
                  <a:pt x="4210" y="310"/>
                </a:lnTo>
                <a:lnTo>
                  <a:pt x="4287" y="240"/>
                </a:lnTo>
                <a:lnTo>
                  <a:pt x="4367" y="180"/>
                </a:lnTo>
                <a:lnTo>
                  <a:pt x="4454" y="128"/>
                </a:lnTo>
                <a:lnTo>
                  <a:pt x="4545" y="84"/>
                </a:lnTo>
                <a:lnTo>
                  <a:pt x="4644" y="47"/>
                </a:lnTo>
                <a:lnTo>
                  <a:pt x="4744" y="22"/>
                </a:lnTo>
                <a:lnTo>
                  <a:pt x="4850" y="5"/>
                </a:lnTo>
                <a:lnTo>
                  <a:pt x="4957" y="0"/>
                </a:lnTo>
                <a:lnTo>
                  <a:pt x="5065" y="5"/>
                </a:lnTo>
                <a:lnTo>
                  <a:pt x="5168" y="22"/>
                </a:lnTo>
                <a:lnTo>
                  <a:pt x="5271" y="47"/>
                </a:lnTo>
                <a:lnTo>
                  <a:pt x="5367" y="84"/>
                </a:lnTo>
                <a:lnTo>
                  <a:pt x="5460" y="128"/>
                </a:lnTo>
                <a:lnTo>
                  <a:pt x="5546" y="180"/>
                </a:lnTo>
                <a:lnTo>
                  <a:pt x="5628" y="240"/>
                </a:lnTo>
                <a:lnTo>
                  <a:pt x="5702" y="310"/>
                </a:lnTo>
                <a:lnTo>
                  <a:pt x="5772" y="384"/>
                </a:lnTo>
                <a:lnTo>
                  <a:pt x="5832" y="466"/>
                </a:lnTo>
                <a:lnTo>
                  <a:pt x="5884" y="552"/>
                </a:lnTo>
                <a:lnTo>
                  <a:pt x="5928" y="645"/>
                </a:lnTo>
                <a:lnTo>
                  <a:pt x="5965" y="741"/>
                </a:lnTo>
                <a:lnTo>
                  <a:pt x="5990" y="844"/>
                </a:lnTo>
                <a:lnTo>
                  <a:pt x="6007" y="947"/>
                </a:lnTo>
                <a:lnTo>
                  <a:pt x="6012" y="1055"/>
                </a:lnTo>
                <a:lnTo>
                  <a:pt x="6007" y="1162"/>
                </a:lnTo>
                <a:lnTo>
                  <a:pt x="5990" y="1268"/>
                </a:lnTo>
                <a:lnTo>
                  <a:pt x="5965" y="1368"/>
                </a:lnTo>
                <a:lnTo>
                  <a:pt x="5928" y="1467"/>
                </a:lnTo>
                <a:lnTo>
                  <a:pt x="5884" y="1558"/>
                </a:lnTo>
                <a:lnTo>
                  <a:pt x="5832" y="1645"/>
                </a:lnTo>
                <a:lnTo>
                  <a:pt x="5772" y="1725"/>
                </a:lnTo>
                <a:lnTo>
                  <a:pt x="5702" y="1802"/>
                </a:lnTo>
                <a:lnTo>
                  <a:pt x="5628" y="1869"/>
                </a:lnTo>
                <a:lnTo>
                  <a:pt x="5546" y="1929"/>
                </a:lnTo>
                <a:lnTo>
                  <a:pt x="5460" y="1982"/>
                </a:lnTo>
                <a:lnTo>
                  <a:pt x="5367" y="2028"/>
                </a:lnTo>
                <a:lnTo>
                  <a:pt x="5271" y="2062"/>
                </a:lnTo>
                <a:lnTo>
                  <a:pt x="5168" y="2090"/>
                </a:lnTo>
                <a:lnTo>
                  <a:pt x="5065" y="2106"/>
                </a:lnTo>
                <a:lnTo>
                  <a:pt x="4957" y="2111"/>
                </a:lnTo>
                <a:lnTo>
                  <a:pt x="4870" y="2108"/>
                </a:lnTo>
                <a:lnTo>
                  <a:pt x="4786" y="2097"/>
                </a:lnTo>
                <a:lnTo>
                  <a:pt x="4704" y="2081"/>
                </a:lnTo>
                <a:lnTo>
                  <a:pt x="4003" y="3310"/>
                </a:lnTo>
                <a:lnTo>
                  <a:pt x="4090" y="3390"/>
                </a:lnTo>
                <a:lnTo>
                  <a:pt x="4170" y="3478"/>
                </a:lnTo>
                <a:lnTo>
                  <a:pt x="4243" y="3569"/>
                </a:lnTo>
                <a:lnTo>
                  <a:pt x="4310" y="3667"/>
                </a:lnTo>
                <a:lnTo>
                  <a:pt x="4369" y="3771"/>
                </a:lnTo>
                <a:lnTo>
                  <a:pt x="4420" y="3879"/>
                </a:lnTo>
                <a:lnTo>
                  <a:pt x="4462" y="3992"/>
                </a:lnTo>
                <a:lnTo>
                  <a:pt x="4496" y="4108"/>
                </a:lnTo>
                <a:lnTo>
                  <a:pt x="4520" y="4228"/>
                </a:lnTo>
                <a:lnTo>
                  <a:pt x="4536" y="4351"/>
                </a:lnTo>
                <a:lnTo>
                  <a:pt x="4542" y="4476"/>
                </a:lnTo>
                <a:lnTo>
                  <a:pt x="4536" y="4604"/>
                </a:lnTo>
                <a:lnTo>
                  <a:pt x="4520" y="4728"/>
                </a:lnTo>
                <a:lnTo>
                  <a:pt x="4496" y="4850"/>
                </a:lnTo>
                <a:lnTo>
                  <a:pt x="4462" y="4968"/>
                </a:lnTo>
                <a:lnTo>
                  <a:pt x="4416" y="5085"/>
                </a:lnTo>
                <a:lnTo>
                  <a:pt x="4363" y="5196"/>
                </a:lnTo>
                <a:lnTo>
                  <a:pt x="4299" y="5305"/>
                </a:lnTo>
                <a:lnTo>
                  <a:pt x="4227" y="5407"/>
                </a:lnTo>
                <a:lnTo>
                  <a:pt x="4208" y="5425"/>
                </a:lnTo>
                <a:lnTo>
                  <a:pt x="4187" y="5438"/>
                </a:lnTo>
                <a:lnTo>
                  <a:pt x="4163" y="5445"/>
                </a:lnTo>
                <a:lnTo>
                  <a:pt x="4139" y="5445"/>
                </a:lnTo>
                <a:lnTo>
                  <a:pt x="4114" y="5438"/>
                </a:lnTo>
                <a:lnTo>
                  <a:pt x="4092" y="5425"/>
                </a:lnTo>
                <a:lnTo>
                  <a:pt x="4074" y="5407"/>
                </a:lnTo>
                <a:lnTo>
                  <a:pt x="4061" y="5387"/>
                </a:lnTo>
                <a:lnTo>
                  <a:pt x="4055" y="5362"/>
                </a:lnTo>
                <a:lnTo>
                  <a:pt x="4055" y="5338"/>
                </a:lnTo>
                <a:lnTo>
                  <a:pt x="4061" y="5314"/>
                </a:lnTo>
                <a:lnTo>
                  <a:pt x="4074" y="5292"/>
                </a:lnTo>
                <a:lnTo>
                  <a:pt x="4137" y="5201"/>
                </a:lnTo>
                <a:lnTo>
                  <a:pt x="4192" y="5107"/>
                </a:lnTo>
                <a:lnTo>
                  <a:pt x="4239" y="5008"/>
                </a:lnTo>
                <a:lnTo>
                  <a:pt x="4279" y="4908"/>
                </a:lnTo>
                <a:lnTo>
                  <a:pt x="4309" y="4804"/>
                </a:lnTo>
                <a:lnTo>
                  <a:pt x="4332" y="4697"/>
                </a:lnTo>
                <a:lnTo>
                  <a:pt x="4345" y="4587"/>
                </a:lnTo>
                <a:lnTo>
                  <a:pt x="4349" y="4476"/>
                </a:lnTo>
                <a:lnTo>
                  <a:pt x="4343" y="4354"/>
                </a:lnTo>
                <a:lnTo>
                  <a:pt x="4327" y="4236"/>
                </a:lnTo>
                <a:lnTo>
                  <a:pt x="4301" y="4121"/>
                </a:lnTo>
                <a:lnTo>
                  <a:pt x="4265" y="4008"/>
                </a:lnTo>
                <a:lnTo>
                  <a:pt x="4219" y="3902"/>
                </a:lnTo>
                <a:lnTo>
                  <a:pt x="4165" y="3800"/>
                </a:lnTo>
                <a:lnTo>
                  <a:pt x="4103" y="3704"/>
                </a:lnTo>
                <a:lnTo>
                  <a:pt x="4034" y="3613"/>
                </a:lnTo>
                <a:lnTo>
                  <a:pt x="3955" y="3527"/>
                </a:lnTo>
                <a:lnTo>
                  <a:pt x="3871" y="3451"/>
                </a:lnTo>
                <a:lnTo>
                  <a:pt x="3780" y="3379"/>
                </a:lnTo>
                <a:lnTo>
                  <a:pt x="3684" y="3318"/>
                </a:lnTo>
                <a:lnTo>
                  <a:pt x="3582" y="3263"/>
                </a:lnTo>
                <a:lnTo>
                  <a:pt x="3474" y="3217"/>
                </a:lnTo>
                <a:lnTo>
                  <a:pt x="3363" y="3183"/>
                </a:lnTo>
                <a:lnTo>
                  <a:pt x="3246" y="3155"/>
                </a:lnTo>
                <a:lnTo>
                  <a:pt x="3128" y="3139"/>
                </a:lnTo>
                <a:lnTo>
                  <a:pt x="3006" y="3134"/>
                </a:lnTo>
                <a:lnTo>
                  <a:pt x="2884" y="3139"/>
                </a:lnTo>
                <a:lnTo>
                  <a:pt x="2766" y="3155"/>
                </a:lnTo>
                <a:lnTo>
                  <a:pt x="2649" y="3183"/>
                </a:lnTo>
                <a:lnTo>
                  <a:pt x="2538" y="3217"/>
                </a:lnTo>
                <a:lnTo>
                  <a:pt x="2430" y="3263"/>
                </a:lnTo>
                <a:lnTo>
                  <a:pt x="2328" y="3318"/>
                </a:lnTo>
                <a:lnTo>
                  <a:pt x="2232" y="3379"/>
                </a:lnTo>
                <a:lnTo>
                  <a:pt x="2141" y="3451"/>
                </a:lnTo>
                <a:lnTo>
                  <a:pt x="2057" y="3527"/>
                </a:lnTo>
                <a:lnTo>
                  <a:pt x="1978" y="3613"/>
                </a:lnTo>
                <a:lnTo>
                  <a:pt x="1909" y="3704"/>
                </a:lnTo>
                <a:lnTo>
                  <a:pt x="1847" y="3800"/>
                </a:lnTo>
                <a:lnTo>
                  <a:pt x="1793" y="3902"/>
                </a:lnTo>
                <a:lnTo>
                  <a:pt x="1747" y="4008"/>
                </a:lnTo>
                <a:lnTo>
                  <a:pt x="1711" y="4121"/>
                </a:lnTo>
                <a:lnTo>
                  <a:pt x="1685" y="4236"/>
                </a:lnTo>
                <a:lnTo>
                  <a:pt x="1669" y="4354"/>
                </a:lnTo>
                <a:lnTo>
                  <a:pt x="1663" y="4476"/>
                </a:lnTo>
                <a:lnTo>
                  <a:pt x="1669" y="4598"/>
                </a:lnTo>
                <a:lnTo>
                  <a:pt x="1685" y="4719"/>
                </a:lnTo>
                <a:lnTo>
                  <a:pt x="1711" y="4833"/>
                </a:lnTo>
                <a:lnTo>
                  <a:pt x="1747" y="4944"/>
                </a:lnTo>
                <a:lnTo>
                  <a:pt x="1793" y="5052"/>
                </a:lnTo>
                <a:lnTo>
                  <a:pt x="1847" y="5154"/>
                </a:lnTo>
                <a:lnTo>
                  <a:pt x="1909" y="5250"/>
                </a:lnTo>
                <a:lnTo>
                  <a:pt x="1978" y="5342"/>
                </a:lnTo>
                <a:lnTo>
                  <a:pt x="2057" y="5427"/>
                </a:lnTo>
                <a:lnTo>
                  <a:pt x="2141" y="5504"/>
                </a:lnTo>
                <a:lnTo>
                  <a:pt x="2232" y="5575"/>
                </a:lnTo>
                <a:lnTo>
                  <a:pt x="2328" y="5637"/>
                </a:lnTo>
                <a:lnTo>
                  <a:pt x="2430" y="5691"/>
                </a:lnTo>
                <a:lnTo>
                  <a:pt x="2538" y="5735"/>
                </a:lnTo>
                <a:lnTo>
                  <a:pt x="2649" y="5772"/>
                </a:lnTo>
                <a:lnTo>
                  <a:pt x="2766" y="5799"/>
                </a:lnTo>
                <a:lnTo>
                  <a:pt x="2884" y="5815"/>
                </a:lnTo>
                <a:lnTo>
                  <a:pt x="3006" y="5821"/>
                </a:lnTo>
                <a:lnTo>
                  <a:pt x="3117" y="5815"/>
                </a:lnTo>
                <a:lnTo>
                  <a:pt x="3225" y="5802"/>
                </a:lnTo>
                <a:lnTo>
                  <a:pt x="3332" y="5781"/>
                </a:lnTo>
                <a:lnTo>
                  <a:pt x="3436" y="5750"/>
                </a:lnTo>
                <a:lnTo>
                  <a:pt x="3538" y="5711"/>
                </a:lnTo>
                <a:lnTo>
                  <a:pt x="3636" y="5664"/>
                </a:lnTo>
                <a:lnTo>
                  <a:pt x="3729" y="5608"/>
                </a:lnTo>
                <a:lnTo>
                  <a:pt x="3820" y="5546"/>
                </a:lnTo>
                <a:lnTo>
                  <a:pt x="3842" y="5533"/>
                </a:lnTo>
                <a:lnTo>
                  <a:pt x="3868" y="5526"/>
                </a:lnTo>
                <a:lnTo>
                  <a:pt x="3891" y="5526"/>
                </a:lnTo>
                <a:lnTo>
                  <a:pt x="3915" y="5533"/>
                </a:lnTo>
                <a:lnTo>
                  <a:pt x="3937" y="5546"/>
                </a:lnTo>
                <a:lnTo>
                  <a:pt x="3955" y="5564"/>
                </a:lnTo>
                <a:lnTo>
                  <a:pt x="3968" y="5586"/>
                </a:lnTo>
                <a:lnTo>
                  <a:pt x="3973" y="5609"/>
                </a:lnTo>
                <a:lnTo>
                  <a:pt x="3973" y="5633"/>
                </a:lnTo>
                <a:lnTo>
                  <a:pt x="3968" y="5657"/>
                </a:lnTo>
                <a:lnTo>
                  <a:pt x="3955" y="5679"/>
                </a:lnTo>
                <a:lnTo>
                  <a:pt x="3937" y="5697"/>
                </a:lnTo>
                <a:lnTo>
                  <a:pt x="3833" y="5770"/>
                </a:lnTo>
                <a:lnTo>
                  <a:pt x="3726" y="5833"/>
                </a:lnTo>
                <a:lnTo>
                  <a:pt x="3614" y="5888"/>
                </a:lnTo>
                <a:lnTo>
                  <a:pt x="3498" y="5932"/>
                </a:lnTo>
                <a:lnTo>
                  <a:pt x="3379" y="5966"/>
                </a:lnTo>
                <a:lnTo>
                  <a:pt x="3257" y="5992"/>
                </a:lnTo>
                <a:lnTo>
                  <a:pt x="3132" y="6007"/>
                </a:lnTo>
                <a:lnTo>
                  <a:pt x="3006" y="6012"/>
                </a:lnTo>
                <a:lnTo>
                  <a:pt x="2873" y="6007"/>
                </a:lnTo>
                <a:lnTo>
                  <a:pt x="2745" y="5990"/>
                </a:lnTo>
                <a:lnTo>
                  <a:pt x="2620" y="5963"/>
                </a:lnTo>
                <a:lnTo>
                  <a:pt x="2498" y="5925"/>
                </a:lnTo>
                <a:lnTo>
                  <a:pt x="2381" y="5879"/>
                </a:lnTo>
                <a:lnTo>
                  <a:pt x="2268" y="5823"/>
                </a:lnTo>
                <a:lnTo>
                  <a:pt x="2161" y="5759"/>
                </a:lnTo>
                <a:lnTo>
                  <a:pt x="2060" y="5686"/>
                </a:lnTo>
                <a:lnTo>
                  <a:pt x="1966" y="5606"/>
                </a:lnTo>
                <a:lnTo>
                  <a:pt x="1878" y="5516"/>
                </a:lnTo>
                <a:lnTo>
                  <a:pt x="1798" y="5422"/>
                </a:lnTo>
                <a:lnTo>
                  <a:pt x="1725" y="5322"/>
                </a:lnTo>
                <a:lnTo>
                  <a:pt x="1660" y="5214"/>
                </a:lnTo>
                <a:lnTo>
                  <a:pt x="1605" y="5103"/>
                </a:lnTo>
                <a:lnTo>
                  <a:pt x="1558" y="4986"/>
                </a:lnTo>
                <a:lnTo>
                  <a:pt x="1521" y="4864"/>
                </a:lnTo>
                <a:lnTo>
                  <a:pt x="1494" y="4739"/>
                </a:lnTo>
                <a:lnTo>
                  <a:pt x="1477" y="4609"/>
                </a:lnTo>
                <a:lnTo>
                  <a:pt x="1470" y="4476"/>
                </a:lnTo>
                <a:lnTo>
                  <a:pt x="1476" y="4351"/>
                </a:lnTo>
                <a:lnTo>
                  <a:pt x="1492" y="4228"/>
                </a:lnTo>
                <a:lnTo>
                  <a:pt x="1516" y="4108"/>
                </a:lnTo>
                <a:lnTo>
                  <a:pt x="1550" y="3992"/>
                </a:lnTo>
                <a:lnTo>
                  <a:pt x="1592" y="3879"/>
                </a:lnTo>
                <a:lnTo>
                  <a:pt x="1643" y="3771"/>
                </a:lnTo>
                <a:lnTo>
                  <a:pt x="1702" y="3667"/>
                </a:lnTo>
                <a:lnTo>
                  <a:pt x="1769" y="3569"/>
                </a:lnTo>
                <a:lnTo>
                  <a:pt x="1842" y="3478"/>
                </a:lnTo>
                <a:lnTo>
                  <a:pt x="1922" y="3390"/>
                </a:lnTo>
                <a:lnTo>
                  <a:pt x="2009" y="3310"/>
                </a:lnTo>
                <a:lnTo>
                  <a:pt x="1308" y="2081"/>
                </a:lnTo>
                <a:lnTo>
                  <a:pt x="1226" y="2097"/>
                </a:lnTo>
                <a:lnTo>
                  <a:pt x="1142" y="2108"/>
                </a:lnTo>
                <a:lnTo>
                  <a:pt x="1055" y="2111"/>
                </a:lnTo>
                <a:lnTo>
                  <a:pt x="947" y="2106"/>
                </a:lnTo>
                <a:lnTo>
                  <a:pt x="844" y="2090"/>
                </a:lnTo>
                <a:lnTo>
                  <a:pt x="741" y="2062"/>
                </a:lnTo>
                <a:lnTo>
                  <a:pt x="645" y="2028"/>
                </a:lnTo>
                <a:lnTo>
                  <a:pt x="552" y="1982"/>
                </a:lnTo>
                <a:lnTo>
                  <a:pt x="466" y="1929"/>
                </a:lnTo>
                <a:lnTo>
                  <a:pt x="384" y="1869"/>
                </a:lnTo>
                <a:lnTo>
                  <a:pt x="310" y="1802"/>
                </a:lnTo>
                <a:lnTo>
                  <a:pt x="240" y="1725"/>
                </a:lnTo>
                <a:lnTo>
                  <a:pt x="180" y="1645"/>
                </a:lnTo>
                <a:lnTo>
                  <a:pt x="128" y="1558"/>
                </a:lnTo>
                <a:lnTo>
                  <a:pt x="84" y="1467"/>
                </a:lnTo>
                <a:lnTo>
                  <a:pt x="47" y="1368"/>
                </a:lnTo>
                <a:lnTo>
                  <a:pt x="22" y="1268"/>
                </a:lnTo>
                <a:lnTo>
                  <a:pt x="5" y="1162"/>
                </a:lnTo>
                <a:lnTo>
                  <a:pt x="0" y="1055"/>
                </a:lnTo>
                <a:lnTo>
                  <a:pt x="5" y="947"/>
                </a:lnTo>
                <a:lnTo>
                  <a:pt x="22" y="844"/>
                </a:lnTo>
                <a:lnTo>
                  <a:pt x="47" y="741"/>
                </a:lnTo>
                <a:lnTo>
                  <a:pt x="84" y="645"/>
                </a:lnTo>
                <a:lnTo>
                  <a:pt x="128" y="552"/>
                </a:lnTo>
                <a:lnTo>
                  <a:pt x="180" y="466"/>
                </a:lnTo>
                <a:lnTo>
                  <a:pt x="240" y="384"/>
                </a:lnTo>
                <a:lnTo>
                  <a:pt x="310" y="310"/>
                </a:lnTo>
                <a:lnTo>
                  <a:pt x="384" y="240"/>
                </a:lnTo>
                <a:lnTo>
                  <a:pt x="466" y="180"/>
                </a:lnTo>
                <a:lnTo>
                  <a:pt x="552" y="128"/>
                </a:lnTo>
                <a:lnTo>
                  <a:pt x="645" y="84"/>
                </a:lnTo>
                <a:lnTo>
                  <a:pt x="741" y="47"/>
                </a:lnTo>
                <a:lnTo>
                  <a:pt x="844" y="22"/>
                </a:lnTo>
                <a:lnTo>
                  <a:pt x="947" y="5"/>
                </a:lnTo>
                <a:lnTo>
                  <a:pt x="10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6035BA4-9400-4C10-B619-AE6E20AF2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999761"/>
              </p:ext>
            </p:extLst>
          </p:nvPr>
        </p:nvGraphicFramePr>
        <p:xfrm>
          <a:off x="10500139" y="3170049"/>
          <a:ext cx="1637389" cy="143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2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6" name="Oval 10105"/>
          <p:cNvSpPr/>
          <p:nvPr/>
        </p:nvSpPr>
        <p:spPr>
          <a:xfrm>
            <a:off x="8725356" y="2057399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7" name="TextBox 10106"/>
          <p:cNvSpPr txBox="1"/>
          <p:nvPr/>
        </p:nvSpPr>
        <p:spPr>
          <a:xfrm>
            <a:off x="8989758" y="2321003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03</a:t>
            </a:r>
          </a:p>
        </p:txBody>
      </p:sp>
      <p:cxnSp>
        <p:nvCxnSpPr>
          <p:cNvPr id="10108" name="Straight Connector 10107"/>
          <p:cNvCxnSpPr>
            <a:endCxn id="10106" idx="6"/>
          </p:cNvCxnSpPr>
          <p:nvPr/>
        </p:nvCxnSpPr>
        <p:spPr>
          <a:xfrm flipH="1">
            <a:off x="11468556" y="3428999"/>
            <a:ext cx="72344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4" name="TextBox 10133"/>
          <p:cNvSpPr txBox="1"/>
          <p:nvPr/>
        </p:nvSpPr>
        <p:spPr>
          <a:xfrm rot="16200000">
            <a:off x="8274672" y="1600814"/>
            <a:ext cx="3899202" cy="365636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91000"/>
              </a:avLst>
            </a:prstTxWarp>
            <a:spAutoFit/>
          </a:bodyPr>
          <a:lstStyle/>
          <a:p>
            <a:pPr algn="ctr"/>
            <a:r>
              <a:rPr lang="en-US" sz="4800" b="1" spc="-150" dirty="0">
                <a:solidFill>
                  <a:schemeClr val="accent2"/>
                </a:solidFill>
              </a:rPr>
              <a:t>Analysis and Estimations</a:t>
            </a:r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B38DBA-B546-4237-B4BD-A5C29A3C04E8}"/>
              </a:ext>
            </a:extLst>
          </p:cNvPr>
          <p:cNvSpPr txBox="1"/>
          <p:nvPr/>
        </p:nvSpPr>
        <p:spPr>
          <a:xfrm>
            <a:off x="-415553" y="2865523"/>
            <a:ext cx="57054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accent2"/>
                </a:solidFill>
              </a:rPr>
              <a:t>Selected Country: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00B034-F331-40B7-9E17-F74B6AB6211A}"/>
              </a:ext>
            </a:extLst>
          </p:cNvPr>
          <p:cNvSpPr txBox="1"/>
          <p:nvPr/>
        </p:nvSpPr>
        <p:spPr>
          <a:xfrm>
            <a:off x="5627376" y="1868056"/>
            <a:ext cx="16852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accent2"/>
                </a:solidFill>
              </a:rPr>
              <a:t>T</a:t>
            </a:r>
            <a:r>
              <a:rPr lang="en-US" sz="4000" spc="-300" dirty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en-US" sz="4000" spc="-300" dirty="0">
                <a:solidFill>
                  <a:schemeClr val="accent4"/>
                </a:solidFill>
              </a:rPr>
              <a:t>n</a:t>
            </a:r>
            <a:r>
              <a:rPr lang="en-US" sz="4000" spc="-300" dirty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n-US" sz="4000" spc="-3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4000" spc="-3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en-US" sz="54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CDCC3DF6-0CDA-4332-99F2-29293756D393}"/>
              </a:ext>
            </a:extLst>
          </p:cNvPr>
          <p:cNvSpPr>
            <a:spLocks noEditPoints="1"/>
          </p:cNvSpPr>
          <p:nvPr/>
        </p:nvSpPr>
        <p:spPr bwMode="auto">
          <a:xfrm>
            <a:off x="5324673" y="1184606"/>
            <a:ext cx="2754159" cy="3899203"/>
          </a:xfrm>
          <a:custGeom>
            <a:avLst/>
            <a:gdLst>
              <a:gd name="T0" fmla="*/ 48 w 60"/>
              <a:gd name="T1" fmla="*/ 65 h 129"/>
              <a:gd name="T2" fmla="*/ 48 w 60"/>
              <a:gd name="T3" fmla="*/ 67 h 129"/>
              <a:gd name="T4" fmla="*/ 50 w 60"/>
              <a:gd name="T5" fmla="*/ 67 h 129"/>
              <a:gd name="T6" fmla="*/ 52 w 60"/>
              <a:gd name="T7" fmla="*/ 65 h 129"/>
              <a:gd name="T8" fmla="*/ 50 w 60"/>
              <a:gd name="T9" fmla="*/ 63 h 129"/>
              <a:gd name="T10" fmla="*/ 56 w 60"/>
              <a:gd name="T11" fmla="*/ 47 h 129"/>
              <a:gd name="T12" fmla="*/ 56 w 60"/>
              <a:gd name="T13" fmla="*/ 49 h 129"/>
              <a:gd name="T14" fmla="*/ 58 w 60"/>
              <a:gd name="T15" fmla="*/ 83 h 129"/>
              <a:gd name="T16" fmla="*/ 58 w 60"/>
              <a:gd name="T17" fmla="*/ 77 h 129"/>
              <a:gd name="T18" fmla="*/ 56 w 60"/>
              <a:gd name="T19" fmla="*/ 77 h 129"/>
              <a:gd name="T20" fmla="*/ 54 w 60"/>
              <a:gd name="T21" fmla="*/ 75 h 129"/>
              <a:gd name="T22" fmla="*/ 54 w 60"/>
              <a:gd name="T23" fmla="*/ 73 h 129"/>
              <a:gd name="T24" fmla="*/ 50 w 60"/>
              <a:gd name="T25" fmla="*/ 71 h 129"/>
              <a:gd name="T26" fmla="*/ 48 w 60"/>
              <a:gd name="T27" fmla="*/ 69 h 129"/>
              <a:gd name="T28" fmla="*/ 42 w 60"/>
              <a:gd name="T29" fmla="*/ 67 h 129"/>
              <a:gd name="T30" fmla="*/ 38 w 60"/>
              <a:gd name="T31" fmla="*/ 59 h 129"/>
              <a:gd name="T32" fmla="*/ 40 w 60"/>
              <a:gd name="T33" fmla="*/ 55 h 129"/>
              <a:gd name="T34" fmla="*/ 50 w 60"/>
              <a:gd name="T35" fmla="*/ 47 h 129"/>
              <a:gd name="T36" fmla="*/ 52 w 60"/>
              <a:gd name="T37" fmla="*/ 39 h 129"/>
              <a:gd name="T38" fmla="*/ 52 w 60"/>
              <a:gd name="T39" fmla="*/ 33 h 129"/>
              <a:gd name="T40" fmla="*/ 46 w 60"/>
              <a:gd name="T41" fmla="*/ 27 h 129"/>
              <a:gd name="T42" fmla="*/ 44 w 60"/>
              <a:gd name="T43" fmla="*/ 21 h 129"/>
              <a:gd name="T44" fmla="*/ 48 w 60"/>
              <a:gd name="T45" fmla="*/ 17 h 129"/>
              <a:gd name="T46" fmla="*/ 54 w 60"/>
              <a:gd name="T47" fmla="*/ 11 h 129"/>
              <a:gd name="T48" fmla="*/ 50 w 60"/>
              <a:gd name="T49" fmla="*/ 6 h 129"/>
              <a:gd name="T50" fmla="*/ 44 w 60"/>
              <a:gd name="T51" fmla="*/ 11 h 129"/>
              <a:gd name="T52" fmla="*/ 42 w 60"/>
              <a:gd name="T53" fmla="*/ 11 h 129"/>
              <a:gd name="T54" fmla="*/ 38 w 60"/>
              <a:gd name="T55" fmla="*/ 2 h 129"/>
              <a:gd name="T56" fmla="*/ 34 w 60"/>
              <a:gd name="T57" fmla="*/ 2 h 129"/>
              <a:gd name="T58" fmla="*/ 34 w 60"/>
              <a:gd name="T59" fmla="*/ 2 h 129"/>
              <a:gd name="T60" fmla="*/ 34 w 60"/>
              <a:gd name="T61" fmla="*/ 0 h 129"/>
              <a:gd name="T62" fmla="*/ 22 w 60"/>
              <a:gd name="T63" fmla="*/ 4 h 129"/>
              <a:gd name="T64" fmla="*/ 16 w 60"/>
              <a:gd name="T65" fmla="*/ 9 h 129"/>
              <a:gd name="T66" fmla="*/ 14 w 60"/>
              <a:gd name="T67" fmla="*/ 13 h 129"/>
              <a:gd name="T68" fmla="*/ 10 w 60"/>
              <a:gd name="T69" fmla="*/ 17 h 129"/>
              <a:gd name="T70" fmla="*/ 12 w 60"/>
              <a:gd name="T71" fmla="*/ 19 h 129"/>
              <a:gd name="T72" fmla="*/ 12 w 60"/>
              <a:gd name="T73" fmla="*/ 25 h 129"/>
              <a:gd name="T74" fmla="*/ 12 w 60"/>
              <a:gd name="T75" fmla="*/ 31 h 129"/>
              <a:gd name="T76" fmla="*/ 12 w 60"/>
              <a:gd name="T77" fmla="*/ 37 h 129"/>
              <a:gd name="T78" fmla="*/ 12 w 60"/>
              <a:gd name="T79" fmla="*/ 43 h 129"/>
              <a:gd name="T80" fmla="*/ 10 w 60"/>
              <a:gd name="T81" fmla="*/ 49 h 129"/>
              <a:gd name="T82" fmla="*/ 8 w 60"/>
              <a:gd name="T83" fmla="*/ 53 h 129"/>
              <a:gd name="T84" fmla="*/ 2 w 60"/>
              <a:gd name="T85" fmla="*/ 57 h 129"/>
              <a:gd name="T86" fmla="*/ 0 w 60"/>
              <a:gd name="T87" fmla="*/ 63 h 129"/>
              <a:gd name="T88" fmla="*/ 0 w 60"/>
              <a:gd name="T89" fmla="*/ 71 h 129"/>
              <a:gd name="T90" fmla="*/ 2 w 60"/>
              <a:gd name="T91" fmla="*/ 75 h 129"/>
              <a:gd name="T92" fmla="*/ 8 w 60"/>
              <a:gd name="T93" fmla="*/ 79 h 129"/>
              <a:gd name="T94" fmla="*/ 12 w 60"/>
              <a:gd name="T95" fmla="*/ 89 h 129"/>
              <a:gd name="T96" fmla="*/ 20 w 60"/>
              <a:gd name="T97" fmla="*/ 95 h 129"/>
              <a:gd name="T98" fmla="*/ 22 w 60"/>
              <a:gd name="T99" fmla="*/ 101 h 129"/>
              <a:gd name="T100" fmla="*/ 26 w 60"/>
              <a:gd name="T101" fmla="*/ 113 h 129"/>
              <a:gd name="T102" fmla="*/ 28 w 60"/>
              <a:gd name="T103" fmla="*/ 125 h 129"/>
              <a:gd name="T104" fmla="*/ 34 w 60"/>
              <a:gd name="T105" fmla="*/ 127 h 129"/>
              <a:gd name="T106" fmla="*/ 38 w 60"/>
              <a:gd name="T107" fmla="*/ 123 h 129"/>
              <a:gd name="T108" fmla="*/ 40 w 60"/>
              <a:gd name="T109" fmla="*/ 117 h 129"/>
              <a:gd name="T110" fmla="*/ 38 w 60"/>
              <a:gd name="T111" fmla="*/ 111 h 129"/>
              <a:gd name="T112" fmla="*/ 40 w 60"/>
              <a:gd name="T113" fmla="*/ 105 h 129"/>
              <a:gd name="T114" fmla="*/ 44 w 60"/>
              <a:gd name="T115" fmla="*/ 103 h 129"/>
              <a:gd name="T116" fmla="*/ 46 w 60"/>
              <a:gd name="T117" fmla="*/ 99 h 129"/>
              <a:gd name="T118" fmla="*/ 48 w 60"/>
              <a:gd name="T119" fmla="*/ 97 h 129"/>
              <a:gd name="T120" fmla="*/ 56 w 60"/>
              <a:gd name="T121" fmla="*/ 91 h 129"/>
              <a:gd name="T122" fmla="*/ 60 w 60"/>
              <a:gd name="T123" fmla="*/ 8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129">
                <a:moveTo>
                  <a:pt x="50" y="63"/>
                </a:moveTo>
                <a:lnTo>
                  <a:pt x="48" y="65"/>
                </a:lnTo>
                <a:lnTo>
                  <a:pt x="48" y="65"/>
                </a:lnTo>
                <a:lnTo>
                  <a:pt x="48" y="67"/>
                </a:lnTo>
                <a:lnTo>
                  <a:pt x="48" y="67"/>
                </a:lnTo>
                <a:lnTo>
                  <a:pt x="48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0" y="67"/>
                </a:lnTo>
                <a:lnTo>
                  <a:pt x="52" y="67"/>
                </a:lnTo>
                <a:lnTo>
                  <a:pt x="52" y="65"/>
                </a:lnTo>
                <a:lnTo>
                  <a:pt x="52" y="65"/>
                </a:lnTo>
                <a:lnTo>
                  <a:pt x="52" y="65"/>
                </a:lnTo>
                <a:lnTo>
                  <a:pt x="50" y="63"/>
                </a:lnTo>
                <a:close/>
                <a:moveTo>
                  <a:pt x="56" y="49"/>
                </a:moveTo>
                <a:lnTo>
                  <a:pt x="56" y="47"/>
                </a:lnTo>
                <a:lnTo>
                  <a:pt x="56" y="47"/>
                </a:lnTo>
                <a:lnTo>
                  <a:pt x="54" y="49"/>
                </a:lnTo>
                <a:lnTo>
                  <a:pt x="54" y="49"/>
                </a:lnTo>
                <a:lnTo>
                  <a:pt x="56" y="49"/>
                </a:lnTo>
                <a:close/>
                <a:moveTo>
                  <a:pt x="60" y="89"/>
                </a:moveTo>
                <a:lnTo>
                  <a:pt x="58" y="87"/>
                </a:lnTo>
                <a:lnTo>
                  <a:pt x="58" y="83"/>
                </a:lnTo>
                <a:lnTo>
                  <a:pt x="58" y="81"/>
                </a:lnTo>
                <a:lnTo>
                  <a:pt x="58" y="81"/>
                </a:lnTo>
                <a:lnTo>
                  <a:pt x="58" y="77"/>
                </a:lnTo>
                <a:lnTo>
                  <a:pt x="58" y="77"/>
                </a:lnTo>
                <a:lnTo>
                  <a:pt x="58" y="75"/>
                </a:lnTo>
                <a:lnTo>
                  <a:pt x="56" y="77"/>
                </a:lnTo>
                <a:lnTo>
                  <a:pt x="54" y="75"/>
                </a:lnTo>
                <a:lnTo>
                  <a:pt x="54" y="75"/>
                </a:lnTo>
                <a:lnTo>
                  <a:pt x="54" y="75"/>
                </a:lnTo>
                <a:lnTo>
                  <a:pt x="56" y="75"/>
                </a:lnTo>
                <a:lnTo>
                  <a:pt x="56" y="75"/>
                </a:lnTo>
                <a:lnTo>
                  <a:pt x="54" y="73"/>
                </a:lnTo>
                <a:lnTo>
                  <a:pt x="52" y="69"/>
                </a:lnTo>
                <a:lnTo>
                  <a:pt x="50" y="69"/>
                </a:lnTo>
                <a:lnTo>
                  <a:pt x="50" y="71"/>
                </a:lnTo>
                <a:lnTo>
                  <a:pt x="48" y="71"/>
                </a:lnTo>
                <a:lnTo>
                  <a:pt x="48" y="71"/>
                </a:lnTo>
                <a:lnTo>
                  <a:pt x="48" y="69"/>
                </a:lnTo>
                <a:lnTo>
                  <a:pt x="48" y="67"/>
                </a:lnTo>
                <a:lnTo>
                  <a:pt x="44" y="69"/>
                </a:lnTo>
                <a:lnTo>
                  <a:pt x="42" y="67"/>
                </a:lnTo>
                <a:lnTo>
                  <a:pt x="38" y="65"/>
                </a:lnTo>
                <a:lnTo>
                  <a:pt x="38" y="61"/>
                </a:lnTo>
                <a:lnTo>
                  <a:pt x="38" y="59"/>
                </a:lnTo>
                <a:lnTo>
                  <a:pt x="38" y="59"/>
                </a:lnTo>
                <a:lnTo>
                  <a:pt x="38" y="57"/>
                </a:lnTo>
                <a:lnTo>
                  <a:pt x="40" y="55"/>
                </a:lnTo>
                <a:lnTo>
                  <a:pt x="44" y="53"/>
                </a:lnTo>
                <a:lnTo>
                  <a:pt x="46" y="49"/>
                </a:lnTo>
                <a:lnTo>
                  <a:pt x="50" y="47"/>
                </a:lnTo>
                <a:lnTo>
                  <a:pt x="50" y="43"/>
                </a:lnTo>
                <a:lnTo>
                  <a:pt x="54" y="39"/>
                </a:lnTo>
                <a:lnTo>
                  <a:pt x="52" y="39"/>
                </a:lnTo>
                <a:lnTo>
                  <a:pt x="52" y="35"/>
                </a:lnTo>
                <a:lnTo>
                  <a:pt x="52" y="35"/>
                </a:lnTo>
                <a:lnTo>
                  <a:pt x="52" y="33"/>
                </a:lnTo>
                <a:lnTo>
                  <a:pt x="48" y="31"/>
                </a:lnTo>
                <a:lnTo>
                  <a:pt x="46" y="29"/>
                </a:lnTo>
                <a:lnTo>
                  <a:pt x="46" y="27"/>
                </a:lnTo>
                <a:lnTo>
                  <a:pt x="44" y="25"/>
                </a:lnTo>
                <a:lnTo>
                  <a:pt x="44" y="23"/>
                </a:lnTo>
                <a:lnTo>
                  <a:pt x="44" y="21"/>
                </a:lnTo>
                <a:lnTo>
                  <a:pt x="44" y="21"/>
                </a:lnTo>
                <a:lnTo>
                  <a:pt x="46" y="19"/>
                </a:lnTo>
                <a:lnTo>
                  <a:pt x="48" y="17"/>
                </a:lnTo>
                <a:lnTo>
                  <a:pt x="50" y="13"/>
                </a:lnTo>
                <a:lnTo>
                  <a:pt x="52" y="11"/>
                </a:lnTo>
                <a:lnTo>
                  <a:pt x="54" y="11"/>
                </a:lnTo>
                <a:lnTo>
                  <a:pt x="52" y="9"/>
                </a:lnTo>
                <a:lnTo>
                  <a:pt x="52" y="6"/>
                </a:lnTo>
                <a:lnTo>
                  <a:pt x="50" y="6"/>
                </a:lnTo>
                <a:lnTo>
                  <a:pt x="48" y="9"/>
                </a:lnTo>
                <a:lnTo>
                  <a:pt x="46" y="9"/>
                </a:lnTo>
                <a:lnTo>
                  <a:pt x="44" y="11"/>
                </a:lnTo>
                <a:lnTo>
                  <a:pt x="42" y="13"/>
                </a:lnTo>
                <a:lnTo>
                  <a:pt x="42" y="11"/>
                </a:lnTo>
                <a:lnTo>
                  <a:pt x="42" y="11"/>
                </a:lnTo>
                <a:lnTo>
                  <a:pt x="40" y="6"/>
                </a:lnTo>
                <a:lnTo>
                  <a:pt x="40" y="4"/>
                </a:lnTo>
                <a:lnTo>
                  <a:pt x="38" y="2"/>
                </a:lnTo>
                <a:lnTo>
                  <a:pt x="36" y="2"/>
                </a:lnTo>
                <a:lnTo>
                  <a:pt x="34" y="2"/>
                </a:lnTo>
                <a:lnTo>
                  <a:pt x="34" y="2"/>
                </a:lnTo>
                <a:lnTo>
                  <a:pt x="36" y="4"/>
                </a:lnTo>
                <a:lnTo>
                  <a:pt x="34" y="4"/>
                </a:lnTo>
                <a:lnTo>
                  <a:pt x="34" y="2"/>
                </a:lnTo>
                <a:lnTo>
                  <a:pt x="34" y="2"/>
                </a:lnTo>
                <a:lnTo>
                  <a:pt x="34" y="2"/>
                </a:lnTo>
                <a:lnTo>
                  <a:pt x="34" y="0"/>
                </a:lnTo>
                <a:lnTo>
                  <a:pt x="32" y="0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6" y="9"/>
                </a:lnTo>
                <a:lnTo>
                  <a:pt x="16" y="9"/>
                </a:lnTo>
                <a:lnTo>
                  <a:pt x="16" y="11"/>
                </a:lnTo>
                <a:lnTo>
                  <a:pt x="14" y="11"/>
                </a:lnTo>
                <a:lnTo>
                  <a:pt x="14" y="13"/>
                </a:lnTo>
                <a:lnTo>
                  <a:pt x="12" y="15"/>
                </a:lnTo>
                <a:lnTo>
                  <a:pt x="10" y="17"/>
                </a:lnTo>
                <a:lnTo>
                  <a:pt x="10" y="17"/>
                </a:lnTo>
                <a:lnTo>
                  <a:pt x="10" y="17"/>
                </a:lnTo>
                <a:lnTo>
                  <a:pt x="12" y="17"/>
                </a:lnTo>
                <a:lnTo>
                  <a:pt x="12" y="19"/>
                </a:lnTo>
                <a:lnTo>
                  <a:pt x="12" y="19"/>
                </a:lnTo>
                <a:lnTo>
                  <a:pt x="12" y="23"/>
                </a:lnTo>
                <a:lnTo>
                  <a:pt x="12" y="25"/>
                </a:lnTo>
                <a:lnTo>
                  <a:pt x="10" y="29"/>
                </a:lnTo>
                <a:lnTo>
                  <a:pt x="10" y="29"/>
                </a:lnTo>
                <a:lnTo>
                  <a:pt x="12" y="31"/>
                </a:lnTo>
                <a:lnTo>
                  <a:pt x="12" y="33"/>
                </a:lnTo>
                <a:lnTo>
                  <a:pt x="12" y="33"/>
                </a:lnTo>
                <a:lnTo>
                  <a:pt x="12" y="37"/>
                </a:lnTo>
                <a:lnTo>
                  <a:pt x="12" y="39"/>
                </a:lnTo>
                <a:lnTo>
                  <a:pt x="12" y="41"/>
                </a:lnTo>
                <a:lnTo>
                  <a:pt x="12" y="43"/>
                </a:lnTo>
                <a:lnTo>
                  <a:pt x="10" y="45"/>
                </a:lnTo>
                <a:lnTo>
                  <a:pt x="10" y="47"/>
                </a:lnTo>
                <a:lnTo>
                  <a:pt x="10" y="49"/>
                </a:lnTo>
                <a:lnTo>
                  <a:pt x="10" y="51"/>
                </a:lnTo>
                <a:lnTo>
                  <a:pt x="8" y="51"/>
                </a:lnTo>
                <a:lnTo>
                  <a:pt x="8" y="53"/>
                </a:lnTo>
                <a:lnTo>
                  <a:pt x="6" y="53"/>
                </a:lnTo>
                <a:lnTo>
                  <a:pt x="4" y="55"/>
                </a:lnTo>
                <a:lnTo>
                  <a:pt x="2" y="57"/>
                </a:lnTo>
                <a:lnTo>
                  <a:pt x="0" y="59"/>
                </a:lnTo>
                <a:lnTo>
                  <a:pt x="0" y="61"/>
                </a:lnTo>
                <a:lnTo>
                  <a:pt x="0" y="63"/>
                </a:lnTo>
                <a:lnTo>
                  <a:pt x="0" y="65"/>
                </a:lnTo>
                <a:lnTo>
                  <a:pt x="0" y="67"/>
                </a:lnTo>
                <a:lnTo>
                  <a:pt x="0" y="71"/>
                </a:lnTo>
                <a:lnTo>
                  <a:pt x="2" y="73"/>
                </a:lnTo>
                <a:lnTo>
                  <a:pt x="2" y="75"/>
                </a:lnTo>
                <a:lnTo>
                  <a:pt x="2" y="75"/>
                </a:lnTo>
                <a:lnTo>
                  <a:pt x="4" y="77"/>
                </a:lnTo>
                <a:lnTo>
                  <a:pt x="8" y="79"/>
                </a:lnTo>
                <a:lnTo>
                  <a:pt x="8" y="79"/>
                </a:lnTo>
                <a:lnTo>
                  <a:pt x="10" y="81"/>
                </a:lnTo>
                <a:lnTo>
                  <a:pt x="10" y="85"/>
                </a:lnTo>
                <a:lnTo>
                  <a:pt x="12" y="89"/>
                </a:lnTo>
                <a:lnTo>
                  <a:pt x="14" y="91"/>
                </a:lnTo>
                <a:lnTo>
                  <a:pt x="16" y="93"/>
                </a:lnTo>
                <a:lnTo>
                  <a:pt x="20" y="95"/>
                </a:lnTo>
                <a:lnTo>
                  <a:pt x="22" y="95"/>
                </a:lnTo>
                <a:lnTo>
                  <a:pt x="22" y="97"/>
                </a:lnTo>
                <a:lnTo>
                  <a:pt x="22" y="101"/>
                </a:lnTo>
                <a:lnTo>
                  <a:pt x="24" y="105"/>
                </a:lnTo>
                <a:lnTo>
                  <a:pt x="24" y="109"/>
                </a:lnTo>
                <a:lnTo>
                  <a:pt x="26" y="113"/>
                </a:lnTo>
                <a:lnTo>
                  <a:pt x="26" y="119"/>
                </a:lnTo>
                <a:lnTo>
                  <a:pt x="28" y="121"/>
                </a:lnTo>
                <a:lnTo>
                  <a:pt x="28" y="125"/>
                </a:lnTo>
                <a:lnTo>
                  <a:pt x="30" y="129"/>
                </a:lnTo>
                <a:lnTo>
                  <a:pt x="30" y="129"/>
                </a:lnTo>
                <a:lnTo>
                  <a:pt x="34" y="127"/>
                </a:lnTo>
                <a:lnTo>
                  <a:pt x="34" y="127"/>
                </a:lnTo>
                <a:lnTo>
                  <a:pt x="36" y="125"/>
                </a:lnTo>
                <a:lnTo>
                  <a:pt x="38" y="123"/>
                </a:lnTo>
                <a:lnTo>
                  <a:pt x="38" y="121"/>
                </a:lnTo>
                <a:lnTo>
                  <a:pt x="40" y="119"/>
                </a:lnTo>
                <a:lnTo>
                  <a:pt x="40" y="117"/>
                </a:lnTo>
                <a:lnTo>
                  <a:pt x="40" y="117"/>
                </a:lnTo>
                <a:lnTo>
                  <a:pt x="40" y="115"/>
                </a:lnTo>
                <a:lnTo>
                  <a:pt x="38" y="111"/>
                </a:lnTo>
                <a:lnTo>
                  <a:pt x="38" y="107"/>
                </a:lnTo>
                <a:lnTo>
                  <a:pt x="38" y="105"/>
                </a:lnTo>
                <a:lnTo>
                  <a:pt x="40" y="105"/>
                </a:lnTo>
                <a:lnTo>
                  <a:pt x="40" y="103"/>
                </a:lnTo>
                <a:lnTo>
                  <a:pt x="40" y="103"/>
                </a:lnTo>
                <a:lnTo>
                  <a:pt x="44" y="103"/>
                </a:lnTo>
                <a:lnTo>
                  <a:pt x="44" y="101"/>
                </a:lnTo>
                <a:lnTo>
                  <a:pt x="46" y="99"/>
                </a:lnTo>
                <a:lnTo>
                  <a:pt x="46" y="99"/>
                </a:lnTo>
                <a:lnTo>
                  <a:pt x="46" y="99"/>
                </a:lnTo>
                <a:lnTo>
                  <a:pt x="48" y="97"/>
                </a:lnTo>
                <a:lnTo>
                  <a:pt x="48" y="97"/>
                </a:lnTo>
                <a:lnTo>
                  <a:pt x="52" y="95"/>
                </a:lnTo>
                <a:lnTo>
                  <a:pt x="54" y="93"/>
                </a:lnTo>
                <a:lnTo>
                  <a:pt x="56" y="91"/>
                </a:lnTo>
                <a:lnTo>
                  <a:pt x="60" y="91"/>
                </a:lnTo>
                <a:lnTo>
                  <a:pt x="60" y="89"/>
                </a:lnTo>
                <a:lnTo>
                  <a:pt x="60" y="89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 w="3175" cap="rnd">
            <a:solidFill>
              <a:schemeClr val="bg1">
                <a:lumMod val="50000"/>
                <a:alpha val="42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75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B07D91-1430-460B-A318-19C792905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557684"/>
              </p:ext>
            </p:extLst>
          </p:nvPr>
        </p:nvGraphicFramePr>
        <p:xfrm>
          <a:off x="5156816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293A7E-5C18-4700-85B0-FCEEC3777B63}"/>
              </a:ext>
            </a:extLst>
          </p:cNvPr>
          <p:cNvGraphicFramePr/>
          <p:nvPr/>
        </p:nvGraphicFramePr>
        <p:xfrm>
          <a:off x="7394312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B4C1DD-E1FD-4AF3-AD8A-B3B47C5E73D0}"/>
              </a:ext>
            </a:extLst>
          </p:cNvPr>
          <p:cNvGraphicFramePr/>
          <p:nvPr/>
        </p:nvGraphicFramePr>
        <p:xfrm>
          <a:off x="9631807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ular Callout 21">
            <a:extLst>
              <a:ext uri="{FF2B5EF4-FFF2-40B4-BE49-F238E27FC236}">
                <a16:creationId xmlns:a16="http://schemas.microsoft.com/office/drawing/2014/main" id="{882FA227-1B86-479F-A2FF-D620830E9303}"/>
              </a:ext>
            </a:extLst>
          </p:cNvPr>
          <p:cNvSpPr/>
          <p:nvPr/>
        </p:nvSpPr>
        <p:spPr>
          <a:xfrm>
            <a:off x="5573467" y="1813332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1</a:t>
            </a:r>
          </a:p>
        </p:txBody>
      </p:sp>
      <p:sp>
        <p:nvSpPr>
          <p:cNvPr id="6" name="Rectangular Callout 22">
            <a:extLst>
              <a:ext uri="{FF2B5EF4-FFF2-40B4-BE49-F238E27FC236}">
                <a16:creationId xmlns:a16="http://schemas.microsoft.com/office/drawing/2014/main" id="{325C7910-B779-48A1-8456-637DAC92992C}"/>
              </a:ext>
            </a:extLst>
          </p:cNvPr>
          <p:cNvSpPr/>
          <p:nvPr/>
        </p:nvSpPr>
        <p:spPr>
          <a:xfrm>
            <a:off x="7810963" y="1813331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index 2</a:t>
            </a:r>
          </a:p>
        </p:txBody>
      </p:sp>
      <p:sp>
        <p:nvSpPr>
          <p:cNvPr id="7" name="Rectangular Callout 23">
            <a:extLst>
              <a:ext uri="{FF2B5EF4-FFF2-40B4-BE49-F238E27FC236}">
                <a16:creationId xmlns:a16="http://schemas.microsoft.com/office/drawing/2014/main" id="{DCB784B1-BA61-4E5E-9777-DD4E721C3180}"/>
              </a:ext>
            </a:extLst>
          </p:cNvPr>
          <p:cNvSpPr/>
          <p:nvPr/>
        </p:nvSpPr>
        <p:spPr>
          <a:xfrm>
            <a:off x="10048458" y="1840779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108F7-D17E-4DC1-881D-4144E01D6E22}"/>
              </a:ext>
            </a:extLst>
          </p:cNvPr>
          <p:cNvSpPr txBox="1"/>
          <p:nvPr/>
        </p:nvSpPr>
        <p:spPr>
          <a:xfrm>
            <a:off x="467567" y="2854856"/>
            <a:ext cx="368609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800" b="1" spc="-300" dirty="0">
                <a:solidFill>
                  <a:schemeClr val="accent2"/>
                </a:solidFill>
              </a:rPr>
              <a:t>Indexes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CE204A-B467-4446-99B1-16847528F0D6}"/>
              </a:ext>
            </a:extLst>
          </p:cNvPr>
          <p:cNvGrpSpPr/>
          <p:nvPr/>
        </p:nvGrpSpPr>
        <p:grpSpPr>
          <a:xfrm>
            <a:off x="634385" y="2278309"/>
            <a:ext cx="3775425" cy="865605"/>
            <a:chOff x="7230025" y="4076862"/>
            <a:chExt cx="3775425" cy="8656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35EE2-73F5-47F9-9242-2554A4EF2AA8}"/>
                </a:ext>
              </a:extLst>
            </p:cNvPr>
            <p:cNvGrpSpPr/>
            <p:nvPr/>
          </p:nvGrpSpPr>
          <p:grpSpPr>
            <a:xfrm>
              <a:off x="7732891" y="4534389"/>
              <a:ext cx="2449689" cy="292938"/>
              <a:chOff x="7382932" y="2822223"/>
              <a:chExt cx="2449689" cy="292938"/>
            </a:xfrm>
          </p:grpSpPr>
          <p:sp>
            <p:nvSpPr>
              <p:cNvPr id="16" name="Rounded Rectangle 31">
                <a:extLst>
                  <a:ext uri="{FF2B5EF4-FFF2-40B4-BE49-F238E27FC236}">
                    <a16:creationId xmlns:a16="http://schemas.microsoft.com/office/drawing/2014/main" id="{AD94B859-4D0E-42F0-ADDB-3DCD12D4DB4C}"/>
                  </a:ext>
                </a:extLst>
              </p:cNvPr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32">
                <a:extLst>
                  <a:ext uri="{FF2B5EF4-FFF2-40B4-BE49-F238E27FC236}">
                    <a16:creationId xmlns:a16="http://schemas.microsoft.com/office/drawing/2014/main" id="{7A00D2F6-262D-4C0E-8022-C04DB2CB956F}"/>
                  </a:ext>
                </a:extLst>
              </p:cNvPr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33">
                <a:extLst>
                  <a:ext uri="{FF2B5EF4-FFF2-40B4-BE49-F238E27FC236}">
                    <a16:creationId xmlns:a16="http://schemas.microsoft.com/office/drawing/2014/main" id="{8C7996F6-D254-4292-AED3-A7073896D1CB}"/>
                  </a:ext>
                </a:extLst>
              </p:cNvPr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34">
                <a:extLst>
                  <a:ext uri="{FF2B5EF4-FFF2-40B4-BE49-F238E27FC236}">
                    <a16:creationId xmlns:a16="http://schemas.microsoft.com/office/drawing/2014/main" id="{78AF8747-98EB-4A31-918B-2C1DDFEA43A2}"/>
                  </a:ext>
                </a:extLst>
              </p:cNvPr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35">
                <a:extLst>
                  <a:ext uri="{FF2B5EF4-FFF2-40B4-BE49-F238E27FC236}">
                    <a16:creationId xmlns:a16="http://schemas.microsoft.com/office/drawing/2014/main" id="{20BDE03B-1351-4806-8EF7-15B7FA943822}"/>
                  </a:ext>
                </a:extLst>
              </p:cNvPr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13BAF5E1-7C1E-4000-ABFC-5BC70C5E6EC6}"/>
                  </a:ext>
                </a:extLst>
              </p:cNvPr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37">
                <a:extLst>
                  <a:ext uri="{FF2B5EF4-FFF2-40B4-BE49-F238E27FC236}">
                    <a16:creationId xmlns:a16="http://schemas.microsoft.com/office/drawing/2014/main" id="{4D622942-BF92-4B0C-8840-1A12C144BC7E}"/>
                  </a:ext>
                </a:extLst>
              </p:cNvPr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38">
                <a:extLst>
                  <a:ext uri="{FF2B5EF4-FFF2-40B4-BE49-F238E27FC236}">
                    <a16:creationId xmlns:a16="http://schemas.microsoft.com/office/drawing/2014/main" id="{A8EF34A1-B1BB-4B6F-987E-D86595D7DC6B}"/>
                  </a:ext>
                </a:extLst>
              </p:cNvPr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39">
                <a:extLst>
                  <a:ext uri="{FF2B5EF4-FFF2-40B4-BE49-F238E27FC236}">
                    <a16:creationId xmlns:a16="http://schemas.microsoft.com/office/drawing/2014/main" id="{552C5199-933C-406D-A375-2D9432E1DB46}"/>
                  </a:ext>
                </a:extLst>
              </p:cNvPr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0">
                <a:extLst>
                  <a:ext uri="{FF2B5EF4-FFF2-40B4-BE49-F238E27FC236}">
                    <a16:creationId xmlns:a16="http://schemas.microsoft.com/office/drawing/2014/main" id="{AAE4BAF9-353D-4969-8BE5-8A6290D64F43}"/>
                  </a:ext>
                </a:extLst>
              </p:cNvPr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41">
                <a:extLst>
                  <a:ext uri="{FF2B5EF4-FFF2-40B4-BE49-F238E27FC236}">
                    <a16:creationId xmlns:a16="http://schemas.microsoft.com/office/drawing/2014/main" id="{CCF593B4-4E81-4E0F-AE88-606C79ED0AB8}"/>
                  </a:ext>
                </a:extLst>
              </p:cNvPr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2">
                <a:extLst>
                  <a:ext uri="{FF2B5EF4-FFF2-40B4-BE49-F238E27FC236}">
                    <a16:creationId xmlns:a16="http://schemas.microsoft.com/office/drawing/2014/main" id="{6B69A1B1-85C3-42D8-9C30-E972C9373535}"/>
                  </a:ext>
                </a:extLst>
              </p:cNvPr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43">
                <a:extLst>
                  <a:ext uri="{FF2B5EF4-FFF2-40B4-BE49-F238E27FC236}">
                    <a16:creationId xmlns:a16="http://schemas.microsoft.com/office/drawing/2014/main" id="{0BDED126-29B6-4564-BCA5-A6734FD0F596}"/>
                  </a:ext>
                </a:extLst>
              </p:cNvPr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44">
                <a:extLst>
                  <a:ext uri="{FF2B5EF4-FFF2-40B4-BE49-F238E27FC236}">
                    <a16:creationId xmlns:a16="http://schemas.microsoft.com/office/drawing/2014/main" id="{7802AF84-07D7-4FF1-8CFF-A984BF90824A}"/>
                  </a:ext>
                </a:extLst>
              </p:cNvPr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45">
                <a:extLst>
                  <a:ext uri="{FF2B5EF4-FFF2-40B4-BE49-F238E27FC236}">
                    <a16:creationId xmlns:a16="http://schemas.microsoft.com/office/drawing/2014/main" id="{591CF78E-EDB0-4C11-9BE4-E4C2B308B2D0}"/>
                  </a:ext>
                </a:extLst>
              </p:cNvPr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46">
                <a:extLst>
                  <a:ext uri="{FF2B5EF4-FFF2-40B4-BE49-F238E27FC236}">
                    <a16:creationId xmlns:a16="http://schemas.microsoft.com/office/drawing/2014/main" id="{DCD0C060-D54F-4DFE-B4B3-B28011E97EED}"/>
                  </a:ext>
                </a:extLst>
              </p:cNvPr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47">
                <a:extLst>
                  <a:ext uri="{FF2B5EF4-FFF2-40B4-BE49-F238E27FC236}">
                    <a16:creationId xmlns:a16="http://schemas.microsoft.com/office/drawing/2014/main" id="{B007A4B4-A152-4E20-81E7-425794DDB449}"/>
                  </a:ext>
                </a:extLst>
              </p:cNvPr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C1E55D-0CB4-4185-AF48-F7564E912034}"/>
                </a:ext>
              </a:extLst>
            </p:cNvPr>
            <p:cNvSpPr/>
            <p:nvPr/>
          </p:nvSpPr>
          <p:spPr>
            <a:xfrm>
              <a:off x="7732891" y="4076862"/>
              <a:ext cx="1224847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 02</a:t>
              </a:r>
              <a:endParaRPr lang="en-US" sz="2400" dirty="0"/>
            </a:p>
          </p:txBody>
        </p: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E44AB231-A6DE-443B-B84E-64418058B1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30025" y="4506962"/>
              <a:ext cx="285124" cy="347791"/>
              <a:chOff x="1942" y="639"/>
              <a:chExt cx="2466" cy="300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796B221D-F599-4056-B950-E609236DF9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2" y="639"/>
                <a:ext cx="2130" cy="3008"/>
              </a:xfrm>
              <a:custGeom>
                <a:avLst/>
                <a:gdLst>
                  <a:gd name="T0" fmla="*/ 1646 w 4260"/>
                  <a:gd name="T1" fmla="*/ 5672 h 6015"/>
                  <a:gd name="T2" fmla="*/ 1521 w 4260"/>
                  <a:gd name="T3" fmla="*/ 5824 h 6015"/>
                  <a:gd name="T4" fmla="*/ 3838 w 4260"/>
                  <a:gd name="T5" fmla="*/ 5701 h 6015"/>
                  <a:gd name="T6" fmla="*/ 3651 w 4260"/>
                  <a:gd name="T7" fmla="*/ 5632 h 6015"/>
                  <a:gd name="T8" fmla="*/ 1754 w 4260"/>
                  <a:gd name="T9" fmla="*/ 7 h 6015"/>
                  <a:gd name="T10" fmla="*/ 1855 w 4260"/>
                  <a:gd name="T11" fmla="*/ 177 h 6015"/>
                  <a:gd name="T12" fmla="*/ 1842 w 4260"/>
                  <a:gd name="T13" fmla="*/ 271 h 6015"/>
                  <a:gd name="T14" fmla="*/ 1752 w 4260"/>
                  <a:gd name="T15" fmla="*/ 309 h 6015"/>
                  <a:gd name="T16" fmla="*/ 1677 w 4260"/>
                  <a:gd name="T17" fmla="*/ 251 h 6015"/>
                  <a:gd name="T18" fmla="*/ 1268 w 4260"/>
                  <a:gd name="T19" fmla="*/ 451 h 6015"/>
                  <a:gd name="T20" fmla="*/ 824 w 4260"/>
                  <a:gd name="T21" fmla="*/ 848 h 6015"/>
                  <a:gd name="T22" fmla="*/ 490 w 4260"/>
                  <a:gd name="T23" fmla="*/ 1328 h 6015"/>
                  <a:gd name="T24" fmla="*/ 277 w 4260"/>
                  <a:gd name="T25" fmla="*/ 1871 h 6015"/>
                  <a:gd name="T26" fmla="*/ 193 w 4260"/>
                  <a:gd name="T27" fmla="*/ 2452 h 6015"/>
                  <a:gd name="T28" fmla="*/ 246 w 4260"/>
                  <a:gd name="T29" fmla="*/ 3046 h 6015"/>
                  <a:gd name="T30" fmla="*/ 450 w 4260"/>
                  <a:gd name="T31" fmla="*/ 3632 h 6015"/>
                  <a:gd name="T32" fmla="*/ 789 w 4260"/>
                  <a:gd name="T33" fmla="*/ 4151 h 6015"/>
                  <a:gd name="T34" fmla="*/ 1231 w 4260"/>
                  <a:gd name="T35" fmla="*/ 4561 h 6015"/>
                  <a:gd name="T36" fmla="*/ 1752 w 4260"/>
                  <a:gd name="T37" fmla="*/ 4853 h 6015"/>
                  <a:gd name="T38" fmla="*/ 2327 w 4260"/>
                  <a:gd name="T39" fmla="*/ 5016 h 6015"/>
                  <a:gd name="T40" fmla="*/ 2631 w 4260"/>
                  <a:gd name="T41" fmla="*/ 4985 h 6015"/>
                  <a:gd name="T42" fmla="*/ 2723 w 4260"/>
                  <a:gd name="T43" fmla="*/ 4919 h 6015"/>
                  <a:gd name="T44" fmla="*/ 2813 w 4260"/>
                  <a:gd name="T45" fmla="*/ 4985 h 6015"/>
                  <a:gd name="T46" fmla="*/ 3132 w 4260"/>
                  <a:gd name="T47" fmla="*/ 5014 h 6015"/>
                  <a:gd name="T48" fmla="*/ 3589 w 4260"/>
                  <a:gd name="T49" fmla="*/ 4862 h 6015"/>
                  <a:gd name="T50" fmla="*/ 3602 w 4260"/>
                  <a:gd name="T51" fmla="*/ 4767 h 6015"/>
                  <a:gd name="T52" fmla="*/ 3692 w 4260"/>
                  <a:gd name="T53" fmla="*/ 4730 h 6015"/>
                  <a:gd name="T54" fmla="*/ 3767 w 4260"/>
                  <a:gd name="T55" fmla="*/ 4789 h 6015"/>
                  <a:gd name="T56" fmla="*/ 3816 w 4260"/>
                  <a:gd name="T57" fmla="*/ 4981 h 6015"/>
                  <a:gd name="T58" fmla="*/ 3609 w 4260"/>
                  <a:gd name="T59" fmla="*/ 5091 h 6015"/>
                  <a:gd name="T60" fmla="*/ 2976 w 4260"/>
                  <a:gd name="T61" fmla="*/ 5228 h 6015"/>
                  <a:gd name="T62" fmla="*/ 3719 w 4260"/>
                  <a:gd name="T63" fmla="*/ 5445 h 6015"/>
                  <a:gd name="T64" fmla="*/ 3958 w 4260"/>
                  <a:gd name="T65" fmla="*/ 5549 h 6015"/>
                  <a:gd name="T66" fmla="*/ 4104 w 4260"/>
                  <a:gd name="T67" fmla="*/ 5760 h 6015"/>
                  <a:gd name="T68" fmla="*/ 4220 w 4260"/>
                  <a:gd name="T69" fmla="*/ 5842 h 6015"/>
                  <a:gd name="T70" fmla="*/ 4255 w 4260"/>
                  <a:gd name="T71" fmla="*/ 5949 h 6015"/>
                  <a:gd name="T72" fmla="*/ 4163 w 4260"/>
                  <a:gd name="T73" fmla="*/ 6015 h 6015"/>
                  <a:gd name="T74" fmla="*/ 1204 w 4260"/>
                  <a:gd name="T75" fmla="*/ 5976 h 6015"/>
                  <a:gd name="T76" fmla="*/ 1204 w 4260"/>
                  <a:gd name="T77" fmla="*/ 5863 h 6015"/>
                  <a:gd name="T78" fmla="*/ 1323 w 4260"/>
                  <a:gd name="T79" fmla="*/ 5824 h 6015"/>
                  <a:gd name="T80" fmla="*/ 1440 w 4260"/>
                  <a:gd name="T81" fmla="*/ 5593 h 6015"/>
                  <a:gd name="T82" fmla="*/ 1659 w 4260"/>
                  <a:gd name="T83" fmla="*/ 5458 h 6015"/>
                  <a:gd name="T84" fmla="*/ 2626 w 4260"/>
                  <a:gd name="T85" fmla="*/ 5238 h 6015"/>
                  <a:gd name="T86" fmla="*/ 2018 w 4260"/>
                  <a:gd name="T87" fmla="*/ 5146 h 6015"/>
                  <a:gd name="T88" fmla="*/ 1450 w 4260"/>
                  <a:gd name="T89" fmla="*/ 4922 h 6015"/>
                  <a:gd name="T90" fmla="*/ 943 w 4260"/>
                  <a:gd name="T91" fmla="*/ 4578 h 6015"/>
                  <a:gd name="T92" fmla="*/ 521 w 4260"/>
                  <a:gd name="T93" fmla="*/ 4120 h 6015"/>
                  <a:gd name="T94" fmla="*/ 207 w 4260"/>
                  <a:gd name="T95" fmla="*/ 3561 h 6015"/>
                  <a:gd name="T96" fmla="*/ 31 w 4260"/>
                  <a:gd name="T97" fmla="*/ 2934 h 6015"/>
                  <a:gd name="T98" fmla="*/ 7 w 4260"/>
                  <a:gd name="T99" fmla="*/ 2305 h 6015"/>
                  <a:gd name="T100" fmla="*/ 128 w 4260"/>
                  <a:gd name="T101" fmla="*/ 1697 h 6015"/>
                  <a:gd name="T102" fmla="*/ 382 w 4260"/>
                  <a:gd name="T103" fmla="*/ 1132 h 6015"/>
                  <a:gd name="T104" fmla="*/ 756 w 4260"/>
                  <a:gd name="T105" fmla="*/ 637 h 6015"/>
                  <a:gd name="T106" fmla="*/ 1246 w 4260"/>
                  <a:gd name="T107" fmla="*/ 234 h 6015"/>
                  <a:gd name="T108" fmla="*/ 1705 w 4260"/>
                  <a:gd name="T109" fmla="*/ 0 h 6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0" h="6015">
                    <a:moveTo>
                      <a:pt x="1793" y="5632"/>
                    </a:moveTo>
                    <a:lnTo>
                      <a:pt x="1741" y="5635"/>
                    </a:lnTo>
                    <a:lnTo>
                      <a:pt x="1692" y="5650"/>
                    </a:lnTo>
                    <a:lnTo>
                      <a:pt x="1646" y="5672"/>
                    </a:lnTo>
                    <a:lnTo>
                      <a:pt x="1605" y="5701"/>
                    </a:lnTo>
                    <a:lnTo>
                      <a:pt x="1571" y="5736"/>
                    </a:lnTo>
                    <a:lnTo>
                      <a:pt x="1543" y="5778"/>
                    </a:lnTo>
                    <a:lnTo>
                      <a:pt x="1521" y="5824"/>
                    </a:lnTo>
                    <a:lnTo>
                      <a:pt x="3923" y="5824"/>
                    </a:lnTo>
                    <a:lnTo>
                      <a:pt x="3903" y="5778"/>
                    </a:lnTo>
                    <a:lnTo>
                      <a:pt x="3873" y="5736"/>
                    </a:lnTo>
                    <a:lnTo>
                      <a:pt x="3838" y="5701"/>
                    </a:lnTo>
                    <a:lnTo>
                      <a:pt x="3798" y="5672"/>
                    </a:lnTo>
                    <a:lnTo>
                      <a:pt x="3752" y="5650"/>
                    </a:lnTo>
                    <a:lnTo>
                      <a:pt x="3705" y="5635"/>
                    </a:lnTo>
                    <a:lnTo>
                      <a:pt x="3651" y="5632"/>
                    </a:lnTo>
                    <a:lnTo>
                      <a:pt x="1793" y="5632"/>
                    </a:lnTo>
                    <a:close/>
                    <a:moveTo>
                      <a:pt x="1705" y="0"/>
                    </a:moveTo>
                    <a:lnTo>
                      <a:pt x="1730" y="0"/>
                    </a:lnTo>
                    <a:lnTo>
                      <a:pt x="1754" y="7"/>
                    </a:lnTo>
                    <a:lnTo>
                      <a:pt x="1774" y="18"/>
                    </a:lnTo>
                    <a:lnTo>
                      <a:pt x="1793" y="36"/>
                    </a:lnTo>
                    <a:lnTo>
                      <a:pt x="1805" y="58"/>
                    </a:lnTo>
                    <a:lnTo>
                      <a:pt x="1855" y="177"/>
                    </a:lnTo>
                    <a:lnTo>
                      <a:pt x="1861" y="201"/>
                    </a:lnTo>
                    <a:lnTo>
                      <a:pt x="1861" y="227"/>
                    </a:lnTo>
                    <a:lnTo>
                      <a:pt x="1855" y="251"/>
                    </a:lnTo>
                    <a:lnTo>
                      <a:pt x="1842" y="271"/>
                    </a:lnTo>
                    <a:lnTo>
                      <a:pt x="1826" y="289"/>
                    </a:lnTo>
                    <a:lnTo>
                      <a:pt x="1804" y="302"/>
                    </a:lnTo>
                    <a:lnTo>
                      <a:pt x="1778" y="309"/>
                    </a:lnTo>
                    <a:lnTo>
                      <a:pt x="1752" y="309"/>
                    </a:lnTo>
                    <a:lnTo>
                      <a:pt x="1728" y="302"/>
                    </a:lnTo>
                    <a:lnTo>
                      <a:pt x="1708" y="289"/>
                    </a:lnTo>
                    <a:lnTo>
                      <a:pt x="1690" y="273"/>
                    </a:lnTo>
                    <a:lnTo>
                      <a:pt x="1677" y="251"/>
                    </a:lnTo>
                    <a:lnTo>
                      <a:pt x="1666" y="221"/>
                    </a:lnTo>
                    <a:lnTo>
                      <a:pt x="1527" y="291"/>
                    </a:lnTo>
                    <a:lnTo>
                      <a:pt x="1394" y="368"/>
                    </a:lnTo>
                    <a:lnTo>
                      <a:pt x="1268" y="451"/>
                    </a:lnTo>
                    <a:lnTo>
                      <a:pt x="1147" y="540"/>
                    </a:lnTo>
                    <a:lnTo>
                      <a:pt x="1033" y="637"/>
                    </a:lnTo>
                    <a:lnTo>
                      <a:pt x="925" y="740"/>
                    </a:lnTo>
                    <a:lnTo>
                      <a:pt x="824" y="848"/>
                    </a:lnTo>
                    <a:lnTo>
                      <a:pt x="730" y="962"/>
                    </a:lnTo>
                    <a:lnTo>
                      <a:pt x="642" y="1079"/>
                    </a:lnTo>
                    <a:lnTo>
                      <a:pt x="563" y="1202"/>
                    </a:lnTo>
                    <a:lnTo>
                      <a:pt x="490" y="1328"/>
                    </a:lnTo>
                    <a:lnTo>
                      <a:pt x="426" y="1460"/>
                    </a:lnTo>
                    <a:lnTo>
                      <a:pt x="369" y="1594"/>
                    </a:lnTo>
                    <a:lnTo>
                      <a:pt x="319" y="1732"/>
                    </a:lnTo>
                    <a:lnTo>
                      <a:pt x="277" y="1871"/>
                    </a:lnTo>
                    <a:lnTo>
                      <a:pt x="244" y="2014"/>
                    </a:lnTo>
                    <a:lnTo>
                      <a:pt x="218" y="2159"/>
                    </a:lnTo>
                    <a:lnTo>
                      <a:pt x="202" y="2303"/>
                    </a:lnTo>
                    <a:lnTo>
                      <a:pt x="193" y="2452"/>
                    </a:lnTo>
                    <a:lnTo>
                      <a:pt x="193" y="2598"/>
                    </a:lnTo>
                    <a:lnTo>
                      <a:pt x="202" y="2749"/>
                    </a:lnTo>
                    <a:lnTo>
                      <a:pt x="220" y="2897"/>
                    </a:lnTo>
                    <a:lnTo>
                      <a:pt x="246" y="3046"/>
                    </a:lnTo>
                    <a:lnTo>
                      <a:pt x="283" y="3194"/>
                    </a:lnTo>
                    <a:lnTo>
                      <a:pt x="328" y="3341"/>
                    </a:lnTo>
                    <a:lnTo>
                      <a:pt x="383" y="3487"/>
                    </a:lnTo>
                    <a:lnTo>
                      <a:pt x="450" y="3632"/>
                    </a:lnTo>
                    <a:lnTo>
                      <a:pt x="523" y="3771"/>
                    </a:lnTo>
                    <a:lnTo>
                      <a:pt x="605" y="3905"/>
                    </a:lnTo>
                    <a:lnTo>
                      <a:pt x="694" y="4032"/>
                    </a:lnTo>
                    <a:lnTo>
                      <a:pt x="789" y="4151"/>
                    </a:lnTo>
                    <a:lnTo>
                      <a:pt x="890" y="4264"/>
                    </a:lnTo>
                    <a:lnTo>
                      <a:pt x="998" y="4371"/>
                    </a:lnTo>
                    <a:lnTo>
                      <a:pt x="1112" y="4470"/>
                    </a:lnTo>
                    <a:lnTo>
                      <a:pt x="1231" y="4561"/>
                    </a:lnTo>
                    <a:lnTo>
                      <a:pt x="1356" y="4646"/>
                    </a:lnTo>
                    <a:lnTo>
                      <a:pt x="1483" y="4723"/>
                    </a:lnTo>
                    <a:lnTo>
                      <a:pt x="1616" y="4792"/>
                    </a:lnTo>
                    <a:lnTo>
                      <a:pt x="1752" y="4853"/>
                    </a:lnTo>
                    <a:lnTo>
                      <a:pt x="1892" y="4906"/>
                    </a:lnTo>
                    <a:lnTo>
                      <a:pt x="2035" y="4952"/>
                    </a:lnTo>
                    <a:lnTo>
                      <a:pt x="2180" y="4988"/>
                    </a:lnTo>
                    <a:lnTo>
                      <a:pt x="2327" y="5016"/>
                    </a:lnTo>
                    <a:lnTo>
                      <a:pt x="2475" y="5034"/>
                    </a:lnTo>
                    <a:lnTo>
                      <a:pt x="2626" y="5045"/>
                    </a:lnTo>
                    <a:lnTo>
                      <a:pt x="2626" y="5016"/>
                    </a:lnTo>
                    <a:lnTo>
                      <a:pt x="2631" y="4985"/>
                    </a:lnTo>
                    <a:lnTo>
                      <a:pt x="2644" y="4959"/>
                    </a:lnTo>
                    <a:lnTo>
                      <a:pt x="2666" y="4937"/>
                    </a:lnTo>
                    <a:lnTo>
                      <a:pt x="2692" y="4924"/>
                    </a:lnTo>
                    <a:lnTo>
                      <a:pt x="2723" y="4919"/>
                    </a:lnTo>
                    <a:lnTo>
                      <a:pt x="2752" y="4924"/>
                    </a:lnTo>
                    <a:lnTo>
                      <a:pt x="2780" y="4937"/>
                    </a:lnTo>
                    <a:lnTo>
                      <a:pt x="2800" y="4959"/>
                    </a:lnTo>
                    <a:lnTo>
                      <a:pt x="2813" y="4985"/>
                    </a:lnTo>
                    <a:lnTo>
                      <a:pt x="2818" y="5016"/>
                    </a:lnTo>
                    <a:lnTo>
                      <a:pt x="2818" y="5045"/>
                    </a:lnTo>
                    <a:lnTo>
                      <a:pt x="2976" y="5034"/>
                    </a:lnTo>
                    <a:lnTo>
                      <a:pt x="3132" y="5014"/>
                    </a:lnTo>
                    <a:lnTo>
                      <a:pt x="3290" y="4983"/>
                    </a:lnTo>
                    <a:lnTo>
                      <a:pt x="3446" y="4943"/>
                    </a:lnTo>
                    <a:lnTo>
                      <a:pt x="3602" y="4889"/>
                    </a:lnTo>
                    <a:lnTo>
                      <a:pt x="3589" y="4862"/>
                    </a:lnTo>
                    <a:lnTo>
                      <a:pt x="3583" y="4838"/>
                    </a:lnTo>
                    <a:lnTo>
                      <a:pt x="3583" y="4812"/>
                    </a:lnTo>
                    <a:lnTo>
                      <a:pt x="3589" y="4789"/>
                    </a:lnTo>
                    <a:lnTo>
                      <a:pt x="3602" y="4767"/>
                    </a:lnTo>
                    <a:lnTo>
                      <a:pt x="3620" y="4750"/>
                    </a:lnTo>
                    <a:lnTo>
                      <a:pt x="3642" y="4737"/>
                    </a:lnTo>
                    <a:lnTo>
                      <a:pt x="3666" y="4730"/>
                    </a:lnTo>
                    <a:lnTo>
                      <a:pt x="3692" y="4730"/>
                    </a:lnTo>
                    <a:lnTo>
                      <a:pt x="3716" y="4737"/>
                    </a:lnTo>
                    <a:lnTo>
                      <a:pt x="3738" y="4748"/>
                    </a:lnTo>
                    <a:lnTo>
                      <a:pt x="3754" y="4767"/>
                    </a:lnTo>
                    <a:lnTo>
                      <a:pt x="3767" y="4789"/>
                    </a:lnTo>
                    <a:lnTo>
                      <a:pt x="3816" y="4908"/>
                    </a:lnTo>
                    <a:lnTo>
                      <a:pt x="3824" y="4932"/>
                    </a:lnTo>
                    <a:lnTo>
                      <a:pt x="3824" y="4955"/>
                    </a:lnTo>
                    <a:lnTo>
                      <a:pt x="3816" y="4981"/>
                    </a:lnTo>
                    <a:lnTo>
                      <a:pt x="3804" y="5003"/>
                    </a:lnTo>
                    <a:lnTo>
                      <a:pt x="3787" y="5020"/>
                    </a:lnTo>
                    <a:lnTo>
                      <a:pt x="3765" y="5032"/>
                    </a:lnTo>
                    <a:lnTo>
                      <a:pt x="3609" y="5091"/>
                    </a:lnTo>
                    <a:lnTo>
                      <a:pt x="3451" y="5140"/>
                    </a:lnTo>
                    <a:lnTo>
                      <a:pt x="3294" y="5179"/>
                    </a:lnTo>
                    <a:lnTo>
                      <a:pt x="3136" y="5208"/>
                    </a:lnTo>
                    <a:lnTo>
                      <a:pt x="2976" y="5228"/>
                    </a:lnTo>
                    <a:lnTo>
                      <a:pt x="2818" y="5238"/>
                    </a:lnTo>
                    <a:lnTo>
                      <a:pt x="2818" y="5439"/>
                    </a:lnTo>
                    <a:lnTo>
                      <a:pt x="3651" y="5439"/>
                    </a:lnTo>
                    <a:lnTo>
                      <a:pt x="3719" y="5445"/>
                    </a:lnTo>
                    <a:lnTo>
                      <a:pt x="3785" y="5458"/>
                    </a:lnTo>
                    <a:lnTo>
                      <a:pt x="3848" y="5481"/>
                    </a:lnTo>
                    <a:lnTo>
                      <a:pt x="3905" y="5511"/>
                    </a:lnTo>
                    <a:lnTo>
                      <a:pt x="3958" y="5549"/>
                    </a:lnTo>
                    <a:lnTo>
                      <a:pt x="4004" y="5593"/>
                    </a:lnTo>
                    <a:lnTo>
                      <a:pt x="4044" y="5644"/>
                    </a:lnTo>
                    <a:lnTo>
                      <a:pt x="4079" y="5699"/>
                    </a:lnTo>
                    <a:lnTo>
                      <a:pt x="4104" y="5760"/>
                    </a:lnTo>
                    <a:lnTo>
                      <a:pt x="4123" y="5824"/>
                    </a:lnTo>
                    <a:lnTo>
                      <a:pt x="4163" y="5824"/>
                    </a:lnTo>
                    <a:lnTo>
                      <a:pt x="4194" y="5828"/>
                    </a:lnTo>
                    <a:lnTo>
                      <a:pt x="4220" y="5842"/>
                    </a:lnTo>
                    <a:lnTo>
                      <a:pt x="4242" y="5863"/>
                    </a:lnTo>
                    <a:lnTo>
                      <a:pt x="4255" y="5888"/>
                    </a:lnTo>
                    <a:lnTo>
                      <a:pt x="4260" y="5919"/>
                    </a:lnTo>
                    <a:lnTo>
                      <a:pt x="4255" y="5949"/>
                    </a:lnTo>
                    <a:lnTo>
                      <a:pt x="4242" y="5976"/>
                    </a:lnTo>
                    <a:lnTo>
                      <a:pt x="4220" y="5996"/>
                    </a:lnTo>
                    <a:lnTo>
                      <a:pt x="4194" y="6011"/>
                    </a:lnTo>
                    <a:lnTo>
                      <a:pt x="4163" y="6015"/>
                    </a:lnTo>
                    <a:lnTo>
                      <a:pt x="1281" y="6015"/>
                    </a:lnTo>
                    <a:lnTo>
                      <a:pt x="1250" y="6011"/>
                    </a:lnTo>
                    <a:lnTo>
                      <a:pt x="1224" y="5996"/>
                    </a:lnTo>
                    <a:lnTo>
                      <a:pt x="1204" y="5976"/>
                    </a:lnTo>
                    <a:lnTo>
                      <a:pt x="1189" y="5949"/>
                    </a:lnTo>
                    <a:lnTo>
                      <a:pt x="1185" y="5919"/>
                    </a:lnTo>
                    <a:lnTo>
                      <a:pt x="1189" y="5888"/>
                    </a:lnTo>
                    <a:lnTo>
                      <a:pt x="1204" y="5863"/>
                    </a:lnTo>
                    <a:lnTo>
                      <a:pt x="1224" y="5842"/>
                    </a:lnTo>
                    <a:lnTo>
                      <a:pt x="1250" y="5828"/>
                    </a:lnTo>
                    <a:lnTo>
                      <a:pt x="1281" y="5824"/>
                    </a:lnTo>
                    <a:lnTo>
                      <a:pt x="1323" y="5824"/>
                    </a:lnTo>
                    <a:lnTo>
                      <a:pt x="1339" y="5760"/>
                    </a:lnTo>
                    <a:lnTo>
                      <a:pt x="1367" y="5699"/>
                    </a:lnTo>
                    <a:lnTo>
                      <a:pt x="1400" y="5644"/>
                    </a:lnTo>
                    <a:lnTo>
                      <a:pt x="1440" y="5593"/>
                    </a:lnTo>
                    <a:lnTo>
                      <a:pt x="1488" y="5549"/>
                    </a:lnTo>
                    <a:lnTo>
                      <a:pt x="1539" y="5511"/>
                    </a:lnTo>
                    <a:lnTo>
                      <a:pt x="1598" y="5481"/>
                    </a:lnTo>
                    <a:lnTo>
                      <a:pt x="1659" y="5458"/>
                    </a:lnTo>
                    <a:lnTo>
                      <a:pt x="1725" y="5445"/>
                    </a:lnTo>
                    <a:lnTo>
                      <a:pt x="1793" y="5439"/>
                    </a:lnTo>
                    <a:lnTo>
                      <a:pt x="2626" y="5439"/>
                    </a:lnTo>
                    <a:lnTo>
                      <a:pt x="2626" y="5238"/>
                    </a:lnTo>
                    <a:lnTo>
                      <a:pt x="2472" y="5228"/>
                    </a:lnTo>
                    <a:lnTo>
                      <a:pt x="2319" y="5208"/>
                    </a:lnTo>
                    <a:lnTo>
                      <a:pt x="2167" y="5181"/>
                    </a:lnTo>
                    <a:lnTo>
                      <a:pt x="2018" y="5146"/>
                    </a:lnTo>
                    <a:lnTo>
                      <a:pt x="1872" y="5102"/>
                    </a:lnTo>
                    <a:lnTo>
                      <a:pt x="1728" y="5051"/>
                    </a:lnTo>
                    <a:lnTo>
                      <a:pt x="1587" y="4990"/>
                    </a:lnTo>
                    <a:lnTo>
                      <a:pt x="1450" y="4922"/>
                    </a:lnTo>
                    <a:lnTo>
                      <a:pt x="1316" y="4847"/>
                    </a:lnTo>
                    <a:lnTo>
                      <a:pt x="1187" y="4765"/>
                    </a:lnTo>
                    <a:lnTo>
                      <a:pt x="1062" y="4675"/>
                    </a:lnTo>
                    <a:lnTo>
                      <a:pt x="943" y="4578"/>
                    </a:lnTo>
                    <a:lnTo>
                      <a:pt x="828" y="4473"/>
                    </a:lnTo>
                    <a:lnTo>
                      <a:pt x="719" y="4363"/>
                    </a:lnTo>
                    <a:lnTo>
                      <a:pt x="617" y="4244"/>
                    </a:lnTo>
                    <a:lnTo>
                      <a:pt x="521" y="4120"/>
                    </a:lnTo>
                    <a:lnTo>
                      <a:pt x="431" y="3990"/>
                    </a:lnTo>
                    <a:lnTo>
                      <a:pt x="349" y="3852"/>
                    </a:lnTo>
                    <a:lnTo>
                      <a:pt x="273" y="3709"/>
                    </a:lnTo>
                    <a:lnTo>
                      <a:pt x="207" y="3561"/>
                    </a:lnTo>
                    <a:lnTo>
                      <a:pt x="147" y="3405"/>
                    </a:lnTo>
                    <a:lnTo>
                      <a:pt x="99" y="3249"/>
                    </a:lnTo>
                    <a:lnTo>
                      <a:pt x="61" y="3093"/>
                    </a:lnTo>
                    <a:lnTo>
                      <a:pt x="31" y="2934"/>
                    </a:lnTo>
                    <a:lnTo>
                      <a:pt x="11" y="2776"/>
                    </a:lnTo>
                    <a:lnTo>
                      <a:pt x="0" y="2619"/>
                    </a:lnTo>
                    <a:lnTo>
                      <a:pt x="0" y="2463"/>
                    </a:lnTo>
                    <a:lnTo>
                      <a:pt x="7" y="2305"/>
                    </a:lnTo>
                    <a:lnTo>
                      <a:pt x="26" y="2151"/>
                    </a:lnTo>
                    <a:lnTo>
                      <a:pt x="51" y="1997"/>
                    </a:lnTo>
                    <a:lnTo>
                      <a:pt x="84" y="1845"/>
                    </a:lnTo>
                    <a:lnTo>
                      <a:pt x="128" y="1697"/>
                    </a:lnTo>
                    <a:lnTo>
                      <a:pt x="180" y="1550"/>
                    </a:lnTo>
                    <a:lnTo>
                      <a:pt x="239" y="1407"/>
                    </a:lnTo>
                    <a:lnTo>
                      <a:pt x="306" y="1268"/>
                    </a:lnTo>
                    <a:lnTo>
                      <a:pt x="382" y="1132"/>
                    </a:lnTo>
                    <a:lnTo>
                      <a:pt x="464" y="1002"/>
                    </a:lnTo>
                    <a:lnTo>
                      <a:pt x="554" y="876"/>
                    </a:lnTo>
                    <a:lnTo>
                      <a:pt x="651" y="753"/>
                    </a:lnTo>
                    <a:lnTo>
                      <a:pt x="756" y="637"/>
                    </a:lnTo>
                    <a:lnTo>
                      <a:pt x="868" y="527"/>
                    </a:lnTo>
                    <a:lnTo>
                      <a:pt x="987" y="423"/>
                    </a:lnTo>
                    <a:lnTo>
                      <a:pt x="1114" y="324"/>
                    </a:lnTo>
                    <a:lnTo>
                      <a:pt x="1246" y="234"/>
                    </a:lnTo>
                    <a:lnTo>
                      <a:pt x="1383" y="150"/>
                    </a:lnTo>
                    <a:lnTo>
                      <a:pt x="1528" y="75"/>
                    </a:lnTo>
                    <a:lnTo>
                      <a:pt x="1681" y="7"/>
                    </a:lnTo>
                    <a:lnTo>
                      <a:pt x="17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C3FD5D0D-7B9E-4945-8595-F6E9847D5B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98" y="795"/>
                <a:ext cx="2210" cy="2209"/>
              </a:xfrm>
              <a:custGeom>
                <a:avLst/>
                <a:gdLst>
                  <a:gd name="T0" fmla="*/ 2071 w 4420"/>
                  <a:gd name="T1" fmla="*/ 4221 h 4417"/>
                  <a:gd name="T2" fmla="*/ 2029 w 4420"/>
                  <a:gd name="T3" fmla="*/ 3946 h 4417"/>
                  <a:gd name="T4" fmla="*/ 2123 w 4420"/>
                  <a:gd name="T5" fmla="*/ 3594 h 4417"/>
                  <a:gd name="T6" fmla="*/ 2503 w 4420"/>
                  <a:gd name="T7" fmla="*/ 4032 h 4417"/>
                  <a:gd name="T8" fmla="*/ 3574 w 4420"/>
                  <a:gd name="T9" fmla="*/ 3125 h 4417"/>
                  <a:gd name="T10" fmla="*/ 3570 w 4420"/>
                  <a:gd name="T11" fmla="*/ 3699 h 4417"/>
                  <a:gd name="T12" fmla="*/ 3708 w 4420"/>
                  <a:gd name="T13" fmla="*/ 3140 h 4417"/>
                  <a:gd name="T14" fmla="*/ 2741 w 4420"/>
                  <a:gd name="T15" fmla="*/ 3239 h 4417"/>
                  <a:gd name="T16" fmla="*/ 3317 w 4420"/>
                  <a:gd name="T17" fmla="*/ 3635 h 4417"/>
                  <a:gd name="T18" fmla="*/ 385 w 4420"/>
                  <a:gd name="T19" fmla="*/ 3068 h 4417"/>
                  <a:gd name="T20" fmla="*/ 996 w 4420"/>
                  <a:gd name="T21" fmla="*/ 3820 h 4417"/>
                  <a:gd name="T22" fmla="*/ 1684 w 4420"/>
                  <a:gd name="T23" fmla="*/ 3774 h 4417"/>
                  <a:gd name="T24" fmla="*/ 1183 w 4420"/>
                  <a:gd name="T25" fmla="*/ 2738 h 4417"/>
                  <a:gd name="T26" fmla="*/ 1796 w 4420"/>
                  <a:gd name="T27" fmla="*/ 3413 h 4417"/>
                  <a:gd name="T28" fmla="*/ 2158 w 4420"/>
                  <a:gd name="T29" fmla="*/ 2333 h 4417"/>
                  <a:gd name="T30" fmla="*/ 3409 w 4420"/>
                  <a:gd name="T31" fmla="*/ 2275 h 4417"/>
                  <a:gd name="T32" fmla="*/ 3242 w 4420"/>
                  <a:gd name="T33" fmla="*/ 2243 h 4417"/>
                  <a:gd name="T34" fmla="*/ 3088 w 4420"/>
                  <a:gd name="T35" fmla="*/ 2953 h 4417"/>
                  <a:gd name="T36" fmla="*/ 3337 w 4420"/>
                  <a:gd name="T37" fmla="*/ 2548 h 4417"/>
                  <a:gd name="T38" fmla="*/ 3508 w 4420"/>
                  <a:gd name="T39" fmla="*/ 2542 h 4417"/>
                  <a:gd name="T40" fmla="*/ 3936 w 4420"/>
                  <a:gd name="T41" fmla="*/ 2988 h 4417"/>
                  <a:gd name="T42" fmla="*/ 4227 w 4420"/>
                  <a:gd name="T43" fmla="*/ 2137 h 4417"/>
                  <a:gd name="T44" fmla="*/ 293 w 4420"/>
                  <a:gd name="T45" fmla="*/ 1578 h 4417"/>
                  <a:gd name="T46" fmla="*/ 231 w 4420"/>
                  <a:gd name="T47" fmla="*/ 2603 h 4417"/>
                  <a:gd name="T48" fmla="*/ 921 w 4420"/>
                  <a:gd name="T49" fmla="*/ 1936 h 4417"/>
                  <a:gd name="T50" fmla="*/ 363 w 4420"/>
                  <a:gd name="T51" fmla="*/ 1397 h 4417"/>
                  <a:gd name="T52" fmla="*/ 1064 w 4420"/>
                  <a:gd name="T53" fmla="*/ 1648 h 4417"/>
                  <a:gd name="T54" fmla="*/ 1752 w 4420"/>
                  <a:gd name="T55" fmla="*/ 1356 h 4417"/>
                  <a:gd name="T56" fmla="*/ 2262 w 4420"/>
                  <a:gd name="T57" fmla="*/ 2082 h 4417"/>
                  <a:gd name="T58" fmla="*/ 2523 w 4420"/>
                  <a:gd name="T59" fmla="*/ 878 h 4417"/>
                  <a:gd name="T60" fmla="*/ 449 w 4420"/>
                  <a:gd name="T61" fmla="*/ 1223 h 4417"/>
                  <a:gd name="T62" fmla="*/ 877 w 4420"/>
                  <a:gd name="T63" fmla="*/ 902 h 4417"/>
                  <a:gd name="T64" fmla="*/ 1213 w 4420"/>
                  <a:gd name="T65" fmla="*/ 537 h 4417"/>
                  <a:gd name="T66" fmla="*/ 1044 w 4420"/>
                  <a:gd name="T67" fmla="*/ 1122 h 4417"/>
                  <a:gd name="T68" fmla="*/ 1679 w 4420"/>
                  <a:gd name="T69" fmla="*/ 1179 h 4417"/>
                  <a:gd name="T70" fmla="*/ 2767 w 4420"/>
                  <a:gd name="T71" fmla="*/ 873 h 4417"/>
                  <a:gd name="T72" fmla="*/ 3970 w 4420"/>
                  <a:gd name="T73" fmla="*/ 1223 h 4417"/>
                  <a:gd name="T74" fmla="*/ 3312 w 4420"/>
                  <a:gd name="T75" fmla="*/ 517 h 4417"/>
                  <a:gd name="T76" fmla="*/ 1974 w 4420"/>
                  <a:gd name="T77" fmla="*/ 1045 h 4417"/>
                  <a:gd name="T78" fmla="*/ 2178 w 4420"/>
                  <a:gd name="T79" fmla="*/ 543 h 4417"/>
                  <a:gd name="T80" fmla="*/ 1604 w 4420"/>
                  <a:gd name="T81" fmla="*/ 312 h 4417"/>
                  <a:gd name="T82" fmla="*/ 2393 w 4420"/>
                  <a:gd name="T83" fmla="*/ 471 h 4417"/>
                  <a:gd name="T84" fmla="*/ 2488 w 4420"/>
                  <a:gd name="T85" fmla="*/ 211 h 4417"/>
                  <a:gd name="T86" fmla="*/ 2789 w 4420"/>
                  <a:gd name="T87" fmla="*/ 77 h 4417"/>
                  <a:gd name="T88" fmla="*/ 3666 w 4420"/>
                  <a:gd name="T89" fmla="*/ 545 h 4417"/>
                  <a:gd name="T90" fmla="*/ 4253 w 4420"/>
                  <a:gd name="T91" fmla="*/ 1364 h 4417"/>
                  <a:gd name="T92" fmla="*/ 4409 w 4420"/>
                  <a:gd name="T93" fmla="*/ 2440 h 4417"/>
                  <a:gd name="T94" fmla="*/ 4194 w 4420"/>
                  <a:gd name="T95" fmla="*/ 3180 h 4417"/>
                  <a:gd name="T96" fmla="*/ 3677 w 4420"/>
                  <a:gd name="T97" fmla="*/ 3862 h 4417"/>
                  <a:gd name="T98" fmla="*/ 2782 w 4420"/>
                  <a:gd name="T99" fmla="*/ 4342 h 4417"/>
                  <a:gd name="T100" fmla="*/ 1772 w 4420"/>
                  <a:gd name="T101" fmla="*/ 4373 h 4417"/>
                  <a:gd name="T102" fmla="*/ 866 w 4420"/>
                  <a:gd name="T103" fmla="*/ 3963 h 4417"/>
                  <a:gd name="T104" fmla="*/ 229 w 4420"/>
                  <a:gd name="T105" fmla="*/ 3189 h 4417"/>
                  <a:gd name="T106" fmla="*/ 0 w 4420"/>
                  <a:gd name="T107" fmla="*/ 2130 h 4417"/>
                  <a:gd name="T108" fmla="*/ 297 w 4420"/>
                  <a:gd name="T109" fmla="*/ 1102 h 4417"/>
                  <a:gd name="T110" fmla="*/ 980 w 4420"/>
                  <a:gd name="T111" fmla="*/ 374 h 4417"/>
                  <a:gd name="T112" fmla="*/ 1921 w 4420"/>
                  <a:gd name="T113" fmla="*/ 19 h 4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20" h="4417">
                    <a:moveTo>
                      <a:pt x="1893" y="3820"/>
                    </a:moveTo>
                    <a:lnTo>
                      <a:pt x="1811" y="3924"/>
                    </a:lnTo>
                    <a:lnTo>
                      <a:pt x="1734" y="4034"/>
                    </a:lnTo>
                    <a:lnTo>
                      <a:pt x="1664" y="4150"/>
                    </a:lnTo>
                    <a:lnTo>
                      <a:pt x="1796" y="4183"/>
                    </a:lnTo>
                    <a:lnTo>
                      <a:pt x="1932" y="4206"/>
                    </a:lnTo>
                    <a:lnTo>
                      <a:pt x="2071" y="4221"/>
                    </a:lnTo>
                    <a:lnTo>
                      <a:pt x="2211" y="4225"/>
                    </a:lnTo>
                    <a:lnTo>
                      <a:pt x="2323" y="4221"/>
                    </a:lnTo>
                    <a:lnTo>
                      <a:pt x="2435" y="4212"/>
                    </a:lnTo>
                    <a:lnTo>
                      <a:pt x="2334" y="4162"/>
                    </a:lnTo>
                    <a:lnTo>
                      <a:pt x="2233" y="4102"/>
                    </a:lnTo>
                    <a:lnTo>
                      <a:pt x="2132" y="4030"/>
                    </a:lnTo>
                    <a:lnTo>
                      <a:pt x="2029" y="3946"/>
                    </a:lnTo>
                    <a:lnTo>
                      <a:pt x="1961" y="3886"/>
                    </a:lnTo>
                    <a:lnTo>
                      <a:pt x="1893" y="3820"/>
                    </a:lnTo>
                    <a:close/>
                    <a:moveTo>
                      <a:pt x="2563" y="3312"/>
                    </a:moveTo>
                    <a:lnTo>
                      <a:pt x="2446" y="3372"/>
                    </a:lnTo>
                    <a:lnTo>
                      <a:pt x="2334" y="3438"/>
                    </a:lnTo>
                    <a:lnTo>
                      <a:pt x="2226" y="3514"/>
                    </a:lnTo>
                    <a:lnTo>
                      <a:pt x="2123" y="3594"/>
                    </a:lnTo>
                    <a:lnTo>
                      <a:pt x="2027" y="3680"/>
                    </a:lnTo>
                    <a:lnTo>
                      <a:pt x="2090" y="3743"/>
                    </a:lnTo>
                    <a:lnTo>
                      <a:pt x="2154" y="3801"/>
                    </a:lnTo>
                    <a:lnTo>
                      <a:pt x="2244" y="3875"/>
                    </a:lnTo>
                    <a:lnTo>
                      <a:pt x="2332" y="3937"/>
                    </a:lnTo>
                    <a:lnTo>
                      <a:pt x="2418" y="3990"/>
                    </a:lnTo>
                    <a:lnTo>
                      <a:pt x="2503" y="4032"/>
                    </a:lnTo>
                    <a:lnTo>
                      <a:pt x="2585" y="4067"/>
                    </a:lnTo>
                    <a:lnTo>
                      <a:pt x="2666" y="4089"/>
                    </a:lnTo>
                    <a:lnTo>
                      <a:pt x="2743" y="4102"/>
                    </a:lnTo>
                    <a:lnTo>
                      <a:pt x="2818" y="4106"/>
                    </a:lnTo>
                    <a:lnTo>
                      <a:pt x="2890" y="4098"/>
                    </a:lnTo>
                    <a:lnTo>
                      <a:pt x="2563" y="3312"/>
                    </a:lnTo>
                    <a:close/>
                    <a:moveTo>
                      <a:pt x="3574" y="3125"/>
                    </a:moveTo>
                    <a:lnTo>
                      <a:pt x="3572" y="3257"/>
                    </a:lnTo>
                    <a:lnTo>
                      <a:pt x="3563" y="3385"/>
                    </a:lnTo>
                    <a:lnTo>
                      <a:pt x="3545" y="3506"/>
                    </a:lnTo>
                    <a:lnTo>
                      <a:pt x="3521" y="3622"/>
                    </a:lnTo>
                    <a:lnTo>
                      <a:pt x="3497" y="3704"/>
                    </a:lnTo>
                    <a:lnTo>
                      <a:pt x="3471" y="3783"/>
                    </a:lnTo>
                    <a:lnTo>
                      <a:pt x="3570" y="3699"/>
                    </a:lnTo>
                    <a:lnTo>
                      <a:pt x="3664" y="3607"/>
                    </a:lnTo>
                    <a:lnTo>
                      <a:pt x="3750" y="3512"/>
                    </a:lnTo>
                    <a:lnTo>
                      <a:pt x="3831" y="3411"/>
                    </a:lnTo>
                    <a:lnTo>
                      <a:pt x="3903" y="3305"/>
                    </a:lnTo>
                    <a:lnTo>
                      <a:pt x="3970" y="3195"/>
                    </a:lnTo>
                    <a:lnTo>
                      <a:pt x="3838" y="3162"/>
                    </a:lnTo>
                    <a:lnTo>
                      <a:pt x="3708" y="3140"/>
                    </a:lnTo>
                    <a:lnTo>
                      <a:pt x="3574" y="3125"/>
                    </a:lnTo>
                    <a:close/>
                    <a:moveTo>
                      <a:pt x="3381" y="3120"/>
                    </a:moveTo>
                    <a:lnTo>
                      <a:pt x="3251" y="3127"/>
                    </a:lnTo>
                    <a:lnTo>
                      <a:pt x="3123" y="3142"/>
                    </a:lnTo>
                    <a:lnTo>
                      <a:pt x="2994" y="3165"/>
                    </a:lnTo>
                    <a:lnTo>
                      <a:pt x="2866" y="3198"/>
                    </a:lnTo>
                    <a:lnTo>
                      <a:pt x="2741" y="3239"/>
                    </a:lnTo>
                    <a:lnTo>
                      <a:pt x="3068" y="4025"/>
                    </a:lnTo>
                    <a:lnTo>
                      <a:pt x="3121" y="3979"/>
                    </a:lnTo>
                    <a:lnTo>
                      <a:pt x="3170" y="3928"/>
                    </a:lnTo>
                    <a:lnTo>
                      <a:pt x="3215" y="3865"/>
                    </a:lnTo>
                    <a:lnTo>
                      <a:pt x="3253" y="3796"/>
                    </a:lnTo>
                    <a:lnTo>
                      <a:pt x="3288" y="3719"/>
                    </a:lnTo>
                    <a:lnTo>
                      <a:pt x="3317" y="3635"/>
                    </a:lnTo>
                    <a:lnTo>
                      <a:pt x="3341" y="3545"/>
                    </a:lnTo>
                    <a:lnTo>
                      <a:pt x="3359" y="3448"/>
                    </a:lnTo>
                    <a:lnTo>
                      <a:pt x="3372" y="3343"/>
                    </a:lnTo>
                    <a:lnTo>
                      <a:pt x="3380" y="3235"/>
                    </a:lnTo>
                    <a:lnTo>
                      <a:pt x="3381" y="3120"/>
                    </a:lnTo>
                    <a:close/>
                    <a:moveTo>
                      <a:pt x="1183" y="2738"/>
                    </a:moveTo>
                    <a:lnTo>
                      <a:pt x="385" y="3068"/>
                    </a:lnTo>
                    <a:lnTo>
                      <a:pt x="449" y="3195"/>
                    </a:lnTo>
                    <a:lnTo>
                      <a:pt x="523" y="3316"/>
                    </a:lnTo>
                    <a:lnTo>
                      <a:pt x="604" y="3431"/>
                    </a:lnTo>
                    <a:lnTo>
                      <a:pt x="692" y="3539"/>
                    </a:lnTo>
                    <a:lnTo>
                      <a:pt x="787" y="3640"/>
                    </a:lnTo>
                    <a:lnTo>
                      <a:pt x="890" y="3733"/>
                    </a:lnTo>
                    <a:lnTo>
                      <a:pt x="996" y="3820"/>
                    </a:lnTo>
                    <a:lnTo>
                      <a:pt x="1110" y="3900"/>
                    </a:lnTo>
                    <a:lnTo>
                      <a:pt x="1227" y="3972"/>
                    </a:lnTo>
                    <a:lnTo>
                      <a:pt x="1350" y="4034"/>
                    </a:lnTo>
                    <a:lnTo>
                      <a:pt x="1479" y="4089"/>
                    </a:lnTo>
                    <a:lnTo>
                      <a:pt x="1541" y="3979"/>
                    </a:lnTo>
                    <a:lnTo>
                      <a:pt x="1609" y="3875"/>
                    </a:lnTo>
                    <a:lnTo>
                      <a:pt x="1684" y="3774"/>
                    </a:lnTo>
                    <a:lnTo>
                      <a:pt x="1763" y="3679"/>
                    </a:lnTo>
                    <a:lnTo>
                      <a:pt x="1653" y="3543"/>
                    </a:lnTo>
                    <a:lnTo>
                      <a:pt x="1549" y="3400"/>
                    </a:lnTo>
                    <a:lnTo>
                      <a:pt x="1449" y="3246"/>
                    </a:lnTo>
                    <a:lnTo>
                      <a:pt x="1354" y="3083"/>
                    </a:lnTo>
                    <a:lnTo>
                      <a:pt x="1266" y="2914"/>
                    </a:lnTo>
                    <a:lnTo>
                      <a:pt x="1183" y="2738"/>
                    </a:lnTo>
                    <a:close/>
                    <a:moveTo>
                      <a:pt x="2158" y="2333"/>
                    </a:moveTo>
                    <a:lnTo>
                      <a:pt x="1360" y="2663"/>
                    </a:lnTo>
                    <a:lnTo>
                      <a:pt x="1437" y="2828"/>
                    </a:lnTo>
                    <a:lnTo>
                      <a:pt x="1519" y="2986"/>
                    </a:lnTo>
                    <a:lnTo>
                      <a:pt x="1607" y="3136"/>
                    </a:lnTo>
                    <a:lnTo>
                      <a:pt x="1699" y="3279"/>
                    </a:lnTo>
                    <a:lnTo>
                      <a:pt x="1796" y="3413"/>
                    </a:lnTo>
                    <a:lnTo>
                      <a:pt x="1897" y="3539"/>
                    </a:lnTo>
                    <a:lnTo>
                      <a:pt x="2004" y="3444"/>
                    </a:lnTo>
                    <a:lnTo>
                      <a:pt x="2117" y="3354"/>
                    </a:lnTo>
                    <a:lnTo>
                      <a:pt x="2237" y="3273"/>
                    </a:lnTo>
                    <a:lnTo>
                      <a:pt x="2361" y="3200"/>
                    </a:lnTo>
                    <a:lnTo>
                      <a:pt x="2490" y="3134"/>
                    </a:lnTo>
                    <a:lnTo>
                      <a:pt x="2158" y="2333"/>
                    </a:lnTo>
                    <a:close/>
                    <a:moveTo>
                      <a:pt x="4110" y="1527"/>
                    </a:moveTo>
                    <a:lnTo>
                      <a:pt x="3312" y="1857"/>
                    </a:lnTo>
                    <a:lnTo>
                      <a:pt x="3372" y="2022"/>
                    </a:lnTo>
                    <a:lnTo>
                      <a:pt x="3426" y="2189"/>
                    </a:lnTo>
                    <a:lnTo>
                      <a:pt x="3429" y="2220"/>
                    </a:lnTo>
                    <a:lnTo>
                      <a:pt x="3424" y="2249"/>
                    </a:lnTo>
                    <a:lnTo>
                      <a:pt x="3409" y="2275"/>
                    </a:lnTo>
                    <a:lnTo>
                      <a:pt x="3389" y="2295"/>
                    </a:lnTo>
                    <a:lnTo>
                      <a:pt x="3361" y="2308"/>
                    </a:lnTo>
                    <a:lnTo>
                      <a:pt x="3330" y="2311"/>
                    </a:lnTo>
                    <a:lnTo>
                      <a:pt x="3301" y="2306"/>
                    </a:lnTo>
                    <a:lnTo>
                      <a:pt x="3275" y="2293"/>
                    </a:lnTo>
                    <a:lnTo>
                      <a:pt x="3255" y="2271"/>
                    </a:lnTo>
                    <a:lnTo>
                      <a:pt x="3242" y="2243"/>
                    </a:lnTo>
                    <a:lnTo>
                      <a:pt x="3191" y="2086"/>
                    </a:lnTo>
                    <a:lnTo>
                      <a:pt x="3134" y="1930"/>
                    </a:lnTo>
                    <a:lnTo>
                      <a:pt x="2336" y="2260"/>
                    </a:lnTo>
                    <a:lnTo>
                      <a:pt x="2668" y="3061"/>
                    </a:lnTo>
                    <a:lnTo>
                      <a:pt x="2805" y="3015"/>
                    </a:lnTo>
                    <a:lnTo>
                      <a:pt x="2945" y="2980"/>
                    </a:lnTo>
                    <a:lnTo>
                      <a:pt x="3088" y="2953"/>
                    </a:lnTo>
                    <a:lnTo>
                      <a:pt x="3229" y="2936"/>
                    </a:lnTo>
                    <a:lnTo>
                      <a:pt x="3374" y="2927"/>
                    </a:lnTo>
                    <a:lnTo>
                      <a:pt x="3363" y="2823"/>
                    </a:lnTo>
                    <a:lnTo>
                      <a:pt x="3348" y="2716"/>
                    </a:lnTo>
                    <a:lnTo>
                      <a:pt x="3330" y="2606"/>
                    </a:lnTo>
                    <a:lnTo>
                      <a:pt x="3328" y="2577"/>
                    </a:lnTo>
                    <a:lnTo>
                      <a:pt x="3337" y="2548"/>
                    </a:lnTo>
                    <a:lnTo>
                      <a:pt x="3354" y="2524"/>
                    </a:lnTo>
                    <a:lnTo>
                      <a:pt x="3378" y="2506"/>
                    </a:lnTo>
                    <a:lnTo>
                      <a:pt x="3407" y="2495"/>
                    </a:lnTo>
                    <a:lnTo>
                      <a:pt x="3437" y="2495"/>
                    </a:lnTo>
                    <a:lnTo>
                      <a:pt x="3466" y="2502"/>
                    </a:lnTo>
                    <a:lnTo>
                      <a:pt x="3490" y="2520"/>
                    </a:lnTo>
                    <a:lnTo>
                      <a:pt x="3508" y="2542"/>
                    </a:lnTo>
                    <a:lnTo>
                      <a:pt x="3519" y="2572"/>
                    </a:lnTo>
                    <a:lnTo>
                      <a:pt x="3539" y="2694"/>
                    </a:lnTo>
                    <a:lnTo>
                      <a:pt x="3556" y="2813"/>
                    </a:lnTo>
                    <a:lnTo>
                      <a:pt x="3567" y="2933"/>
                    </a:lnTo>
                    <a:lnTo>
                      <a:pt x="3690" y="2944"/>
                    </a:lnTo>
                    <a:lnTo>
                      <a:pt x="3813" y="2962"/>
                    </a:lnTo>
                    <a:lnTo>
                      <a:pt x="3936" y="2988"/>
                    </a:lnTo>
                    <a:lnTo>
                      <a:pt x="4057" y="3021"/>
                    </a:lnTo>
                    <a:lnTo>
                      <a:pt x="4112" y="2879"/>
                    </a:lnTo>
                    <a:lnTo>
                      <a:pt x="4158" y="2736"/>
                    </a:lnTo>
                    <a:lnTo>
                      <a:pt x="4191" y="2590"/>
                    </a:lnTo>
                    <a:lnTo>
                      <a:pt x="4215" y="2441"/>
                    </a:lnTo>
                    <a:lnTo>
                      <a:pt x="4227" y="2289"/>
                    </a:lnTo>
                    <a:lnTo>
                      <a:pt x="4227" y="2137"/>
                    </a:lnTo>
                    <a:lnTo>
                      <a:pt x="4216" y="1983"/>
                    </a:lnTo>
                    <a:lnTo>
                      <a:pt x="4192" y="1831"/>
                    </a:lnTo>
                    <a:lnTo>
                      <a:pt x="4158" y="1677"/>
                    </a:lnTo>
                    <a:lnTo>
                      <a:pt x="4110" y="1527"/>
                    </a:lnTo>
                    <a:close/>
                    <a:moveTo>
                      <a:pt x="363" y="1397"/>
                    </a:moveTo>
                    <a:lnTo>
                      <a:pt x="345" y="1437"/>
                    </a:lnTo>
                    <a:lnTo>
                      <a:pt x="293" y="1578"/>
                    </a:lnTo>
                    <a:lnTo>
                      <a:pt x="251" y="1723"/>
                    </a:lnTo>
                    <a:lnTo>
                      <a:pt x="220" y="1868"/>
                    </a:lnTo>
                    <a:lnTo>
                      <a:pt x="200" y="2014"/>
                    </a:lnTo>
                    <a:lnTo>
                      <a:pt x="191" y="2161"/>
                    </a:lnTo>
                    <a:lnTo>
                      <a:pt x="194" y="2309"/>
                    </a:lnTo>
                    <a:lnTo>
                      <a:pt x="207" y="2456"/>
                    </a:lnTo>
                    <a:lnTo>
                      <a:pt x="231" y="2603"/>
                    </a:lnTo>
                    <a:lnTo>
                      <a:pt x="266" y="2747"/>
                    </a:lnTo>
                    <a:lnTo>
                      <a:pt x="312" y="2890"/>
                    </a:lnTo>
                    <a:lnTo>
                      <a:pt x="1108" y="2561"/>
                    </a:lnTo>
                    <a:lnTo>
                      <a:pt x="1051" y="2403"/>
                    </a:lnTo>
                    <a:lnTo>
                      <a:pt x="1000" y="2247"/>
                    </a:lnTo>
                    <a:lnTo>
                      <a:pt x="958" y="2091"/>
                    </a:lnTo>
                    <a:lnTo>
                      <a:pt x="921" y="1936"/>
                    </a:lnTo>
                    <a:lnTo>
                      <a:pt x="892" y="1783"/>
                    </a:lnTo>
                    <a:lnTo>
                      <a:pt x="868" y="1633"/>
                    </a:lnTo>
                    <a:lnTo>
                      <a:pt x="853" y="1485"/>
                    </a:lnTo>
                    <a:lnTo>
                      <a:pt x="730" y="1474"/>
                    </a:lnTo>
                    <a:lnTo>
                      <a:pt x="607" y="1455"/>
                    </a:lnTo>
                    <a:lnTo>
                      <a:pt x="484" y="1430"/>
                    </a:lnTo>
                    <a:lnTo>
                      <a:pt x="363" y="1397"/>
                    </a:lnTo>
                    <a:close/>
                    <a:moveTo>
                      <a:pt x="1752" y="1356"/>
                    </a:moveTo>
                    <a:lnTo>
                      <a:pt x="1615" y="1402"/>
                    </a:lnTo>
                    <a:lnTo>
                      <a:pt x="1475" y="1437"/>
                    </a:lnTo>
                    <a:lnTo>
                      <a:pt x="1334" y="1465"/>
                    </a:lnTo>
                    <a:lnTo>
                      <a:pt x="1191" y="1481"/>
                    </a:lnTo>
                    <a:lnTo>
                      <a:pt x="1048" y="1488"/>
                    </a:lnTo>
                    <a:lnTo>
                      <a:pt x="1064" y="1648"/>
                    </a:lnTo>
                    <a:lnTo>
                      <a:pt x="1092" y="1813"/>
                    </a:lnTo>
                    <a:lnTo>
                      <a:pt x="1126" y="1978"/>
                    </a:lnTo>
                    <a:lnTo>
                      <a:pt x="1171" y="2146"/>
                    </a:lnTo>
                    <a:lnTo>
                      <a:pt x="1226" y="2317"/>
                    </a:lnTo>
                    <a:lnTo>
                      <a:pt x="1286" y="2487"/>
                    </a:lnTo>
                    <a:lnTo>
                      <a:pt x="2084" y="2157"/>
                    </a:lnTo>
                    <a:lnTo>
                      <a:pt x="1752" y="1356"/>
                    </a:lnTo>
                    <a:close/>
                    <a:moveTo>
                      <a:pt x="2523" y="878"/>
                    </a:moveTo>
                    <a:lnTo>
                      <a:pt x="2416" y="973"/>
                    </a:lnTo>
                    <a:lnTo>
                      <a:pt x="2303" y="1063"/>
                    </a:lnTo>
                    <a:lnTo>
                      <a:pt x="2185" y="1144"/>
                    </a:lnTo>
                    <a:lnTo>
                      <a:pt x="2060" y="1217"/>
                    </a:lnTo>
                    <a:lnTo>
                      <a:pt x="1930" y="1283"/>
                    </a:lnTo>
                    <a:lnTo>
                      <a:pt x="2262" y="2082"/>
                    </a:lnTo>
                    <a:lnTo>
                      <a:pt x="3060" y="1752"/>
                    </a:lnTo>
                    <a:lnTo>
                      <a:pt x="2983" y="1589"/>
                    </a:lnTo>
                    <a:lnTo>
                      <a:pt x="2901" y="1432"/>
                    </a:lnTo>
                    <a:lnTo>
                      <a:pt x="2813" y="1279"/>
                    </a:lnTo>
                    <a:lnTo>
                      <a:pt x="2721" y="1138"/>
                    </a:lnTo>
                    <a:lnTo>
                      <a:pt x="2624" y="1003"/>
                    </a:lnTo>
                    <a:lnTo>
                      <a:pt x="2523" y="878"/>
                    </a:lnTo>
                    <a:close/>
                    <a:moveTo>
                      <a:pt x="950" y="633"/>
                    </a:moveTo>
                    <a:lnTo>
                      <a:pt x="851" y="717"/>
                    </a:lnTo>
                    <a:lnTo>
                      <a:pt x="760" y="807"/>
                    </a:lnTo>
                    <a:lnTo>
                      <a:pt x="671" y="902"/>
                    </a:lnTo>
                    <a:lnTo>
                      <a:pt x="591" y="1003"/>
                    </a:lnTo>
                    <a:lnTo>
                      <a:pt x="517" y="1111"/>
                    </a:lnTo>
                    <a:lnTo>
                      <a:pt x="449" y="1223"/>
                    </a:lnTo>
                    <a:lnTo>
                      <a:pt x="582" y="1254"/>
                    </a:lnTo>
                    <a:lnTo>
                      <a:pt x="714" y="1278"/>
                    </a:lnTo>
                    <a:lnTo>
                      <a:pt x="846" y="1292"/>
                    </a:lnTo>
                    <a:lnTo>
                      <a:pt x="848" y="1199"/>
                    </a:lnTo>
                    <a:lnTo>
                      <a:pt x="851" y="1107"/>
                    </a:lnTo>
                    <a:lnTo>
                      <a:pt x="862" y="1003"/>
                    </a:lnTo>
                    <a:lnTo>
                      <a:pt x="877" y="902"/>
                    </a:lnTo>
                    <a:lnTo>
                      <a:pt x="897" y="807"/>
                    </a:lnTo>
                    <a:lnTo>
                      <a:pt x="921" y="717"/>
                    </a:lnTo>
                    <a:lnTo>
                      <a:pt x="950" y="633"/>
                    </a:lnTo>
                    <a:close/>
                    <a:moveTo>
                      <a:pt x="1354" y="392"/>
                    </a:moveTo>
                    <a:lnTo>
                      <a:pt x="1303" y="433"/>
                    </a:lnTo>
                    <a:lnTo>
                      <a:pt x="1257" y="480"/>
                    </a:lnTo>
                    <a:lnTo>
                      <a:pt x="1213" y="537"/>
                    </a:lnTo>
                    <a:lnTo>
                      <a:pt x="1176" y="600"/>
                    </a:lnTo>
                    <a:lnTo>
                      <a:pt x="1141" y="671"/>
                    </a:lnTo>
                    <a:lnTo>
                      <a:pt x="1112" y="748"/>
                    </a:lnTo>
                    <a:lnTo>
                      <a:pt x="1088" y="830"/>
                    </a:lnTo>
                    <a:lnTo>
                      <a:pt x="1068" y="922"/>
                    </a:lnTo>
                    <a:lnTo>
                      <a:pt x="1053" y="1019"/>
                    </a:lnTo>
                    <a:lnTo>
                      <a:pt x="1044" y="1122"/>
                    </a:lnTo>
                    <a:lnTo>
                      <a:pt x="1038" y="1208"/>
                    </a:lnTo>
                    <a:lnTo>
                      <a:pt x="1038" y="1298"/>
                    </a:lnTo>
                    <a:lnTo>
                      <a:pt x="1169" y="1290"/>
                    </a:lnTo>
                    <a:lnTo>
                      <a:pt x="1297" y="1276"/>
                    </a:lnTo>
                    <a:lnTo>
                      <a:pt x="1427" y="1252"/>
                    </a:lnTo>
                    <a:lnTo>
                      <a:pt x="1554" y="1219"/>
                    </a:lnTo>
                    <a:lnTo>
                      <a:pt x="1679" y="1179"/>
                    </a:lnTo>
                    <a:lnTo>
                      <a:pt x="1354" y="392"/>
                    </a:lnTo>
                    <a:close/>
                    <a:moveTo>
                      <a:pt x="2943" y="328"/>
                    </a:moveTo>
                    <a:lnTo>
                      <a:pt x="2881" y="438"/>
                    </a:lnTo>
                    <a:lnTo>
                      <a:pt x="2811" y="543"/>
                    </a:lnTo>
                    <a:lnTo>
                      <a:pt x="2737" y="644"/>
                    </a:lnTo>
                    <a:lnTo>
                      <a:pt x="2657" y="739"/>
                    </a:lnTo>
                    <a:lnTo>
                      <a:pt x="2767" y="873"/>
                    </a:lnTo>
                    <a:lnTo>
                      <a:pt x="2871" y="1017"/>
                    </a:lnTo>
                    <a:lnTo>
                      <a:pt x="2972" y="1171"/>
                    </a:lnTo>
                    <a:lnTo>
                      <a:pt x="3066" y="1333"/>
                    </a:lnTo>
                    <a:lnTo>
                      <a:pt x="3156" y="1503"/>
                    </a:lnTo>
                    <a:lnTo>
                      <a:pt x="3238" y="1679"/>
                    </a:lnTo>
                    <a:lnTo>
                      <a:pt x="4037" y="1349"/>
                    </a:lnTo>
                    <a:lnTo>
                      <a:pt x="3970" y="1223"/>
                    </a:lnTo>
                    <a:lnTo>
                      <a:pt x="3897" y="1102"/>
                    </a:lnTo>
                    <a:lnTo>
                      <a:pt x="3816" y="986"/>
                    </a:lnTo>
                    <a:lnTo>
                      <a:pt x="3728" y="878"/>
                    </a:lnTo>
                    <a:lnTo>
                      <a:pt x="3633" y="777"/>
                    </a:lnTo>
                    <a:lnTo>
                      <a:pt x="3532" y="684"/>
                    </a:lnTo>
                    <a:lnTo>
                      <a:pt x="3424" y="596"/>
                    </a:lnTo>
                    <a:lnTo>
                      <a:pt x="3312" y="517"/>
                    </a:lnTo>
                    <a:lnTo>
                      <a:pt x="3193" y="446"/>
                    </a:lnTo>
                    <a:lnTo>
                      <a:pt x="3070" y="383"/>
                    </a:lnTo>
                    <a:lnTo>
                      <a:pt x="2943" y="328"/>
                    </a:lnTo>
                    <a:close/>
                    <a:moveTo>
                      <a:pt x="1604" y="312"/>
                    </a:moveTo>
                    <a:lnTo>
                      <a:pt x="1530" y="319"/>
                    </a:lnTo>
                    <a:lnTo>
                      <a:pt x="1857" y="1105"/>
                    </a:lnTo>
                    <a:lnTo>
                      <a:pt x="1974" y="1045"/>
                    </a:lnTo>
                    <a:lnTo>
                      <a:pt x="2086" y="979"/>
                    </a:lnTo>
                    <a:lnTo>
                      <a:pt x="2194" y="904"/>
                    </a:lnTo>
                    <a:lnTo>
                      <a:pt x="2297" y="823"/>
                    </a:lnTo>
                    <a:lnTo>
                      <a:pt x="2394" y="735"/>
                    </a:lnTo>
                    <a:lnTo>
                      <a:pt x="2330" y="675"/>
                    </a:lnTo>
                    <a:lnTo>
                      <a:pt x="2266" y="616"/>
                    </a:lnTo>
                    <a:lnTo>
                      <a:pt x="2178" y="543"/>
                    </a:lnTo>
                    <a:lnTo>
                      <a:pt x="2090" y="480"/>
                    </a:lnTo>
                    <a:lnTo>
                      <a:pt x="2004" y="427"/>
                    </a:lnTo>
                    <a:lnTo>
                      <a:pt x="1919" y="383"/>
                    </a:lnTo>
                    <a:lnTo>
                      <a:pt x="1837" y="350"/>
                    </a:lnTo>
                    <a:lnTo>
                      <a:pt x="1756" y="328"/>
                    </a:lnTo>
                    <a:lnTo>
                      <a:pt x="1677" y="314"/>
                    </a:lnTo>
                    <a:lnTo>
                      <a:pt x="1604" y="312"/>
                    </a:lnTo>
                    <a:close/>
                    <a:moveTo>
                      <a:pt x="2209" y="193"/>
                    </a:moveTo>
                    <a:lnTo>
                      <a:pt x="2097" y="194"/>
                    </a:lnTo>
                    <a:lnTo>
                      <a:pt x="1987" y="204"/>
                    </a:lnTo>
                    <a:lnTo>
                      <a:pt x="2086" y="255"/>
                    </a:lnTo>
                    <a:lnTo>
                      <a:pt x="2187" y="315"/>
                    </a:lnTo>
                    <a:lnTo>
                      <a:pt x="2290" y="387"/>
                    </a:lnTo>
                    <a:lnTo>
                      <a:pt x="2393" y="471"/>
                    </a:lnTo>
                    <a:lnTo>
                      <a:pt x="2460" y="532"/>
                    </a:lnTo>
                    <a:lnTo>
                      <a:pt x="2526" y="596"/>
                    </a:lnTo>
                    <a:lnTo>
                      <a:pt x="2611" y="493"/>
                    </a:lnTo>
                    <a:lnTo>
                      <a:pt x="2688" y="383"/>
                    </a:lnTo>
                    <a:lnTo>
                      <a:pt x="2758" y="268"/>
                    </a:lnTo>
                    <a:lnTo>
                      <a:pt x="2624" y="235"/>
                    </a:lnTo>
                    <a:lnTo>
                      <a:pt x="2488" y="211"/>
                    </a:lnTo>
                    <a:lnTo>
                      <a:pt x="2350" y="196"/>
                    </a:lnTo>
                    <a:lnTo>
                      <a:pt x="2209" y="193"/>
                    </a:lnTo>
                    <a:close/>
                    <a:moveTo>
                      <a:pt x="2209" y="0"/>
                    </a:moveTo>
                    <a:lnTo>
                      <a:pt x="2358" y="4"/>
                    </a:lnTo>
                    <a:lnTo>
                      <a:pt x="2504" y="19"/>
                    </a:lnTo>
                    <a:lnTo>
                      <a:pt x="2649" y="44"/>
                    </a:lnTo>
                    <a:lnTo>
                      <a:pt x="2789" y="77"/>
                    </a:lnTo>
                    <a:lnTo>
                      <a:pt x="2928" y="119"/>
                    </a:lnTo>
                    <a:lnTo>
                      <a:pt x="3062" y="169"/>
                    </a:lnTo>
                    <a:lnTo>
                      <a:pt x="3193" y="229"/>
                    </a:lnTo>
                    <a:lnTo>
                      <a:pt x="3317" y="295"/>
                    </a:lnTo>
                    <a:lnTo>
                      <a:pt x="3438" y="370"/>
                    </a:lnTo>
                    <a:lnTo>
                      <a:pt x="3554" y="455"/>
                    </a:lnTo>
                    <a:lnTo>
                      <a:pt x="3666" y="545"/>
                    </a:lnTo>
                    <a:lnTo>
                      <a:pt x="3770" y="642"/>
                    </a:lnTo>
                    <a:lnTo>
                      <a:pt x="3868" y="746"/>
                    </a:lnTo>
                    <a:lnTo>
                      <a:pt x="3959" y="858"/>
                    </a:lnTo>
                    <a:lnTo>
                      <a:pt x="4044" y="975"/>
                    </a:lnTo>
                    <a:lnTo>
                      <a:pt x="4121" y="1098"/>
                    </a:lnTo>
                    <a:lnTo>
                      <a:pt x="4191" y="1228"/>
                    </a:lnTo>
                    <a:lnTo>
                      <a:pt x="4253" y="1364"/>
                    </a:lnTo>
                    <a:lnTo>
                      <a:pt x="4310" y="1516"/>
                    </a:lnTo>
                    <a:lnTo>
                      <a:pt x="4354" y="1668"/>
                    </a:lnTo>
                    <a:lnTo>
                      <a:pt x="4387" y="1824"/>
                    </a:lnTo>
                    <a:lnTo>
                      <a:pt x="4409" y="1978"/>
                    </a:lnTo>
                    <a:lnTo>
                      <a:pt x="4420" y="2132"/>
                    </a:lnTo>
                    <a:lnTo>
                      <a:pt x="4420" y="2286"/>
                    </a:lnTo>
                    <a:lnTo>
                      <a:pt x="4409" y="2440"/>
                    </a:lnTo>
                    <a:lnTo>
                      <a:pt x="4387" y="2590"/>
                    </a:lnTo>
                    <a:lnTo>
                      <a:pt x="4356" y="2738"/>
                    </a:lnTo>
                    <a:lnTo>
                      <a:pt x="4314" y="2885"/>
                    </a:lnTo>
                    <a:lnTo>
                      <a:pt x="4262" y="3028"/>
                    </a:lnTo>
                    <a:lnTo>
                      <a:pt x="4200" y="3167"/>
                    </a:lnTo>
                    <a:lnTo>
                      <a:pt x="4200" y="3169"/>
                    </a:lnTo>
                    <a:lnTo>
                      <a:pt x="4194" y="3180"/>
                    </a:lnTo>
                    <a:lnTo>
                      <a:pt x="4189" y="3191"/>
                    </a:lnTo>
                    <a:lnTo>
                      <a:pt x="4123" y="3316"/>
                    </a:lnTo>
                    <a:lnTo>
                      <a:pt x="4048" y="3435"/>
                    </a:lnTo>
                    <a:lnTo>
                      <a:pt x="3967" y="3548"/>
                    </a:lnTo>
                    <a:lnTo>
                      <a:pt x="3877" y="3658"/>
                    </a:lnTo>
                    <a:lnTo>
                      <a:pt x="3780" y="3763"/>
                    </a:lnTo>
                    <a:lnTo>
                      <a:pt x="3677" y="3862"/>
                    </a:lnTo>
                    <a:lnTo>
                      <a:pt x="3565" y="3953"/>
                    </a:lnTo>
                    <a:lnTo>
                      <a:pt x="3448" y="4038"/>
                    </a:lnTo>
                    <a:lnTo>
                      <a:pt x="3323" y="4117"/>
                    </a:lnTo>
                    <a:lnTo>
                      <a:pt x="3193" y="4186"/>
                    </a:lnTo>
                    <a:lnTo>
                      <a:pt x="3057" y="4248"/>
                    </a:lnTo>
                    <a:lnTo>
                      <a:pt x="2919" y="4300"/>
                    </a:lnTo>
                    <a:lnTo>
                      <a:pt x="2782" y="4342"/>
                    </a:lnTo>
                    <a:lnTo>
                      <a:pt x="2642" y="4375"/>
                    </a:lnTo>
                    <a:lnTo>
                      <a:pt x="2499" y="4399"/>
                    </a:lnTo>
                    <a:lnTo>
                      <a:pt x="2356" y="4412"/>
                    </a:lnTo>
                    <a:lnTo>
                      <a:pt x="2211" y="4417"/>
                    </a:lnTo>
                    <a:lnTo>
                      <a:pt x="2062" y="4412"/>
                    </a:lnTo>
                    <a:lnTo>
                      <a:pt x="1915" y="4397"/>
                    </a:lnTo>
                    <a:lnTo>
                      <a:pt x="1772" y="4373"/>
                    </a:lnTo>
                    <a:lnTo>
                      <a:pt x="1631" y="4340"/>
                    </a:lnTo>
                    <a:lnTo>
                      <a:pt x="1493" y="4298"/>
                    </a:lnTo>
                    <a:lnTo>
                      <a:pt x="1360" y="4247"/>
                    </a:lnTo>
                    <a:lnTo>
                      <a:pt x="1229" y="4188"/>
                    </a:lnTo>
                    <a:lnTo>
                      <a:pt x="1103" y="4120"/>
                    </a:lnTo>
                    <a:lnTo>
                      <a:pt x="982" y="4045"/>
                    </a:lnTo>
                    <a:lnTo>
                      <a:pt x="866" y="3963"/>
                    </a:lnTo>
                    <a:lnTo>
                      <a:pt x="756" y="3873"/>
                    </a:lnTo>
                    <a:lnTo>
                      <a:pt x="651" y="3776"/>
                    </a:lnTo>
                    <a:lnTo>
                      <a:pt x="552" y="3671"/>
                    </a:lnTo>
                    <a:lnTo>
                      <a:pt x="460" y="3559"/>
                    </a:lnTo>
                    <a:lnTo>
                      <a:pt x="376" y="3442"/>
                    </a:lnTo>
                    <a:lnTo>
                      <a:pt x="299" y="3317"/>
                    </a:lnTo>
                    <a:lnTo>
                      <a:pt x="229" y="3189"/>
                    </a:lnTo>
                    <a:lnTo>
                      <a:pt x="169" y="3054"/>
                    </a:lnTo>
                    <a:lnTo>
                      <a:pt x="112" y="2903"/>
                    </a:lnTo>
                    <a:lnTo>
                      <a:pt x="68" y="2751"/>
                    </a:lnTo>
                    <a:lnTo>
                      <a:pt x="33" y="2597"/>
                    </a:lnTo>
                    <a:lnTo>
                      <a:pt x="11" y="2443"/>
                    </a:lnTo>
                    <a:lnTo>
                      <a:pt x="0" y="2286"/>
                    </a:lnTo>
                    <a:lnTo>
                      <a:pt x="0" y="2130"/>
                    </a:lnTo>
                    <a:lnTo>
                      <a:pt x="11" y="1974"/>
                    </a:lnTo>
                    <a:lnTo>
                      <a:pt x="33" y="1820"/>
                    </a:lnTo>
                    <a:lnTo>
                      <a:pt x="68" y="1666"/>
                    </a:lnTo>
                    <a:lnTo>
                      <a:pt x="112" y="1514"/>
                    </a:lnTo>
                    <a:lnTo>
                      <a:pt x="169" y="1364"/>
                    </a:lnTo>
                    <a:lnTo>
                      <a:pt x="229" y="1230"/>
                    </a:lnTo>
                    <a:lnTo>
                      <a:pt x="297" y="1102"/>
                    </a:lnTo>
                    <a:lnTo>
                      <a:pt x="374" y="979"/>
                    </a:lnTo>
                    <a:lnTo>
                      <a:pt x="457" y="862"/>
                    </a:lnTo>
                    <a:lnTo>
                      <a:pt x="549" y="752"/>
                    </a:lnTo>
                    <a:lnTo>
                      <a:pt x="646" y="647"/>
                    </a:lnTo>
                    <a:lnTo>
                      <a:pt x="750" y="548"/>
                    </a:lnTo>
                    <a:lnTo>
                      <a:pt x="862" y="458"/>
                    </a:lnTo>
                    <a:lnTo>
                      <a:pt x="980" y="374"/>
                    </a:lnTo>
                    <a:lnTo>
                      <a:pt x="1103" y="297"/>
                    </a:lnTo>
                    <a:lnTo>
                      <a:pt x="1231" y="229"/>
                    </a:lnTo>
                    <a:lnTo>
                      <a:pt x="1365" y="169"/>
                    </a:lnTo>
                    <a:lnTo>
                      <a:pt x="1501" y="118"/>
                    </a:lnTo>
                    <a:lnTo>
                      <a:pt x="1638" y="75"/>
                    </a:lnTo>
                    <a:lnTo>
                      <a:pt x="1780" y="42"/>
                    </a:lnTo>
                    <a:lnTo>
                      <a:pt x="1921" y="19"/>
                    </a:lnTo>
                    <a:lnTo>
                      <a:pt x="2064" y="4"/>
                    </a:lnTo>
                    <a:lnTo>
                      <a:pt x="2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558920-82DD-4AB1-A0E0-B6BD4AA54988}"/>
                </a:ext>
              </a:extLst>
            </p:cNvPr>
            <p:cNvSpPr/>
            <p:nvPr/>
          </p:nvSpPr>
          <p:spPr>
            <a:xfrm>
              <a:off x="10251718" y="4419247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45%</a:t>
              </a:r>
            </a:p>
          </p:txBody>
        </p: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97DE8FF-06D3-4EEE-8710-78CF9F60FE08}"/>
              </a:ext>
            </a:extLst>
          </p:cNvPr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5197FD5D-AD87-4B09-BBD4-8296220CE34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-234936" y="741233"/>
            <a:ext cx="407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GDP 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455968" y="1770231"/>
            <a:ext cx="2082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222A1-5685-4680-9E9D-4FF32DA9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5" y="2416562"/>
            <a:ext cx="5017643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99D179-332D-4201-B246-B858723B62EA}"/>
              </a:ext>
            </a:extLst>
          </p:cNvPr>
          <p:cNvSpPr txBox="1"/>
          <p:nvPr/>
        </p:nvSpPr>
        <p:spPr>
          <a:xfrm>
            <a:off x="847076" y="2431813"/>
            <a:ext cx="7793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3907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156CB-6D34-49EF-B1CA-4625409B042F}"/>
              </a:ext>
            </a:extLst>
          </p:cNvPr>
          <p:cNvSpPr txBox="1"/>
          <p:nvPr/>
        </p:nvSpPr>
        <p:spPr>
          <a:xfrm>
            <a:off x="4391050" y="2662646"/>
            <a:ext cx="8632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3423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02652-E357-4B02-B610-161E5BF1F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78" y="2441962"/>
            <a:ext cx="5017643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F87136-6C0D-4BA5-BFF0-3EC8E49E84C7}"/>
              </a:ext>
            </a:extLst>
          </p:cNvPr>
          <p:cNvSpPr txBox="1"/>
          <p:nvPr/>
        </p:nvSpPr>
        <p:spPr>
          <a:xfrm>
            <a:off x="10562618" y="4819781"/>
            <a:ext cx="7793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3229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508C0-85E5-4853-8F97-1CB7D1D690E4}"/>
              </a:ext>
            </a:extLst>
          </p:cNvPr>
          <p:cNvSpPr txBox="1"/>
          <p:nvPr/>
        </p:nvSpPr>
        <p:spPr>
          <a:xfrm>
            <a:off x="2573432" y="6116767"/>
            <a:ext cx="7793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484 $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99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1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3092832" y="764148"/>
            <a:ext cx="3257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Incidence of corruption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240090" y="1633668"/>
            <a:ext cx="1530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7547428" y="1725023"/>
            <a:ext cx="19140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BB4A3-2AA5-437B-985C-CF597A32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461770"/>
            <a:ext cx="485250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2CA1AB-1548-454D-9A29-257F59B51A0D}"/>
              </a:ext>
            </a:extLst>
          </p:cNvPr>
          <p:cNvSpPr txBox="1"/>
          <p:nvPr/>
        </p:nvSpPr>
        <p:spPr>
          <a:xfrm>
            <a:off x="831773" y="4165705"/>
            <a:ext cx="4861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22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A3470-9757-41F0-ADA8-75DF37710720}"/>
              </a:ext>
            </a:extLst>
          </p:cNvPr>
          <p:cNvSpPr txBox="1"/>
          <p:nvPr/>
        </p:nvSpPr>
        <p:spPr>
          <a:xfrm>
            <a:off x="4606450" y="2546175"/>
            <a:ext cx="4861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62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7932F-B5F6-4A37-87F0-02C220D8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03" y="2497810"/>
            <a:ext cx="485250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D271E-0FD7-409D-92F2-E3610938A293}"/>
              </a:ext>
            </a:extLst>
          </p:cNvPr>
          <p:cNvSpPr txBox="1"/>
          <p:nvPr/>
        </p:nvSpPr>
        <p:spPr>
          <a:xfrm>
            <a:off x="11281882" y="2967185"/>
            <a:ext cx="4861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78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79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2981307" y="-3059246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E14C-E28B-4DB4-8C15-A3D20B7AFBF5}"/>
              </a:ext>
            </a:extLst>
          </p:cNvPr>
          <p:cNvSpPr txBox="1"/>
          <p:nvPr/>
        </p:nvSpPr>
        <p:spPr>
          <a:xfrm>
            <a:off x="2273300" y="764148"/>
            <a:ext cx="534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Flexibility of wage determination</a:t>
            </a:r>
            <a:endParaRPr lang="en-US" sz="3600" spc="-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E7EB-2876-4ED8-9172-89F0B9A81888}"/>
              </a:ext>
            </a:extLst>
          </p:cNvPr>
          <p:cNvSpPr txBox="1"/>
          <p:nvPr/>
        </p:nvSpPr>
        <p:spPr>
          <a:xfrm>
            <a:off x="-2612653" y="636600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8F0A8-469F-4105-9179-7D79786E8F4F}"/>
              </a:ext>
            </a:extLst>
          </p:cNvPr>
          <p:cNvSpPr txBox="1"/>
          <p:nvPr/>
        </p:nvSpPr>
        <p:spPr>
          <a:xfrm>
            <a:off x="-659959" y="1725023"/>
            <a:ext cx="24016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501-DDBA-43AD-ADD1-E4B2F332BF58}"/>
              </a:ext>
            </a:extLst>
          </p:cNvPr>
          <p:cNvSpPr txBox="1"/>
          <p:nvPr/>
        </p:nvSpPr>
        <p:spPr>
          <a:xfrm>
            <a:off x="3756014" y="1725023"/>
            <a:ext cx="5705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spc="-300" dirty="0">
                <a:solidFill>
                  <a:schemeClr val="accent2"/>
                </a:solidFill>
              </a:rPr>
              <a:t>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22BF2-56CF-477C-98FF-C9B9C021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" y="2433040"/>
            <a:ext cx="4941426" cy="3531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63E08-816F-4D49-A8BA-9A477AD460DC}"/>
              </a:ext>
            </a:extLst>
          </p:cNvPr>
          <p:cNvSpPr txBox="1"/>
          <p:nvPr/>
        </p:nvSpPr>
        <p:spPr>
          <a:xfrm>
            <a:off x="1238172" y="3059799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118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F0DDF-3EF4-44D5-8C1C-CE139804923E}"/>
              </a:ext>
            </a:extLst>
          </p:cNvPr>
          <p:cNvSpPr txBox="1"/>
          <p:nvPr/>
        </p:nvSpPr>
        <p:spPr>
          <a:xfrm>
            <a:off x="4039430" y="2998686"/>
            <a:ext cx="605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124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3891-5BDA-4227-B792-DCF3C94D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57" y="2433039"/>
            <a:ext cx="4941426" cy="3531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6D3C1E-B788-4FE3-A069-A2ABEC698880}"/>
              </a:ext>
            </a:extLst>
          </p:cNvPr>
          <p:cNvSpPr txBox="1"/>
          <p:nvPr/>
        </p:nvSpPr>
        <p:spPr>
          <a:xfrm>
            <a:off x="10856142" y="2828966"/>
            <a:ext cx="6051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spc="-300" dirty="0">
                <a:solidFill>
                  <a:schemeClr val="accent2"/>
                </a:solidFill>
              </a:rPr>
              <a:t>126</a:t>
            </a:r>
            <a:endParaRPr lang="en-US" sz="36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7956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266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Rihem Maaref (ISSATSo)</cp:lastModifiedBy>
  <cp:revision>99</cp:revision>
  <dcterms:created xsi:type="dcterms:W3CDTF">2016-04-01T19:13:22Z</dcterms:created>
  <dcterms:modified xsi:type="dcterms:W3CDTF">2021-11-29T17:00:03Z</dcterms:modified>
</cp:coreProperties>
</file>