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1" r:id="rId3"/>
    <p:sldId id="259" r:id="rId4"/>
    <p:sldId id="262" r:id="rId5"/>
    <p:sldId id="268" r:id="rId6"/>
    <p:sldId id="271" r:id="rId7"/>
    <p:sldId id="270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BEF50-F317-4B10-ABA9-CA80155F4BB6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A5083-67C0-4FCB-9805-5CCF4ED26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2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30E3-245F-4551-ADFD-F7DE187EFB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6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012-6AAE-4D0B-B70B-F762262C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76568-BB09-4629-B2BF-0E6471C6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B9AD-DA38-4334-9929-A1B4D31A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11B6-8D0D-44E1-9628-DEF176B8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A785-A349-47A4-937A-41FF7E8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256B-A981-4560-8F16-6A8D220D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9128-0619-4B3C-8A48-5D87773FD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A753-48CA-4745-8F20-F8A6B158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68D0-C75C-4268-82DD-C249965C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1CBE-82E7-480E-AEBF-B64951C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6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10D55-BB6D-43D4-8760-D34FEA93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AD3D0-B752-433F-8F98-BDBFF34B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0051-AB9E-4F18-BC2B-044C6B1E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488F-5E69-4069-9D3C-5CCDE887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E4DA-5010-4EB8-BA3B-CF20712A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C5EC-B05F-4CD2-B24A-BCD9EEE7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F717-5252-44ED-9E11-8AEA1B25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2E57-A385-4B9A-B908-3AB69AA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7285-A840-46DF-9A70-FC30C975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2EE0-9CFB-437C-8609-74D512D6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6CD4-2AAD-4200-BB43-EDA2D081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A732-64D0-4988-A541-C4053535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8017-A1AB-463F-A029-6A90639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8BEF-A44A-4683-B866-71FB814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8BC0-F247-4CC5-9158-61CD7CC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685F-1BCB-4C9A-AA12-4ED54D86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7DA9-8614-455E-AC8C-866A37571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94C5-6BD3-4360-B676-438BF9B1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6C38-3B98-4122-ACE1-913E6DD5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24DD-B5DF-4A71-B682-89E8FFB0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DAFE-10A2-4D2A-BB3D-8CD31B41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120-F685-4E68-BBFA-4F9AAB58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A4DE-DF6F-4915-B6B9-CC867AB7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70B8-ADD5-4787-A2D4-E6E26D78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06C4B-F4C5-43B7-8292-48D7B955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1D441-AA86-4915-A6B8-181CCBEFE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BAA20-7E10-4522-AF42-3F624E7B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F2270-6711-4910-B32E-55C54B1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1A10C-FA29-4F74-AC7C-422776A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4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496A-5432-494F-8432-E266DE1B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3128C-F6B8-4E8B-B339-29EF6839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5578C-9282-474D-A668-9E36445A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AC265-492D-447A-B0C9-B67A6D16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22022-DC39-4F45-8B0B-71E11AEE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329ED-24F2-402E-8FCC-15C1053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D10F8-1130-4D6E-AA81-7FAD1AFD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BB60-865C-4BC1-A446-6877EFAB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CF71-7F7C-46F1-A33A-CD882B0E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466F-6066-4CCA-83DD-9FF171BCA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E7EFD-57EF-46E7-A9F5-EDBFFFDF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EF8D6-61EB-431F-8D44-F9955869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7094C-0A11-4387-8D53-323BBA5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1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1F2F-329E-40B9-A3E0-B4F0198E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8C593-C892-4DCD-8243-E069FF105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2C759-41DD-46E9-8FFA-01FC56006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D20B-B394-4834-98CB-0391333D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2D73-AAFC-49CD-8E41-8012AFE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D54A-2685-4703-9927-E5910988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4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A8E4B-03F8-416E-A0BF-044F090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5126-4B35-4631-89C5-A9D4DBF1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3644-A7B5-44BE-AFAA-1DCAB9407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C0FD-5359-409E-A6D3-C5BB73854A0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1AB3-877F-4D9E-A5B8-DA207872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2FE7-4F31-45C0-925B-BD3BAEAB3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DCC7-50F8-4E27-9AFB-940C2732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11EF0E-8C61-41DF-9610-47CA2522E0BB}"/>
              </a:ext>
            </a:extLst>
          </p:cNvPr>
          <p:cNvGrpSpPr/>
          <p:nvPr/>
        </p:nvGrpSpPr>
        <p:grpSpPr>
          <a:xfrm>
            <a:off x="4671924" y="-493"/>
            <a:ext cx="8220076" cy="4219576"/>
            <a:chOff x="1987550" y="1316038"/>
            <a:chExt cx="8220076" cy="4219576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AA130D3-EA77-4022-A1F7-87FD32C9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1436688"/>
              <a:ext cx="3173413" cy="3179763"/>
            </a:xfrm>
            <a:custGeom>
              <a:avLst/>
              <a:gdLst>
                <a:gd name="T0" fmla="*/ 1000 w 1999"/>
                <a:gd name="T1" fmla="*/ 2003 h 2003"/>
                <a:gd name="T2" fmla="*/ 0 w 1999"/>
                <a:gd name="T3" fmla="*/ 1002 h 2003"/>
                <a:gd name="T4" fmla="*/ 1000 w 1999"/>
                <a:gd name="T5" fmla="*/ 0 h 2003"/>
                <a:gd name="T6" fmla="*/ 1999 w 1999"/>
                <a:gd name="T7" fmla="*/ 1002 h 2003"/>
                <a:gd name="T8" fmla="*/ 1000 w 1999"/>
                <a:gd name="T9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9" h="2003">
                  <a:moveTo>
                    <a:pt x="1000" y="2003"/>
                  </a:moveTo>
                  <a:lnTo>
                    <a:pt x="0" y="1002"/>
                  </a:lnTo>
                  <a:lnTo>
                    <a:pt x="1000" y="0"/>
                  </a:lnTo>
                  <a:lnTo>
                    <a:pt x="1999" y="1002"/>
                  </a:lnTo>
                  <a:lnTo>
                    <a:pt x="1000" y="2003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845A94E-F155-458B-B94C-BCB80EE1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940051"/>
              <a:ext cx="2363788" cy="2373313"/>
            </a:xfrm>
            <a:custGeom>
              <a:avLst/>
              <a:gdLst>
                <a:gd name="T0" fmla="*/ 742 w 1489"/>
                <a:gd name="T1" fmla="*/ 1495 h 1495"/>
                <a:gd name="T2" fmla="*/ 0 w 1489"/>
                <a:gd name="T3" fmla="*/ 748 h 1495"/>
                <a:gd name="T4" fmla="*/ 742 w 1489"/>
                <a:gd name="T5" fmla="*/ 0 h 1495"/>
                <a:gd name="T6" fmla="*/ 1489 w 1489"/>
                <a:gd name="T7" fmla="*/ 748 h 1495"/>
                <a:gd name="T8" fmla="*/ 742 w 1489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9" h="1495">
                  <a:moveTo>
                    <a:pt x="742" y="1495"/>
                  </a:moveTo>
                  <a:lnTo>
                    <a:pt x="0" y="748"/>
                  </a:lnTo>
                  <a:lnTo>
                    <a:pt x="742" y="0"/>
                  </a:lnTo>
                  <a:lnTo>
                    <a:pt x="1489" y="748"/>
                  </a:lnTo>
                  <a:lnTo>
                    <a:pt x="742" y="149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55EFA0C-52E2-4011-95C8-B6DAE740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308351"/>
              <a:ext cx="2216150" cy="2227263"/>
            </a:xfrm>
            <a:custGeom>
              <a:avLst/>
              <a:gdLst>
                <a:gd name="T0" fmla="*/ 696 w 1396"/>
                <a:gd name="T1" fmla="*/ 1403 h 1403"/>
                <a:gd name="T2" fmla="*/ 0 w 1396"/>
                <a:gd name="T3" fmla="*/ 701 h 1403"/>
                <a:gd name="T4" fmla="*/ 696 w 1396"/>
                <a:gd name="T5" fmla="*/ 0 h 1403"/>
                <a:gd name="T6" fmla="*/ 1396 w 1396"/>
                <a:gd name="T7" fmla="*/ 701 h 1403"/>
                <a:gd name="T8" fmla="*/ 696 w 1396"/>
                <a:gd name="T9" fmla="*/ 1403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403">
                  <a:moveTo>
                    <a:pt x="696" y="1403"/>
                  </a:moveTo>
                  <a:lnTo>
                    <a:pt x="0" y="701"/>
                  </a:lnTo>
                  <a:lnTo>
                    <a:pt x="696" y="0"/>
                  </a:lnTo>
                  <a:lnTo>
                    <a:pt x="1396" y="701"/>
                  </a:lnTo>
                  <a:lnTo>
                    <a:pt x="696" y="140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3FCDB5CF-7EA0-4C24-A1C2-1FC349B4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2919413"/>
              <a:ext cx="2041525" cy="2038350"/>
            </a:xfrm>
            <a:custGeom>
              <a:avLst/>
              <a:gdLst>
                <a:gd name="T0" fmla="*/ 645 w 1286"/>
                <a:gd name="T1" fmla="*/ 1284 h 1284"/>
                <a:gd name="T2" fmla="*/ 0 w 1286"/>
                <a:gd name="T3" fmla="*/ 642 h 1284"/>
                <a:gd name="T4" fmla="*/ 645 w 1286"/>
                <a:gd name="T5" fmla="*/ 0 h 1284"/>
                <a:gd name="T6" fmla="*/ 1286 w 1286"/>
                <a:gd name="T7" fmla="*/ 642 h 1284"/>
                <a:gd name="T8" fmla="*/ 645 w 1286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1284">
                  <a:moveTo>
                    <a:pt x="645" y="1284"/>
                  </a:moveTo>
                  <a:lnTo>
                    <a:pt x="0" y="642"/>
                  </a:lnTo>
                  <a:lnTo>
                    <a:pt x="645" y="0"/>
                  </a:lnTo>
                  <a:lnTo>
                    <a:pt x="1286" y="642"/>
                  </a:lnTo>
                  <a:lnTo>
                    <a:pt x="645" y="1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0D27BFA-6833-4D88-ADFA-F1A2AF01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1785938"/>
              <a:ext cx="1773238" cy="1778000"/>
            </a:xfrm>
            <a:custGeom>
              <a:avLst/>
              <a:gdLst>
                <a:gd name="T0" fmla="*/ 556 w 1117"/>
                <a:gd name="T1" fmla="*/ 1120 h 1120"/>
                <a:gd name="T2" fmla="*/ 0 w 1117"/>
                <a:gd name="T3" fmla="*/ 558 h 1120"/>
                <a:gd name="T4" fmla="*/ 556 w 1117"/>
                <a:gd name="T5" fmla="*/ 0 h 1120"/>
                <a:gd name="T6" fmla="*/ 1117 w 1117"/>
                <a:gd name="T7" fmla="*/ 558 h 1120"/>
                <a:gd name="T8" fmla="*/ 556 w 1117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120">
                  <a:moveTo>
                    <a:pt x="556" y="1120"/>
                  </a:moveTo>
                  <a:lnTo>
                    <a:pt x="0" y="558"/>
                  </a:lnTo>
                  <a:lnTo>
                    <a:pt x="556" y="0"/>
                  </a:lnTo>
                  <a:lnTo>
                    <a:pt x="1117" y="558"/>
                  </a:lnTo>
                  <a:lnTo>
                    <a:pt x="556" y="112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0F9F279-6B61-44D6-B9D4-A660F69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417638"/>
              <a:ext cx="1400175" cy="1393825"/>
            </a:xfrm>
            <a:custGeom>
              <a:avLst/>
              <a:gdLst>
                <a:gd name="T0" fmla="*/ 439 w 882"/>
                <a:gd name="T1" fmla="*/ 878 h 878"/>
                <a:gd name="T2" fmla="*/ 0 w 882"/>
                <a:gd name="T3" fmla="*/ 439 h 878"/>
                <a:gd name="T4" fmla="*/ 439 w 882"/>
                <a:gd name="T5" fmla="*/ 0 h 878"/>
                <a:gd name="T6" fmla="*/ 882 w 882"/>
                <a:gd name="T7" fmla="*/ 439 h 878"/>
                <a:gd name="T8" fmla="*/ 439 w 882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878">
                  <a:moveTo>
                    <a:pt x="439" y="878"/>
                  </a:moveTo>
                  <a:lnTo>
                    <a:pt x="0" y="439"/>
                  </a:lnTo>
                  <a:lnTo>
                    <a:pt x="439" y="0"/>
                  </a:lnTo>
                  <a:lnTo>
                    <a:pt x="882" y="439"/>
                  </a:lnTo>
                  <a:lnTo>
                    <a:pt x="439" y="87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863664D-749D-4531-9FBF-30D19AFF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692276"/>
              <a:ext cx="2430463" cy="2435225"/>
            </a:xfrm>
            <a:custGeom>
              <a:avLst/>
              <a:gdLst>
                <a:gd name="T0" fmla="*/ 763 w 1531"/>
                <a:gd name="T1" fmla="*/ 1534 h 1534"/>
                <a:gd name="T2" fmla="*/ 0 w 1531"/>
                <a:gd name="T3" fmla="*/ 765 h 1534"/>
                <a:gd name="T4" fmla="*/ 763 w 1531"/>
                <a:gd name="T5" fmla="*/ 0 h 1534"/>
                <a:gd name="T6" fmla="*/ 1531 w 1531"/>
                <a:gd name="T7" fmla="*/ 765 h 1534"/>
                <a:gd name="T8" fmla="*/ 763 w 1531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1" h="1534">
                  <a:moveTo>
                    <a:pt x="763" y="1534"/>
                  </a:moveTo>
                  <a:lnTo>
                    <a:pt x="0" y="765"/>
                  </a:lnTo>
                  <a:lnTo>
                    <a:pt x="763" y="0"/>
                  </a:lnTo>
                  <a:lnTo>
                    <a:pt x="1531" y="765"/>
                  </a:lnTo>
                  <a:lnTo>
                    <a:pt x="763" y="1534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795BAB2-F71C-44A5-8E10-18FADFDD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2932113"/>
              <a:ext cx="1533525" cy="1536700"/>
            </a:xfrm>
            <a:custGeom>
              <a:avLst/>
              <a:gdLst>
                <a:gd name="T0" fmla="*/ 481 w 966"/>
                <a:gd name="T1" fmla="*/ 968 h 968"/>
                <a:gd name="T2" fmla="*/ 0 w 966"/>
                <a:gd name="T3" fmla="*/ 482 h 968"/>
                <a:gd name="T4" fmla="*/ 481 w 966"/>
                <a:gd name="T5" fmla="*/ 0 h 968"/>
                <a:gd name="T6" fmla="*/ 966 w 966"/>
                <a:gd name="T7" fmla="*/ 482 h 968"/>
                <a:gd name="T8" fmla="*/ 481 w 96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8">
                  <a:moveTo>
                    <a:pt x="481" y="968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DD14271C-F305-42F9-BD0A-9A36DD08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604963"/>
              <a:ext cx="1533525" cy="1535113"/>
            </a:xfrm>
            <a:custGeom>
              <a:avLst/>
              <a:gdLst>
                <a:gd name="T0" fmla="*/ 481 w 966"/>
                <a:gd name="T1" fmla="*/ 967 h 967"/>
                <a:gd name="T2" fmla="*/ 0 w 966"/>
                <a:gd name="T3" fmla="*/ 482 h 967"/>
                <a:gd name="T4" fmla="*/ 481 w 966"/>
                <a:gd name="T5" fmla="*/ 0 h 967"/>
                <a:gd name="T6" fmla="*/ 966 w 966"/>
                <a:gd name="T7" fmla="*/ 482 h 967"/>
                <a:gd name="T8" fmla="*/ 481 w 966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7">
                  <a:moveTo>
                    <a:pt x="481" y="967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7"/>
                  </a:lnTo>
                  <a:close/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7F7A043-5B3E-433C-9B0A-735FD95C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2268538"/>
              <a:ext cx="1706563" cy="1711325"/>
            </a:xfrm>
            <a:custGeom>
              <a:avLst/>
              <a:gdLst>
                <a:gd name="T0" fmla="*/ 536 w 1075"/>
                <a:gd name="T1" fmla="*/ 1078 h 1078"/>
                <a:gd name="T2" fmla="*/ 0 w 1075"/>
                <a:gd name="T3" fmla="*/ 537 h 1078"/>
                <a:gd name="T4" fmla="*/ 536 w 1075"/>
                <a:gd name="T5" fmla="*/ 0 h 1078"/>
                <a:gd name="T6" fmla="*/ 1075 w 1075"/>
                <a:gd name="T7" fmla="*/ 537 h 1078"/>
                <a:gd name="T8" fmla="*/ 536 w 1075"/>
                <a:gd name="T9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78">
                  <a:moveTo>
                    <a:pt x="536" y="1078"/>
                  </a:moveTo>
                  <a:lnTo>
                    <a:pt x="0" y="537"/>
                  </a:lnTo>
                  <a:lnTo>
                    <a:pt x="536" y="0"/>
                  </a:lnTo>
                  <a:lnTo>
                    <a:pt x="1075" y="537"/>
                  </a:lnTo>
                  <a:lnTo>
                    <a:pt x="536" y="1078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2A177E2-7517-4DEE-848A-76B9FF2E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2114551"/>
              <a:ext cx="2101850" cy="2098675"/>
            </a:xfrm>
            <a:custGeom>
              <a:avLst/>
              <a:gdLst>
                <a:gd name="T0" fmla="*/ 662 w 1324"/>
                <a:gd name="T1" fmla="*/ 1322 h 1322"/>
                <a:gd name="T2" fmla="*/ 0 w 1324"/>
                <a:gd name="T3" fmla="*/ 663 h 1322"/>
                <a:gd name="T4" fmla="*/ 662 w 1324"/>
                <a:gd name="T5" fmla="*/ 0 h 1322"/>
                <a:gd name="T6" fmla="*/ 1324 w 1324"/>
                <a:gd name="T7" fmla="*/ 663 h 1322"/>
                <a:gd name="T8" fmla="*/ 662 w 1324"/>
                <a:gd name="T9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1322">
                  <a:moveTo>
                    <a:pt x="662" y="1322"/>
                  </a:moveTo>
                  <a:lnTo>
                    <a:pt x="0" y="663"/>
                  </a:lnTo>
                  <a:lnTo>
                    <a:pt x="662" y="0"/>
                  </a:lnTo>
                  <a:lnTo>
                    <a:pt x="1324" y="663"/>
                  </a:lnTo>
                  <a:lnTo>
                    <a:pt x="662" y="1322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A4CAEA4-5D40-4A07-B128-A419904A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3254376"/>
              <a:ext cx="1171575" cy="1166813"/>
            </a:xfrm>
            <a:custGeom>
              <a:avLst/>
              <a:gdLst>
                <a:gd name="T0" fmla="*/ 371 w 738"/>
                <a:gd name="T1" fmla="*/ 735 h 735"/>
                <a:gd name="T2" fmla="*/ 0 w 738"/>
                <a:gd name="T3" fmla="*/ 368 h 735"/>
                <a:gd name="T4" fmla="*/ 371 w 738"/>
                <a:gd name="T5" fmla="*/ 0 h 735"/>
                <a:gd name="T6" fmla="*/ 738 w 738"/>
                <a:gd name="T7" fmla="*/ 368 h 735"/>
                <a:gd name="T8" fmla="*/ 371 w 738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735">
                  <a:moveTo>
                    <a:pt x="371" y="735"/>
                  </a:moveTo>
                  <a:lnTo>
                    <a:pt x="0" y="368"/>
                  </a:lnTo>
                  <a:lnTo>
                    <a:pt x="371" y="0"/>
                  </a:lnTo>
                  <a:lnTo>
                    <a:pt x="738" y="368"/>
                  </a:lnTo>
                  <a:lnTo>
                    <a:pt x="371" y="735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4747BD7C-C214-421C-BAFB-96A16ADFF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779588"/>
              <a:ext cx="669925" cy="669925"/>
            </a:xfrm>
            <a:custGeom>
              <a:avLst/>
              <a:gdLst>
                <a:gd name="T0" fmla="*/ 211 w 422"/>
                <a:gd name="T1" fmla="*/ 422 h 422"/>
                <a:gd name="T2" fmla="*/ 0 w 422"/>
                <a:gd name="T3" fmla="*/ 211 h 422"/>
                <a:gd name="T4" fmla="*/ 211 w 422"/>
                <a:gd name="T5" fmla="*/ 0 h 422"/>
                <a:gd name="T6" fmla="*/ 422 w 422"/>
                <a:gd name="T7" fmla="*/ 211 h 422"/>
                <a:gd name="T8" fmla="*/ 211 w 422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211" y="422"/>
                  </a:moveTo>
                  <a:lnTo>
                    <a:pt x="0" y="211"/>
                  </a:lnTo>
                  <a:lnTo>
                    <a:pt x="211" y="0"/>
                  </a:lnTo>
                  <a:lnTo>
                    <a:pt x="422" y="211"/>
                  </a:lnTo>
                  <a:lnTo>
                    <a:pt x="211" y="422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9615238-DA48-4896-87EE-B88C74B5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444626"/>
              <a:ext cx="395288" cy="401638"/>
            </a:xfrm>
            <a:custGeom>
              <a:avLst/>
              <a:gdLst>
                <a:gd name="T0" fmla="*/ 127 w 249"/>
                <a:gd name="T1" fmla="*/ 253 h 253"/>
                <a:gd name="T2" fmla="*/ 0 w 249"/>
                <a:gd name="T3" fmla="*/ 126 h 253"/>
                <a:gd name="T4" fmla="*/ 127 w 249"/>
                <a:gd name="T5" fmla="*/ 0 h 253"/>
                <a:gd name="T6" fmla="*/ 249 w 249"/>
                <a:gd name="T7" fmla="*/ 126 h 253"/>
                <a:gd name="T8" fmla="*/ 127 w 249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3">
                  <a:moveTo>
                    <a:pt x="127" y="253"/>
                  </a:moveTo>
                  <a:lnTo>
                    <a:pt x="0" y="126"/>
                  </a:lnTo>
                  <a:lnTo>
                    <a:pt x="127" y="0"/>
                  </a:lnTo>
                  <a:lnTo>
                    <a:pt x="249" y="126"/>
                  </a:lnTo>
                  <a:lnTo>
                    <a:pt x="127" y="25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90A8F50-6E73-4B67-B0E7-79198172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3824288"/>
              <a:ext cx="395288" cy="403225"/>
            </a:xfrm>
            <a:custGeom>
              <a:avLst/>
              <a:gdLst>
                <a:gd name="T0" fmla="*/ 127 w 249"/>
                <a:gd name="T1" fmla="*/ 254 h 254"/>
                <a:gd name="T2" fmla="*/ 0 w 249"/>
                <a:gd name="T3" fmla="*/ 127 h 254"/>
                <a:gd name="T4" fmla="*/ 127 w 249"/>
                <a:gd name="T5" fmla="*/ 0 h 254"/>
                <a:gd name="T6" fmla="*/ 249 w 249"/>
                <a:gd name="T7" fmla="*/ 127 h 254"/>
                <a:gd name="T8" fmla="*/ 127 w 249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49" y="127"/>
                  </a:lnTo>
                  <a:lnTo>
                    <a:pt x="127" y="254"/>
                  </a:lnTo>
                  <a:close/>
                </a:path>
              </a:pathLst>
            </a:custGeom>
            <a:solidFill>
              <a:schemeClr val="accent5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95CFEA-2566-4DF7-BC7F-9C4B56CE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84601"/>
              <a:ext cx="742950" cy="744538"/>
            </a:xfrm>
            <a:custGeom>
              <a:avLst/>
              <a:gdLst>
                <a:gd name="T0" fmla="*/ 236 w 468"/>
                <a:gd name="T1" fmla="*/ 469 h 469"/>
                <a:gd name="T2" fmla="*/ 0 w 468"/>
                <a:gd name="T3" fmla="*/ 232 h 469"/>
                <a:gd name="T4" fmla="*/ 236 w 468"/>
                <a:gd name="T5" fmla="*/ 0 h 469"/>
                <a:gd name="T6" fmla="*/ 468 w 468"/>
                <a:gd name="T7" fmla="*/ 232 h 469"/>
                <a:gd name="T8" fmla="*/ 236 w 468"/>
                <a:gd name="T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69">
                  <a:moveTo>
                    <a:pt x="236" y="469"/>
                  </a:moveTo>
                  <a:lnTo>
                    <a:pt x="0" y="232"/>
                  </a:lnTo>
                  <a:lnTo>
                    <a:pt x="236" y="0"/>
                  </a:lnTo>
                  <a:lnTo>
                    <a:pt x="468" y="232"/>
                  </a:lnTo>
                  <a:lnTo>
                    <a:pt x="236" y="469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05FAC34-6B44-42CC-ABE3-E3B8B91E1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400" y="1316038"/>
              <a:ext cx="3400425" cy="3408363"/>
            </a:xfrm>
            <a:custGeom>
              <a:avLst/>
              <a:gdLst>
                <a:gd name="T0" fmla="*/ 1071 w 2142"/>
                <a:gd name="T1" fmla="*/ 2147 h 2147"/>
                <a:gd name="T2" fmla="*/ 0 w 2142"/>
                <a:gd name="T3" fmla="*/ 1073 h 2147"/>
                <a:gd name="T4" fmla="*/ 1071 w 2142"/>
                <a:gd name="T5" fmla="*/ 0 h 2147"/>
                <a:gd name="T6" fmla="*/ 2142 w 2142"/>
                <a:gd name="T7" fmla="*/ 1073 h 2147"/>
                <a:gd name="T8" fmla="*/ 1071 w 2142"/>
                <a:gd name="T9" fmla="*/ 2147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147">
                  <a:moveTo>
                    <a:pt x="1071" y="2147"/>
                  </a:moveTo>
                  <a:lnTo>
                    <a:pt x="0" y="1073"/>
                  </a:lnTo>
                  <a:lnTo>
                    <a:pt x="1071" y="0"/>
                  </a:lnTo>
                  <a:lnTo>
                    <a:pt x="2142" y="1073"/>
                  </a:lnTo>
                  <a:lnTo>
                    <a:pt x="1071" y="2147"/>
                  </a:ln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5A0D50-BD01-48CF-9E1E-6EBE3CFE0757}"/>
              </a:ext>
            </a:extLst>
          </p:cNvPr>
          <p:cNvSpPr txBox="1"/>
          <p:nvPr/>
        </p:nvSpPr>
        <p:spPr>
          <a:xfrm>
            <a:off x="689631" y="4591072"/>
            <a:ext cx="7058855" cy="99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Social Media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7FFA4-4269-405A-99AF-2D8457041486}"/>
              </a:ext>
            </a:extLst>
          </p:cNvPr>
          <p:cNvSpPr/>
          <p:nvPr/>
        </p:nvSpPr>
        <p:spPr>
          <a:xfrm>
            <a:off x="736359" y="5413109"/>
            <a:ext cx="2901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Project 2, Step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4389F-BF9A-4674-ACED-09048CEF1C19}"/>
              </a:ext>
            </a:extLst>
          </p:cNvPr>
          <p:cNvSpPr/>
          <p:nvPr/>
        </p:nvSpPr>
        <p:spPr>
          <a:xfrm>
            <a:off x="753311" y="5969763"/>
            <a:ext cx="3045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Presenter Rihem Maaref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2DC344-D1C5-4069-9B99-8CBF2CAF4D0B}"/>
              </a:ext>
            </a:extLst>
          </p:cNvPr>
          <p:cNvSpPr/>
          <p:nvPr/>
        </p:nvSpPr>
        <p:spPr>
          <a:xfrm rot="5400000">
            <a:off x="-164359" y="4853937"/>
            <a:ext cx="831742" cy="5030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10576" y="467168"/>
            <a:ext cx="6452932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Company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39660" y="5350955"/>
            <a:ext cx="8760944" cy="923330"/>
            <a:chOff x="1915151" y="5808859"/>
            <a:chExt cx="8760944" cy="923330"/>
          </a:xfrm>
        </p:grpSpPr>
        <p:sp>
          <p:nvSpPr>
            <p:cNvPr id="31" name="Rectangle 30"/>
            <p:cNvSpPr/>
            <p:nvPr/>
          </p:nvSpPr>
          <p:spPr>
            <a:xfrm>
              <a:off x="1950451" y="5808859"/>
              <a:ext cx="864958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kern="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Carrefour is a multinational retail firm based in France.</a:t>
              </a:r>
            </a:p>
            <a:p>
              <a:pPr algn="ctr"/>
              <a:r>
                <a:rPr lang="en-GB" kern="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It owns and manages a hypermarket, grocery store, and convenience store network with 12,225 locations in over 30 countries.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1636191" y="6226320"/>
              <a:ext cx="646330" cy="8840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314902" y="6232496"/>
              <a:ext cx="646330" cy="7605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A0F7279-DCB3-408F-8BEB-5E82889F3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72" y="1259387"/>
            <a:ext cx="3701562" cy="37015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860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Carrefour Tweeter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DE5882-00CA-4D3F-AD04-074602DE20F3}"/>
              </a:ext>
            </a:extLst>
          </p:cNvPr>
          <p:cNvGrpSpPr/>
          <p:nvPr/>
        </p:nvGrpSpPr>
        <p:grpSpPr>
          <a:xfrm>
            <a:off x="1429231" y="3212734"/>
            <a:ext cx="2104355" cy="1430283"/>
            <a:chOff x="3114095" y="4351662"/>
            <a:chExt cx="1661171" cy="1114533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4589B4BE-3779-4DB2-83C3-06DA698FA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1800" y="4351662"/>
              <a:ext cx="365760" cy="365760"/>
            </a:xfrm>
            <a:custGeom>
              <a:avLst/>
              <a:gdLst>
                <a:gd name="T0" fmla="*/ 2117 w 3738"/>
                <a:gd name="T1" fmla="*/ 1059 h 3783"/>
                <a:gd name="T2" fmla="*/ 1951 w 3738"/>
                <a:gd name="T3" fmla="*/ 1176 h 3783"/>
                <a:gd name="T4" fmla="*/ 1856 w 3738"/>
                <a:gd name="T5" fmla="*/ 1358 h 3783"/>
                <a:gd name="T6" fmla="*/ 1853 w 3738"/>
                <a:gd name="T7" fmla="*/ 1564 h 3783"/>
                <a:gd name="T8" fmla="*/ 1512 w 3738"/>
                <a:gd name="T9" fmla="*/ 1497 h 3783"/>
                <a:gd name="T10" fmla="*/ 1211 w 3738"/>
                <a:gd name="T11" fmla="*/ 1340 h 3783"/>
                <a:gd name="T12" fmla="*/ 967 w 3738"/>
                <a:gd name="T13" fmla="*/ 1110 h 3783"/>
                <a:gd name="T14" fmla="*/ 911 w 3738"/>
                <a:gd name="T15" fmla="*/ 1281 h 3783"/>
                <a:gd name="T16" fmla="*/ 939 w 3738"/>
                <a:gd name="T17" fmla="*/ 1488 h 3783"/>
                <a:gd name="T18" fmla="*/ 1059 w 3738"/>
                <a:gd name="T19" fmla="*/ 1659 h 3783"/>
                <a:gd name="T20" fmla="*/ 950 w 3738"/>
                <a:gd name="T21" fmla="*/ 1657 h 3783"/>
                <a:gd name="T22" fmla="*/ 908 w 3738"/>
                <a:gd name="T23" fmla="*/ 1698 h 3783"/>
                <a:gd name="T24" fmla="*/ 988 w 3738"/>
                <a:gd name="T25" fmla="*/ 1898 h 3783"/>
                <a:gd name="T26" fmla="*/ 1148 w 3738"/>
                <a:gd name="T27" fmla="*/ 2034 h 3783"/>
                <a:gd name="T28" fmla="*/ 1175 w 3738"/>
                <a:gd name="T29" fmla="*/ 2082 h 3783"/>
                <a:gd name="T30" fmla="*/ 1076 w 3738"/>
                <a:gd name="T31" fmla="*/ 2126 h 3783"/>
                <a:gd name="T32" fmla="*/ 1207 w 3738"/>
                <a:gd name="T33" fmla="*/ 2290 h 3783"/>
                <a:gd name="T34" fmla="*/ 1402 w 3738"/>
                <a:gd name="T35" fmla="*/ 2373 h 3783"/>
                <a:gd name="T36" fmla="*/ 1277 w 3738"/>
                <a:gd name="T37" fmla="*/ 2488 h 3783"/>
                <a:gd name="T38" fmla="*/ 998 w 3738"/>
                <a:gd name="T39" fmla="*/ 2561 h 3783"/>
                <a:gd name="T40" fmla="*/ 893 w 3738"/>
                <a:gd name="T41" fmla="*/ 2602 h 3783"/>
                <a:gd name="T42" fmla="*/ 1215 w 3738"/>
                <a:gd name="T43" fmla="*/ 2725 h 3783"/>
                <a:gd name="T44" fmla="*/ 1570 w 3738"/>
                <a:gd name="T45" fmla="*/ 2751 h 3783"/>
                <a:gd name="T46" fmla="*/ 1896 w 3738"/>
                <a:gd name="T47" fmla="*/ 2686 h 3783"/>
                <a:gd name="T48" fmla="*/ 2170 w 3738"/>
                <a:gd name="T49" fmla="*/ 2546 h 3783"/>
                <a:gd name="T50" fmla="*/ 2389 w 3738"/>
                <a:gd name="T51" fmla="*/ 2351 h 3783"/>
                <a:gd name="T52" fmla="*/ 2552 w 3738"/>
                <a:gd name="T53" fmla="*/ 2113 h 3783"/>
                <a:gd name="T54" fmla="*/ 2656 w 3738"/>
                <a:gd name="T55" fmla="*/ 1851 h 3783"/>
                <a:gd name="T56" fmla="*/ 2702 w 3738"/>
                <a:gd name="T57" fmla="*/ 1582 h 3783"/>
                <a:gd name="T58" fmla="*/ 2798 w 3738"/>
                <a:gd name="T59" fmla="*/ 1378 h 3783"/>
                <a:gd name="T60" fmla="*/ 2859 w 3738"/>
                <a:gd name="T61" fmla="*/ 1258 h 3783"/>
                <a:gd name="T62" fmla="*/ 2714 w 3738"/>
                <a:gd name="T63" fmla="*/ 1273 h 3783"/>
                <a:gd name="T64" fmla="*/ 2841 w 3738"/>
                <a:gd name="T65" fmla="*/ 1111 h 3783"/>
                <a:gd name="T66" fmla="*/ 2659 w 3738"/>
                <a:gd name="T67" fmla="*/ 1149 h 3783"/>
                <a:gd name="T68" fmla="*/ 2469 w 3738"/>
                <a:gd name="T69" fmla="*/ 1078 h 3783"/>
                <a:gd name="T70" fmla="*/ 2273 w 3738"/>
                <a:gd name="T71" fmla="*/ 1029 h 3783"/>
                <a:gd name="T72" fmla="*/ 2217 w 3738"/>
                <a:gd name="T73" fmla="*/ 33 h 3783"/>
                <a:gd name="T74" fmla="*/ 2647 w 3738"/>
                <a:gd name="T75" fmla="*/ 173 h 3783"/>
                <a:gd name="T76" fmla="*/ 3025 w 3738"/>
                <a:gd name="T77" fmla="*/ 407 h 3783"/>
                <a:gd name="T78" fmla="*/ 3337 w 3738"/>
                <a:gd name="T79" fmla="*/ 722 h 3783"/>
                <a:gd name="T80" fmla="*/ 3569 w 3738"/>
                <a:gd name="T81" fmla="*/ 1105 h 3783"/>
                <a:gd name="T82" fmla="*/ 3707 w 3738"/>
                <a:gd name="T83" fmla="*/ 1539 h 3783"/>
                <a:gd name="T84" fmla="*/ 3735 w 3738"/>
                <a:gd name="T85" fmla="*/ 2011 h 3783"/>
                <a:gd name="T86" fmla="*/ 3650 w 3738"/>
                <a:gd name="T87" fmla="*/ 2467 h 3783"/>
                <a:gd name="T88" fmla="*/ 3464 w 3738"/>
                <a:gd name="T89" fmla="*/ 2877 h 3783"/>
                <a:gd name="T90" fmla="*/ 3191 w 3738"/>
                <a:gd name="T91" fmla="*/ 3229 h 3783"/>
                <a:gd name="T92" fmla="*/ 2844 w 3738"/>
                <a:gd name="T93" fmla="*/ 3505 h 3783"/>
                <a:gd name="T94" fmla="*/ 2438 w 3738"/>
                <a:gd name="T95" fmla="*/ 3693 h 3783"/>
                <a:gd name="T96" fmla="*/ 1988 w 3738"/>
                <a:gd name="T97" fmla="*/ 3779 h 3783"/>
                <a:gd name="T98" fmla="*/ 1521 w 3738"/>
                <a:gd name="T99" fmla="*/ 3750 h 3783"/>
                <a:gd name="T100" fmla="*/ 1091 w 3738"/>
                <a:gd name="T101" fmla="*/ 3611 h 3783"/>
                <a:gd name="T102" fmla="*/ 713 w 3738"/>
                <a:gd name="T103" fmla="*/ 3376 h 3783"/>
                <a:gd name="T104" fmla="*/ 401 w 3738"/>
                <a:gd name="T105" fmla="*/ 3062 h 3783"/>
                <a:gd name="T106" fmla="*/ 169 w 3738"/>
                <a:gd name="T107" fmla="*/ 2678 h 3783"/>
                <a:gd name="T108" fmla="*/ 33 w 3738"/>
                <a:gd name="T109" fmla="*/ 2244 h 3783"/>
                <a:gd name="T110" fmla="*/ 3 w 3738"/>
                <a:gd name="T111" fmla="*/ 1772 h 3783"/>
                <a:gd name="T112" fmla="*/ 89 w 3738"/>
                <a:gd name="T113" fmla="*/ 1317 h 3783"/>
                <a:gd name="T114" fmla="*/ 275 w 3738"/>
                <a:gd name="T115" fmla="*/ 906 h 3783"/>
                <a:gd name="T116" fmla="*/ 548 w 3738"/>
                <a:gd name="T117" fmla="*/ 555 h 3783"/>
                <a:gd name="T118" fmla="*/ 894 w 3738"/>
                <a:gd name="T119" fmla="*/ 278 h 3783"/>
                <a:gd name="T120" fmla="*/ 1300 w 3738"/>
                <a:gd name="T121" fmla="*/ 90 h 3783"/>
                <a:gd name="T122" fmla="*/ 1751 w 3738"/>
                <a:gd name="T123" fmla="*/ 5 h 3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8" h="3783">
                  <a:moveTo>
                    <a:pt x="2273" y="1029"/>
                  </a:moveTo>
                  <a:lnTo>
                    <a:pt x="2218" y="1033"/>
                  </a:lnTo>
                  <a:lnTo>
                    <a:pt x="2167" y="1043"/>
                  </a:lnTo>
                  <a:lnTo>
                    <a:pt x="2117" y="1059"/>
                  </a:lnTo>
                  <a:lnTo>
                    <a:pt x="2071" y="1080"/>
                  </a:lnTo>
                  <a:lnTo>
                    <a:pt x="2026" y="1107"/>
                  </a:lnTo>
                  <a:lnTo>
                    <a:pt x="1986" y="1139"/>
                  </a:lnTo>
                  <a:lnTo>
                    <a:pt x="1951" y="1176"/>
                  </a:lnTo>
                  <a:lnTo>
                    <a:pt x="1920" y="1216"/>
                  </a:lnTo>
                  <a:lnTo>
                    <a:pt x="1893" y="1260"/>
                  </a:lnTo>
                  <a:lnTo>
                    <a:pt x="1871" y="1307"/>
                  </a:lnTo>
                  <a:lnTo>
                    <a:pt x="1856" y="1358"/>
                  </a:lnTo>
                  <a:lnTo>
                    <a:pt x="1846" y="1410"/>
                  </a:lnTo>
                  <a:lnTo>
                    <a:pt x="1843" y="1465"/>
                  </a:lnTo>
                  <a:lnTo>
                    <a:pt x="1845" y="1515"/>
                  </a:lnTo>
                  <a:lnTo>
                    <a:pt x="1853" y="1564"/>
                  </a:lnTo>
                  <a:lnTo>
                    <a:pt x="1764" y="1557"/>
                  </a:lnTo>
                  <a:lnTo>
                    <a:pt x="1678" y="1543"/>
                  </a:lnTo>
                  <a:lnTo>
                    <a:pt x="1594" y="1523"/>
                  </a:lnTo>
                  <a:lnTo>
                    <a:pt x="1512" y="1497"/>
                  </a:lnTo>
                  <a:lnTo>
                    <a:pt x="1432" y="1466"/>
                  </a:lnTo>
                  <a:lnTo>
                    <a:pt x="1355" y="1429"/>
                  </a:lnTo>
                  <a:lnTo>
                    <a:pt x="1281" y="1387"/>
                  </a:lnTo>
                  <a:lnTo>
                    <a:pt x="1211" y="1340"/>
                  </a:lnTo>
                  <a:lnTo>
                    <a:pt x="1145" y="1288"/>
                  </a:lnTo>
                  <a:lnTo>
                    <a:pt x="1081" y="1233"/>
                  </a:lnTo>
                  <a:lnTo>
                    <a:pt x="1022" y="1174"/>
                  </a:lnTo>
                  <a:lnTo>
                    <a:pt x="967" y="1110"/>
                  </a:lnTo>
                  <a:lnTo>
                    <a:pt x="947" y="1149"/>
                  </a:lnTo>
                  <a:lnTo>
                    <a:pt x="931" y="1191"/>
                  </a:lnTo>
                  <a:lnTo>
                    <a:pt x="919" y="1235"/>
                  </a:lnTo>
                  <a:lnTo>
                    <a:pt x="911" y="1281"/>
                  </a:lnTo>
                  <a:lnTo>
                    <a:pt x="908" y="1329"/>
                  </a:lnTo>
                  <a:lnTo>
                    <a:pt x="912" y="1384"/>
                  </a:lnTo>
                  <a:lnTo>
                    <a:pt x="922" y="1437"/>
                  </a:lnTo>
                  <a:lnTo>
                    <a:pt x="939" y="1488"/>
                  </a:lnTo>
                  <a:lnTo>
                    <a:pt x="961" y="1537"/>
                  </a:lnTo>
                  <a:lnTo>
                    <a:pt x="989" y="1582"/>
                  </a:lnTo>
                  <a:lnTo>
                    <a:pt x="1022" y="1622"/>
                  </a:lnTo>
                  <a:lnTo>
                    <a:pt x="1059" y="1659"/>
                  </a:lnTo>
                  <a:lnTo>
                    <a:pt x="1100" y="1691"/>
                  </a:lnTo>
                  <a:lnTo>
                    <a:pt x="1048" y="1686"/>
                  </a:lnTo>
                  <a:lnTo>
                    <a:pt x="998" y="1674"/>
                  </a:lnTo>
                  <a:lnTo>
                    <a:pt x="950" y="1657"/>
                  </a:lnTo>
                  <a:lnTo>
                    <a:pt x="905" y="1636"/>
                  </a:lnTo>
                  <a:lnTo>
                    <a:pt x="905" y="1639"/>
                  </a:lnTo>
                  <a:lnTo>
                    <a:pt x="905" y="1642"/>
                  </a:lnTo>
                  <a:lnTo>
                    <a:pt x="908" y="1698"/>
                  </a:lnTo>
                  <a:lnTo>
                    <a:pt x="919" y="1752"/>
                  </a:lnTo>
                  <a:lnTo>
                    <a:pt x="936" y="1804"/>
                  </a:lnTo>
                  <a:lnTo>
                    <a:pt x="959" y="1853"/>
                  </a:lnTo>
                  <a:lnTo>
                    <a:pt x="988" y="1898"/>
                  </a:lnTo>
                  <a:lnTo>
                    <a:pt x="1021" y="1939"/>
                  </a:lnTo>
                  <a:lnTo>
                    <a:pt x="1059" y="1976"/>
                  </a:lnTo>
                  <a:lnTo>
                    <a:pt x="1102" y="2008"/>
                  </a:lnTo>
                  <a:lnTo>
                    <a:pt x="1148" y="2034"/>
                  </a:lnTo>
                  <a:lnTo>
                    <a:pt x="1197" y="2054"/>
                  </a:lnTo>
                  <a:lnTo>
                    <a:pt x="1250" y="2068"/>
                  </a:lnTo>
                  <a:lnTo>
                    <a:pt x="1214" y="2076"/>
                  </a:lnTo>
                  <a:lnTo>
                    <a:pt x="1175" y="2082"/>
                  </a:lnTo>
                  <a:lnTo>
                    <a:pt x="1136" y="2083"/>
                  </a:lnTo>
                  <a:lnTo>
                    <a:pt x="1095" y="2081"/>
                  </a:lnTo>
                  <a:lnTo>
                    <a:pt x="1056" y="2075"/>
                  </a:lnTo>
                  <a:lnTo>
                    <a:pt x="1076" y="2126"/>
                  </a:lnTo>
                  <a:lnTo>
                    <a:pt x="1101" y="2173"/>
                  </a:lnTo>
                  <a:lnTo>
                    <a:pt x="1132" y="2217"/>
                  </a:lnTo>
                  <a:lnTo>
                    <a:pt x="1167" y="2256"/>
                  </a:lnTo>
                  <a:lnTo>
                    <a:pt x="1207" y="2290"/>
                  </a:lnTo>
                  <a:lnTo>
                    <a:pt x="1251" y="2320"/>
                  </a:lnTo>
                  <a:lnTo>
                    <a:pt x="1298" y="2344"/>
                  </a:lnTo>
                  <a:lnTo>
                    <a:pt x="1349" y="2361"/>
                  </a:lnTo>
                  <a:lnTo>
                    <a:pt x="1402" y="2373"/>
                  </a:lnTo>
                  <a:lnTo>
                    <a:pt x="1458" y="2378"/>
                  </a:lnTo>
                  <a:lnTo>
                    <a:pt x="1401" y="2419"/>
                  </a:lnTo>
                  <a:lnTo>
                    <a:pt x="1341" y="2456"/>
                  </a:lnTo>
                  <a:lnTo>
                    <a:pt x="1277" y="2488"/>
                  </a:lnTo>
                  <a:lnTo>
                    <a:pt x="1211" y="2515"/>
                  </a:lnTo>
                  <a:lnTo>
                    <a:pt x="1142" y="2536"/>
                  </a:lnTo>
                  <a:lnTo>
                    <a:pt x="1071" y="2552"/>
                  </a:lnTo>
                  <a:lnTo>
                    <a:pt x="998" y="2561"/>
                  </a:lnTo>
                  <a:lnTo>
                    <a:pt x="924" y="2565"/>
                  </a:lnTo>
                  <a:lnTo>
                    <a:pt x="872" y="2562"/>
                  </a:lnTo>
                  <a:lnTo>
                    <a:pt x="821" y="2558"/>
                  </a:lnTo>
                  <a:lnTo>
                    <a:pt x="893" y="2602"/>
                  </a:lnTo>
                  <a:lnTo>
                    <a:pt x="970" y="2641"/>
                  </a:lnTo>
                  <a:lnTo>
                    <a:pt x="1049" y="2675"/>
                  </a:lnTo>
                  <a:lnTo>
                    <a:pt x="1131" y="2702"/>
                  </a:lnTo>
                  <a:lnTo>
                    <a:pt x="1215" y="2725"/>
                  </a:lnTo>
                  <a:lnTo>
                    <a:pt x="1301" y="2740"/>
                  </a:lnTo>
                  <a:lnTo>
                    <a:pt x="1390" y="2751"/>
                  </a:lnTo>
                  <a:lnTo>
                    <a:pt x="1480" y="2754"/>
                  </a:lnTo>
                  <a:lnTo>
                    <a:pt x="1570" y="2751"/>
                  </a:lnTo>
                  <a:lnTo>
                    <a:pt x="1657" y="2742"/>
                  </a:lnTo>
                  <a:lnTo>
                    <a:pt x="1740" y="2728"/>
                  </a:lnTo>
                  <a:lnTo>
                    <a:pt x="1819" y="2709"/>
                  </a:lnTo>
                  <a:lnTo>
                    <a:pt x="1896" y="2686"/>
                  </a:lnTo>
                  <a:lnTo>
                    <a:pt x="1970" y="2657"/>
                  </a:lnTo>
                  <a:lnTo>
                    <a:pt x="2040" y="2624"/>
                  </a:lnTo>
                  <a:lnTo>
                    <a:pt x="2107" y="2587"/>
                  </a:lnTo>
                  <a:lnTo>
                    <a:pt x="2170" y="2546"/>
                  </a:lnTo>
                  <a:lnTo>
                    <a:pt x="2230" y="2502"/>
                  </a:lnTo>
                  <a:lnTo>
                    <a:pt x="2287" y="2455"/>
                  </a:lnTo>
                  <a:lnTo>
                    <a:pt x="2340" y="2404"/>
                  </a:lnTo>
                  <a:lnTo>
                    <a:pt x="2389" y="2351"/>
                  </a:lnTo>
                  <a:lnTo>
                    <a:pt x="2435" y="2294"/>
                  </a:lnTo>
                  <a:lnTo>
                    <a:pt x="2478" y="2236"/>
                  </a:lnTo>
                  <a:lnTo>
                    <a:pt x="2516" y="2176"/>
                  </a:lnTo>
                  <a:lnTo>
                    <a:pt x="2552" y="2113"/>
                  </a:lnTo>
                  <a:lnTo>
                    <a:pt x="2584" y="2049"/>
                  </a:lnTo>
                  <a:lnTo>
                    <a:pt x="2612" y="1984"/>
                  </a:lnTo>
                  <a:lnTo>
                    <a:pt x="2637" y="1919"/>
                  </a:lnTo>
                  <a:lnTo>
                    <a:pt x="2656" y="1851"/>
                  </a:lnTo>
                  <a:lnTo>
                    <a:pt x="2674" y="1784"/>
                  </a:lnTo>
                  <a:lnTo>
                    <a:pt x="2687" y="1717"/>
                  </a:lnTo>
                  <a:lnTo>
                    <a:pt x="2696" y="1649"/>
                  </a:lnTo>
                  <a:lnTo>
                    <a:pt x="2702" y="1582"/>
                  </a:lnTo>
                  <a:lnTo>
                    <a:pt x="2704" y="1515"/>
                  </a:lnTo>
                  <a:lnTo>
                    <a:pt x="2703" y="1459"/>
                  </a:lnTo>
                  <a:lnTo>
                    <a:pt x="2752" y="1421"/>
                  </a:lnTo>
                  <a:lnTo>
                    <a:pt x="2798" y="1378"/>
                  </a:lnTo>
                  <a:lnTo>
                    <a:pt x="2841" y="1333"/>
                  </a:lnTo>
                  <a:lnTo>
                    <a:pt x="2881" y="1285"/>
                  </a:lnTo>
                  <a:lnTo>
                    <a:pt x="2917" y="1234"/>
                  </a:lnTo>
                  <a:lnTo>
                    <a:pt x="2859" y="1258"/>
                  </a:lnTo>
                  <a:lnTo>
                    <a:pt x="2798" y="1278"/>
                  </a:lnTo>
                  <a:lnTo>
                    <a:pt x="2735" y="1292"/>
                  </a:lnTo>
                  <a:lnTo>
                    <a:pt x="2671" y="1303"/>
                  </a:lnTo>
                  <a:lnTo>
                    <a:pt x="2714" y="1273"/>
                  </a:lnTo>
                  <a:lnTo>
                    <a:pt x="2752" y="1239"/>
                  </a:lnTo>
                  <a:lnTo>
                    <a:pt x="2786" y="1200"/>
                  </a:lnTo>
                  <a:lnTo>
                    <a:pt x="2817" y="1157"/>
                  </a:lnTo>
                  <a:lnTo>
                    <a:pt x="2841" y="1111"/>
                  </a:lnTo>
                  <a:lnTo>
                    <a:pt x="2860" y="1061"/>
                  </a:lnTo>
                  <a:lnTo>
                    <a:pt x="2796" y="1097"/>
                  </a:lnTo>
                  <a:lnTo>
                    <a:pt x="2729" y="1125"/>
                  </a:lnTo>
                  <a:lnTo>
                    <a:pt x="2659" y="1149"/>
                  </a:lnTo>
                  <a:lnTo>
                    <a:pt x="2586" y="1166"/>
                  </a:lnTo>
                  <a:lnTo>
                    <a:pt x="2551" y="1132"/>
                  </a:lnTo>
                  <a:lnTo>
                    <a:pt x="2512" y="1103"/>
                  </a:lnTo>
                  <a:lnTo>
                    <a:pt x="2469" y="1078"/>
                  </a:lnTo>
                  <a:lnTo>
                    <a:pt x="2424" y="1058"/>
                  </a:lnTo>
                  <a:lnTo>
                    <a:pt x="2375" y="1042"/>
                  </a:lnTo>
                  <a:lnTo>
                    <a:pt x="2324" y="1033"/>
                  </a:lnTo>
                  <a:lnTo>
                    <a:pt x="2273" y="1029"/>
                  </a:lnTo>
                  <a:close/>
                  <a:moveTo>
                    <a:pt x="1870" y="0"/>
                  </a:moveTo>
                  <a:lnTo>
                    <a:pt x="1988" y="5"/>
                  </a:lnTo>
                  <a:lnTo>
                    <a:pt x="2103" y="15"/>
                  </a:lnTo>
                  <a:lnTo>
                    <a:pt x="2217" y="33"/>
                  </a:lnTo>
                  <a:lnTo>
                    <a:pt x="2329" y="58"/>
                  </a:lnTo>
                  <a:lnTo>
                    <a:pt x="2438" y="90"/>
                  </a:lnTo>
                  <a:lnTo>
                    <a:pt x="2544" y="128"/>
                  </a:lnTo>
                  <a:lnTo>
                    <a:pt x="2647" y="173"/>
                  </a:lnTo>
                  <a:lnTo>
                    <a:pt x="2748" y="222"/>
                  </a:lnTo>
                  <a:lnTo>
                    <a:pt x="2844" y="278"/>
                  </a:lnTo>
                  <a:lnTo>
                    <a:pt x="2936" y="340"/>
                  </a:lnTo>
                  <a:lnTo>
                    <a:pt x="3025" y="407"/>
                  </a:lnTo>
                  <a:lnTo>
                    <a:pt x="3110" y="478"/>
                  </a:lnTo>
                  <a:lnTo>
                    <a:pt x="3191" y="555"/>
                  </a:lnTo>
                  <a:lnTo>
                    <a:pt x="3266" y="636"/>
                  </a:lnTo>
                  <a:lnTo>
                    <a:pt x="3337" y="722"/>
                  </a:lnTo>
                  <a:lnTo>
                    <a:pt x="3404" y="812"/>
                  </a:lnTo>
                  <a:lnTo>
                    <a:pt x="3464" y="906"/>
                  </a:lnTo>
                  <a:lnTo>
                    <a:pt x="3519" y="1003"/>
                  </a:lnTo>
                  <a:lnTo>
                    <a:pt x="3569" y="1105"/>
                  </a:lnTo>
                  <a:lnTo>
                    <a:pt x="3613" y="1209"/>
                  </a:lnTo>
                  <a:lnTo>
                    <a:pt x="3650" y="1317"/>
                  </a:lnTo>
                  <a:lnTo>
                    <a:pt x="3682" y="1427"/>
                  </a:lnTo>
                  <a:lnTo>
                    <a:pt x="3707" y="1539"/>
                  </a:lnTo>
                  <a:lnTo>
                    <a:pt x="3724" y="1655"/>
                  </a:lnTo>
                  <a:lnTo>
                    <a:pt x="3735" y="1772"/>
                  </a:lnTo>
                  <a:lnTo>
                    <a:pt x="3738" y="1892"/>
                  </a:lnTo>
                  <a:lnTo>
                    <a:pt x="3735" y="2011"/>
                  </a:lnTo>
                  <a:lnTo>
                    <a:pt x="3724" y="2128"/>
                  </a:lnTo>
                  <a:lnTo>
                    <a:pt x="3707" y="2244"/>
                  </a:lnTo>
                  <a:lnTo>
                    <a:pt x="3682" y="2357"/>
                  </a:lnTo>
                  <a:lnTo>
                    <a:pt x="3650" y="2467"/>
                  </a:lnTo>
                  <a:lnTo>
                    <a:pt x="3613" y="2574"/>
                  </a:lnTo>
                  <a:lnTo>
                    <a:pt x="3569" y="2678"/>
                  </a:lnTo>
                  <a:lnTo>
                    <a:pt x="3519" y="2780"/>
                  </a:lnTo>
                  <a:lnTo>
                    <a:pt x="3464" y="2877"/>
                  </a:lnTo>
                  <a:lnTo>
                    <a:pt x="3404" y="2972"/>
                  </a:lnTo>
                  <a:lnTo>
                    <a:pt x="3337" y="3062"/>
                  </a:lnTo>
                  <a:lnTo>
                    <a:pt x="3266" y="3147"/>
                  </a:lnTo>
                  <a:lnTo>
                    <a:pt x="3191" y="3229"/>
                  </a:lnTo>
                  <a:lnTo>
                    <a:pt x="3110" y="3305"/>
                  </a:lnTo>
                  <a:lnTo>
                    <a:pt x="3025" y="3376"/>
                  </a:lnTo>
                  <a:lnTo>
                    <a:pt x="2936" y="3444"/>
                  </a:lnTo>
                  <a:lnTo>
                    <a:pt x="2844" y="3505"/>
                  </a:lnTo>
                  <a:lnTo>
                    <a:pt x="2748" y="3561"/>
                  </a:lnTo>
                  <a:lnTo>
                    <a:pt x="2647" y="3611"/>
                  </a:lnTo>
                  <a:lnTo>
                    <a:pt x="2544" y="3656"/>
                  </a:lnTo>
                  <a:lnTo>
                    <a:pt x="2438" y="3693"/>
                  </a:lnTo>
                  <a:lnTo>
                    <a:pt x="2329" y="3725"/>
                  </a:lnTo>
                  <a:lnTo>
                    <a:pt x="2217" y="3750"/>
                  </a:lnTo>
                  <a:lnTo>
                    <a:pt x="2103" y="3768"/>
                  </a:lnTo>
                  <a:lnTo>
                    <a:pt x="1988" y="3779"/>
                  </a:lnTo>
                  <a:lnTo>
                    <a:pt x="1870" y="3783"/>
                  </a:lnTo>
                  <a:lnTo>
                    <a:pt x="1751" y="3779"/>
                  </a:lnTo>
                  <a:lnTo>
                    <a:pt x="1635" y="3768"/>
                  </a:lnTo>
                  <a:lnTo>
                    <a:pt x="1521" y="3750"/>
                  </a:lnTo>
                  <a:lnTo>
                    <a:pt x="1410" y="3725"/>
                  </a:lnTo>
                  <a:lnTo>
                    <a:pt x="1300" y="3693"/>
                  </a:lnTo>
                  <a:lnTo>
                    <a:pt x="1195" y="3656"/>
                  </a:lnTo>
                  <a:lnTo>
                    <a:pt x="1091" y="3611"/>
                  </a:lnTo>
                  <a:lnTo>
                    <a:pt x="991" y="3561"/>
                  </a:lnTo>
                  <a:lnTo>
                    <a:pt x="894" y="3505"/>
                  </a:lnTo>
                  <a:lnTo>
                    <a:pt x="802" y="3444"/>
                  </a:lnTo>
                  <a:lnTo>
                    <a:pt x="713" y="3376"/>
                  </a:lnTo>
                  <a:lnTo>
                    <a:pt x="629" y="3305"/>
                  </a:lnTo>
                  <a:lnTo>
                    <a:pt x="548" y="3229"/>
                  </a:lnTo>
                  <a:lnTo>
                    <a:pt x="472" y="3147"/>
                  </a:lnTo>
                  <a:lnTo>
                    <a:pt x="401" y="3062"/>
                  </a:lnTo>
                  <a:lnTo>
                    <a:pt x="335" y="2972"/>
                  </a:lnTo>
                  <a:lnTo>
                    <a:pt x="275" y="2877"/>
                  </a:lnTo>
                  <a:lnTo>
                    <a:pt x="220" y="2780"/>
                  </a:lnTo>
                  <a:lnTo>
                    <a:pt x="169" y="2678"/>
                  </a:lnTo>
                  <a:lnTo>
                    <a:pt x="126" y="2574"/>
                  </a:lnTo>
                  <a:lnTo>
                    <a:pt x="89" y="2467"/>
                  </a:lnTo>
                  <a:lnTo>
                    <a:pt x="57" y="2357"/>
                  </a:lnTo>
                  <a:lnTo>
                    <a:pt x="33" y="2244"/>
                  </a:lnTo>
                  <a:lnTo>
                    <a:pt x="15" y="2128"/>
                  </a:lnTo>
                  <a:lnTo>
                    <a:pt x="3" y="2011"/>
                  </a:lnTo>
                  <a:lnTo>
                    <a:pt x="0" y="1892"/>
                  </a:lnTo>
                  <a:lnTo>
                    <a:pt x="3" y="1772"/>
                  </a:lnTo>
                  <a:lnTo>
                    <a:pt x="15" y="1655"/>
                  </a:lnTo>
                  <a:lnTo>
                    <a:pt x="33" y="1539"/>
                  </a:lnTo>
                  <a:lnTo>
                    <a:pt x="57" y="1427"/>
                  </a:lnTo>
                  <a:lnTo>
                    <a:pt x="89" y="1317"/>
                  </a:lnTo>
                  <a:lnTo>
                    <a:pt x="126" y="1209"/>
                  </a:lnTo>
                  <a:lnTo>
                    <a:pt x="169" y="1105"/>
                  </a:lnTo>
                  <a:lnTo>
                    <a:pt x="220" y="1003"/>
                  </a:lnTo>
                  <a:lnTo>
                    <a:pt x="275" y="906"/>
                  </a:lnTo>
                  <a:lnTo>
                    <a:pt x="335" y="812"/>
                  </a:lnTo>
                  <a:lnTo>
                    <a:pt x="401" y="722"/>
                  </a:lnTo>
                  <a:lnTo>
                    <a:pt x="472" y="636"/>
                  </a:lnTo>
                  <a:lnTo>
                    <a:pt x="548" y="555"/>
                  </a:lnTo>
                  <a:lnTo>
                    <a:pt x="629" y="478"/>
                  </a:lnTo>
                  <a:lnTo>
                    <a:pt x="713" y="407"/>
                  </a:lnTo>
                  <a:lnTo>
                    <a:pt x="802" y="340"/>
                  </a:lnTo>
                  <a:lnTo>
                    <a:pt x="894" y="278"/>
                  </a:lnTo>
                  <a:lnTo>
                    <a:pt x="991" y="222"/>
                  </a:lnTo>
                  <a:lnTo>
                    <a:pt x="1091" y="173"/>
                  </a:lnTo>
                  <a:lnTo>
                    <a:pt x="1195" y="128"/>
                  </a:lnTo>
                  <a:lnTo>
                    <a:pt x="1300" y="90"/>
                  </a:lnTo>
                  <a:lnTo>
                    <a:pt x="1410" y="58"/>
                  </a:lnTo>
                  <a:lnTo>
                    <a:pt x="1521" y="33"/>
                  </a:lnTo>
                  <a:lnTo>
                    <a:pt x="1635" y="15"/>
                  </a:lnTo>
                  <a:lnTo>
                    <a:pt x="1751" y="5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542AD8-DBC4-4675-BA2E-C66798089816}"/>
                </a:ext>
              </a:extLst>
            </p:cNvPr>
            <p:cNvSpPr/>
            <p:nvPr/>
          </p:nvSpPr>
          <p:spPr>
            <a:xfrm>
              <a:off x="3114095" y="4962548"/>
              <a:ext cx="1661171" cy="50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0" i="0" dirty="0">
                  <a:solidFill>
                    <a:srgbClr val="6E767D"/>
                  </a:solidFill>
                  <a:effectLst/>
                  <a:latin typeface="TwitterChirp"/>
                </a:rPr>
                <a:t>@CarrefourFrance</a:t>
              </a:r>
            </a:p>
            <a:p>
              <a:pPr algn="ctr"/>
              <a:r>
                <a:rPr lang="en-GB" dirty="0">
                  <a:solidFill>
                    <a:srgbClr val="6E767D"/>
                  </a:solidFill>
                  <a:latin typeface="TwitterChirp"/>
                  <a:cs typeface="Arial" panose="020B0604020202020204" pitchFamily="34" charset="0"/>
                </a:rPr>
                <a:t>Carrefour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59C86D-997B-479A-9A1D-925F960A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1" y="1472208"/>
            <a:ext cx="573485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5835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005219" y="2164765"/>
            <a:ext cx="1956476" cy="3792415"/>
            <a:chOff x="6642955" y="1532238"/>
            <a:chExt cx="1956476" cy="379241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>
              <a:off x="6642955" y="1532238"/>
              <a:ext cx="1956476" cy="2877375"/>
            </a:xfrm>
            <a:prstGeom prst="triangl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163993" y="3952413"/>
              <a:ext cx="914400" cy="1372240"/>
              <a:chOff x="7087798" y="3952413"/>
              <a:chExt cx="914400" cy="137224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087798" y="395241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544998" y="4867453"/>
                <a:ext cx="0" cy="45720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angle 83"/>
          <p:cNvSpPr/>
          <p:nvPr/>
        </p:nvSpPr>
        <p:spPr>
          <a:xfrm>
            <a:off x="378170" y="74607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33E2F3-2A0C-402B-BDC3-92B83B8344E4}"/>
              </a:ext>
            </a:extLst>
          </p:cNvPr>
          <p:cNvSpPr/>
          <p:nvPr/>
        </p:nvSpPr>
        <p:spPr>
          <a:xfrm>
            <a:off x="5526257" y="6111924"/>
            <a:ext cx="12348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Gephi</a:t>
            </a:r>
          </a:p>
        </p:txBody>
      </p:sp>
    </p:spTree>
    <p:extLst>
      <p:ext uri="{BB962C8B-B14F-4D97-AF65-F5344CB8AC3E}">
        <p14:creationId xmlns:p14="http://schemas.microsoft.com/office/powerpoint/2010/main" val="10003523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78170" y="74607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52538-1A08-4D60-9F9F-3F694085DBE6}"/>
              </a:ext>
            </a:extLst>
          </p:cNvPr>
          <p:cNvSpPr txBox="1"/>
          <p:nvPr/>
        </p:nvSpPr>
        <p:spPr>
          <a:xfrm>
            <a:off x="2636534" y="1870893"/>
            <a:ext cx="691893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D</a:t>
            </a: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harter"/>
              </a:rPr>
              <a:t>egree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 that an important node (user) will have many connections</a:t>
            </a:r>
            <a:r>
              <a:rPr lang="en-GB" i="1" dirty="0">
                <a:solidFill>
                  <a:srgbClr val="292929"/>
                </a:solidFill>
                <a:latin typeface="charter"/>
              </a:rPr>
              <a:t>.</a:t>
            </a:r>
            <a:endParaRPr lang="en-GB" b="0" i="1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GB" i="1" dirty="0">
              <a:solidFill>
                <a:srgbClr val="292929"/>
              </a:solidFill>
              <a:latin typeface="charter"/>
            </a:endParaRPr>
          </a:p>
          <a:p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C</a:t>
            </a: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harter"/>
              </a:rPr>
              <a:t>loseness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 that important nodes are close to other nodes</a:t>
            </a:r>
            <a:endParaRPr lang="en-GB" i="1" dirty="0">
              <a:solidFill>
                <a:srgbClr val="292929"/>
              </a:solidFill>
              <a:latin typeface="charter"/>
            </a:endParaRPr>
          </a:p>
          <a:p>
            <a:endParaRPr lang="en-GB" b="0" i="1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B</a:t>
            </a: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harter"/>
              </a:rPr>
              <a:t>etweenness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: that important nodes are well situated and connect other nodes.</a:t>
            </a:r>
          </a:p>
          <a:p>
            <a:endParaRPr lang="en-GB" dirty="0">
              <a:solidFill>
                <a:srgbClr val="292929"/>
              </a:solidFill>
              <a:latin typeface="charter"/>
            </a:endParaRPr>
          </a:p>
          <a:p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Eigenvector</a:t>
            </a:r>
            <a:r>
              <a:rPr lang="en-GB" dirty="0">
                <a:solidFill>
                  <a:srgbClr val="292929"/>
                </a:solidFill>
                <a:latin typeface="charter"/>
              </a:rPr>
              <a:t> shows us which node is the most influencer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6860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78170" y="74607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Influencers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F31CD-B6A2-43DF-80B6-BEE30A78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0" y="1964934"/>
            <a:ext cx="3842138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87AAB-2041-45C9-B063-AC454282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763" y="1964935"/>
            <a:ext cx="3049979" cy="318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6C061-EE4E-4A35-9E99-2127B80D8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320" y="1975485"/>
            <a:ext cx="4172509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85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54341" y="39389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CB298-8EA4-4648-A0FA-D95A73420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63" y="1186115"/>
            <a:ext cx="8328074" cy="55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891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78170" y="746076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52538-1A08-4D60-9F9F-3F694085DBE6}"/>
              </a:ext>
            </a:extLst>
          </p:cNvPr>
          <p:cNvSpPr txBox="1"/>
          <p:nvPr/>
        </p:nvSpPr>
        <p:spPr>
          <a:xfrm>
            <a:off x="1744394" y="2278856"/>
            <a:ext cx="918620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Couldn't get a developer account to use tweeter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chemeClr val="tx2">
                  <a:lumMod val="60000"/>
                  <a:lumOff val="40000"/>
                </a:schemeClr>
              </a:solidFill>
              <a:latin typeface="char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Tried to work with </a:t>
            </a:r>
            <a:r>
              <a:rPr lang="en-GB" sz="32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Tweepy</a:t>
            </a: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 to get the data, but again no tweeter dev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chemeClr val="tx2">
                  <a:lumMod val="60000"/>
                  <a:lumOff val="40000"/>
                </a:schemeClr>
              </a:solidFill>
              <a:latin typeface="char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rter"/>
              </a:rPr>
              <a:t>Couldn’t have the data of last month in Gephi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chemeClr val="tx2">
                  <a:lumMod val="60000"/>
                  <a:lumOff val="40000"/>
                </a:schemeClr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9831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11EF0E-8C61-41DF-9610-47CA2522E0BB}"/>
              </a:ext>
            </a:extLst>
          </p:cNvPr>
          <p:cNvGrpSpPr/>
          <p:nvPr/>
        </p:nvGrpSpPr>
        <p:grpSpPr>
          <a:xfrm>
            <a:off x="4671924" y="-493"/>
            <a:ext cx="8220076" cy="4219576"/>
            <a:chOff x="1987550" y="1316038"/>
            <a:chExt cx="8220076" cy="4219576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AA130D3-EA77-4022-A1F7-87FD32C9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1436688"/>
              <a:ext cx="3173413" cy="3179763"/>
            </a:xfrm>
            <a:custGeom>
              <a:avLst/>
              <a:gdLst>
                <a:gd name="T0" fmla="*/ 1000 w 1999"/>
                <a:gd name="T1" fmla="*/ 2003 h 2003"/>
                <a:gd name="T2" fmla="*/ 0 w 1999"/>
                <a:gd name="T3" fmla="*/ 1002 h 2003"/>
                <a:gd name="T4" fmla="*/ 1000 w 1999"/>
                <a:gd name="T5" fmla="*/ 0 h 2003"/>
                <a:gd name="T6" fmla="*/ 1999 w 1999"/>
                <a:gd name="T7" fmla="*/ 1002 h 2003"/>
                <a:gd name="T8" fmla="*/ 1000 w 1999"/>
                <a:gd name="T9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9" h="2003">
                  <a:moveTo>
                    <a:pt x="1000" y="2003"/>
                  </a:moveTo>
                  <a:lnTo>
                    <a:pt x="0" y="1002"/>
                  </a:lnTo>
                  <a:lnTo>
                    <a:pt x="1000" y="0"/>
                  </a:lnTo>
                  <a:lnTo>
                    <a:pt x="1999" y="1002"/>
                  </a:lnTo>
                  <a:lnTo>
                    <a:pt x="1000" y="2003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845A94E-F155-458B-B94C-BCB80EE1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940051"/>
              <a:ext cx="2363788" cy="2373313"/>
            </a:xfrm>
            <a:custGeom>
              <a:avLst/>
              <a:gdLst>
                <a:gd name="T0" fmla="*/ 742 w 1489"/>
                <a:gd name="T1" fmla="*/ 1495 h 1495"/>
                <a:gd name="T2" fmla="*/ 0 w 1489"/>
                <a:gd name="T3" fmla="*/ 748 h 1495"/>
                <a:gd name="T4" fmla="*/ 742 w 1489"/>
                <a:gd name="T5" fmla="*/ 0 h 1495"/>
                <a:gd name="T6" fmla="*/ 1489 w 1489"/>
                <a:gd name="T7" fmla="*/ 748 h 1495"/>
                <a:gd name="T8" fmla="*/ 742 w 1489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9" h="1495">
                  <a:moveTo>
                    <a:pt x="742" y="1495"/>
                  </a:moveTo>
                  <a:lnTo>
                    <a:pt x="0" y="748"/>
                  </a:lnTo>
                  <a:lnTo>
                    <a:pt x="742" y="0"/>
                  </a:lnTo>
                  <a:lnTo>
                    <a:pt x="1489" y="748"/>
                  </a:lnTo>
                  <a:lnTo>
                    <a:pt x="742" y="149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55EFA0C-52E2-4011-95C8-B6DAE740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308351"/>
              <a:ext cx="2216150" cy="2227263"/>
            </a:xfrm>
            <a:custGeom>
              <a:avLst/>
              <a:gdLst>
                <a:gd name="T0" fmla="*/ 696 w 1396"/>
                <a:gd name="T1" fmla="*/ 1403 h 1403"/>
                <a:gd name="T2" fmla="*/ 0 w 1396"/>
                <a:gd name="T3" fmla="*/ 701 h 1403"/>
                <a:gd name="T4" fmla="*/ 696 w 1396"/>
                <a:gd name="T5" fmla="*/ 0 h 1403"/>
                <a:gd name="T6" fmla="*/ 1396 w 1396"/>
                <a:gd name="T7" fmla="*/ 701 h 1403"/>
                <a:gd name="T8" fmla="*/ 696 w 1396"/>
                <a:gd name="T9" fmla="*/ 1403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403">
                  <a:moveTo>
                    <a:pt x="696" y="1403"/>
                  </a:moveTo>
                  <a:lnTo>
                    <a:pt x="0" y="701"/>
                  </a:lnTo>
                  <a:lnTo>
                    <a:pt x="696" y="0"/>
                  </a:lnTo>
                  <a:lnTo>
                    <a:pt x="1396" y="701"/>
                  </a:lnTo>
                  <a:lnTo>
                    <a:pt x="696" y="140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3FCDB5CF-7EA0-4C24-A1C2-1FC349B4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2919413"/>
              <a:ext cx="2041525" cy="2038350"/>
            </a:xfrm>
            <a:custGeom>
              <a:avLst/>
              <a:gdLst>
                <a:gd name="T0" fmla="*/ 645 w 1286"/>
                <a:gd name="T1" fmla="*/ 1284 h 1284"/>
                <a:gd name="T2" fmla="*/ 0 w 1286"/>
                <a:gd name="T3" fmla="*/ 642 h 1284"/>
                <a:gd name="T4" fmla="*/ 645 w 1286"/>
                <a:gd name="T5" fmla="*/ 0 h 1284"/>
                <a:gd name="T6" fmla="*/ 1286 w 1286"/>
                <a:gd name="T7" fmla="*/ 642 h 1284"/>
                <a:gd name="T8" fmla="*/ 645 w 1286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1284">
                  <a:moveTo>
                    <a:pt x="645" y="1284"/>
                  </a:moveTo>
                  <a:lnTo>
                    <a:pt x="0" y="642"/>
                  </a:lnTo>
                  <a:lnTo>
                    <a:pt x="645" y="0"/>
                  </a:lnTo>
                  <a:lnTo>
                    <a:pt x="1286" y="642"/>
                  </a:lnTo>
                  <a:lnTo>
                    <a:pt x="645" y="1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0D27BFA-6833-4D88-ADFA-F1A2AF01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1785938"/>
              <a:ext cx="1773238" cy="1778000"/>
            </a:xfrm>
            <a:custGeom>
              <a:avLst/>
              <a:gdLst>
                <a:gd name="T0" fmla="*/ 556 w 1117"/>
                <a:gd name="T1" fmla="*/ 1120 h 1120"/>
                <a:gd name="T2" fmla="*/ 0 w 1117"/>
                <a:gd name="T3" fmla="*/ 558 h 1120"/>
                <a:gd name="T4" fmla="*/ 556 w 1117"/>
                <a:gd name="T5" fmla="*/ 0 h 1120"/>
                <a:gd name="T6" fmla="*/ 1117 w 1117"/>
                <a:gd name="T7" fmla="*/ 558 h 1120"/>
                <a:gd name="T8" fmla="*/ 556 w 1117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120">
                  <a:moveTo>
                    <a:pt x="556" y="1120"/>
                  </a:moveTo>
                  <a:lnTo>
                    <a:pt x="0" y="558"/>
                  </a:lnTo>
                  <a:lnTo>
                    <a:pt x="556" y="0"/>
                  </a:lnTo>
                  <a:lnTo>
                    <a:pt x="1117" y="558"/>
                  </a:lnTo>
                  <a:lnTo>
                    <a:pt x="556" y="112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0F9F279-6B61-44D6-B9D4-A660F69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417638"/>
              <a:ext cx="1400175" cy="1393825"/>
            </a:xfrm>
            <a:custGeom>
              <a:avLst/>
              <a:gdLst>
                <a:gd name="T0" fmla="*/ 439 w 882"/>
                <a:gd name="T1" fmla="*/ 878 h 878"/>
                <a:gd name="T2" fmla="*/ 0 w 882"/>
                <a:gd name="T3" fmla="*/ 439 h 878"/>
                <a:gd name="T4" fmla="*/ 439 w 882"/>
                <a:gd name="T5" fmla="*/ 0 h 878"/>
                <a:gd name="T6" fmla="*/ 882 w 882"/>
                <a:gd name="T7" fmla="*/ 439 h 878"/>
                <a:gd name="T8" fmla="*/ 439 w 882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878">
                  <a:moveTo>
                    <a:pt x="439" y="878"/>
                  </a:moveTo>
                  <a:lnTo>
                    <a:pt x="0" y="439"/>
                  </a:lnTo>
                  <a:lnTo>
                    <a:pt x="439" y="0"/>
                  </a:lnTo>
                  <a:lnTo>
                    <a:pt x="882" y="439"/>
                  </a:lnTo>
                  <a:lnTo>
                    <a:pt x="439" y="87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863664D-749D-4531-9FBF-30D19AFF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692276"/>
              <a:ext cx="2430463" cy="2435225"/>
            </a:xfrm>
            <a:custGeom>
              <a:avLst/>
              <a:gdLst>
                <a:gd name="T0" fmla="*/ 763 w 1531"/>
                <a:gd name="T1" fmla="*/ 1534 h 1534"/>
                <a:gd name="T2" fmla="*/ 0 w 1531"/>
                <a:gd name="T3" fmla="*/ 765 h 1534"/>
                <a:gd name="T4" fmla="*/ 763 w 1531"/>
                <a:gd name="T5" fmla="*/ 0 h 1534"/>
                <a:gd name="T6" fmla="*/ 1531 w 1531"/>
                <a:gd name="T7" fmla="*/ 765 h 1534"/>
                <a:gd name="T8" fmla="*/ 763 w 1531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1" h="1534">
                  <a:moveTo>
                    <a:pt x="763" y="1534"/>
                  </a:moveTo>
                  <a:lnTo>
                    <a:pt x="0" y="765"/>
                  </a:lnTo>
                  <a:lnTo>
                    <a:pt x="763" y="0"/>
                  </a:lnTo>
                  <a:lnTo>
                    <a:pt x="1531" y="765"/>
                  </a:lnTo>
                  <a:lnTo>
                    <a:pt x="763" y="1534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795BAB2-F71C-44A5-8E10-18FADFDD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2932113"/>
              <a:ext cx="1533525" cy="1536700"/>
            </a:xfrm>
            <a:custGeom>
              <a:avLst/>
              <a:gdLst>
                <a:gd name="T0" fmla="*/ 481 w 966"/>
                <a:gd name="T1" fmla="*/ 968 h 968"/>
                <a:gd name="T2" fmla="*/ 0 w 966"/>
                <a:gd name="T3" fmla="*/ 482 h 968"/>
                <a:gd name="T4" fmla="*/ 481 w 966"/>
                <a:gd name="T5" fmla="*/ 0 h 968"/>
                <a:gd name="T6" fmla="*/ 966 w 966"/>
                <a:gd name="T7" fmla="*/ 482 h 968"/>
                <a:gd name="T8" fmla="*/ 481 w 96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8">
                  <a:moveTo>
                    <a:pt x="481" y="968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DD14271C-F305-42F9-BD0A-9A36DD08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604963"/>
              <a:ext cx="1533525" cy="1535113"/>
            </a:xfrm>
            <a:custGeom>
              <a:avLst/>
              <a:gdLst>
                <a:gd name="T0" fmla="*/ 481 w 966"/>
                <a:gd name="T1" fmla="*/ 967 h 967"/>
                <a:gd name="T2" fmla="*/ 0 w 966"/>
                <a:gd name="T3" fmla="*/ 482 h 967"/>
                <a:gd name="T4" fmla="*/ 481 w 966"/>
                <a:gd name="T5" fmla="*/ 0 h 967"/>
                <a:gd name="T6" fmla="*/ 966 w 966"/>
                <a:gd name="T7" fmla="*/ 482 h 967"/>
                <a:gd name="T8" fmla="*/ 481 w 966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7">
                  <a:moveTo>
                    <a:pt x="481" y="967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7"/>
                  </a:lnTo>
                  <a:close/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7F7A043-5B3E-433C-9B0A-735FD95C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2268538"/>
              <a:ext cx="1706563" cy="1711325"/>
            </a:xfrm>
            <a:custGeom>
              <a:avLst/>
              <a:gdLst>
                <a:gd name="T0" fmla="*/ 536 w 1075"/>
                <a:gd name="T1" fmla="*/ 1078 h 1078"/>
                <a:gd name="T2" fmla="*/ 0 w 1075"/>
                <a:gd name="T3" fmla="*/ 537 h 1078"/>
                <a:gd name="T4" fmla="*/ 536 w 1075"/>
                <a:gd name="T5" fmla="*/ 0 h 1078"/>
                <a:gd name="T6" fmla="*/ 1075 w 1075"/>
                <a:gd name="T7" fmla="*/ 537 h 1078"/>
                <a:gd name="T8" fmla="*/ 536 w 1075"/>
                <a:gd name="T9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78">
                  <a:moveTo>
                    <a:pt x="536" y="1078"/>
                  </a:moveTo>
                  <a:lnTo>
                    <a:pt x="0" y="537"/>
                  </a:lnTo>
                  <a:lnTo>
                    <a:pt x="536" y="0"/>
                  </a:lnTo>
                  <a:lnTo>
                    <a:pt x="1075" y="537"/>
                  </a:lnTo>
                  <a:lnTo>
                    <a:pt x="536" y="1078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2A177E2-7517-4DEE-848A-76B9FF2E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2114551"/>
              <a:ext cx="2101850" cy="2098675"/>
            </a:xfrm>
            <a:custGeom>
              <a:avLst/>
              <a:gdLst>
                <a:gd name="T0" fmla="*/ 662 w 1324"/>
                <a:gd name="T1" fmla="*/ 1322 h 1322"/>
                <a:gd name="T2" fmla="*/ 0 w 1324"/>
                <a:gd name="T3" fmla="*/ 663 h 1322"/>
                <a:gd name="T4" fmla="*/ 662 w 1324"/>
                <a:gd name="T5" fmla="*/ 0 h 1322"/>
                <a:gd name="T6" fmla="*/ 1324 w 1324"/>
                <a:gd name="T7" fmla="*/ 663 h 1322"/>
                <a:gd name="T8" fmla="*/ 662 w 1324"/>
                <a:gd name="T9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1322">
                  <a:moveTo>
                    <a:pt x="662" y="1322"/>
                  </a:moveTo>
                  <a:lnTo>
                    <a:pt x="0" y="663"/>
                  </a:lnTo>
                  <a:lnTo>
                    <a:pt x="662" y="0"/>
                  </a:lnTo>
                  <a:lnTo>
                    <a:pt x="1324" y="663"/>
                  </a:lnTo>
                  <a:lnTo>
                    <a:pt x="662" y="1322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A4CAEA4-5D40-4A07-B128-A419904A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3254376"/>
              <a:ext cx="1171575" cy="1166813"/>
            </a:xfrm>
            <a:custGeom>
              <a:avLst/>
              <a:gdLst>
                <a:gd name="T0" fmla="*/ 371 w 738"/>
                <a:gd name="T1" fmla="*/ 735 h 735"/>
                <a:gd name="T2" fmla="*/ 0 w 738"/>
                <a:gd name="T3" fmla="*/ 368 h 735"/>
                <a:gd name="T4" fmla="*/ 371 w 738"/>
                <a:gd name="T5" fmla="*/ 0 h 735"/>
                <a:gd name="T6" fmla="*/ 738 w 738"/>
                <a:gd name="T7" fmla="*/ 368 h 735"/>
                <a:gd name="T8" fmla="*/ 371 w 738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735">
                  <a:moveTo>
                    <a:pt x="371" y="735"/>
                  </a:moveTo>
                  <a:lnTo>
                    <a:pt x="0" y="368"/>
                  </a:lnTo>
                  <a:lnTo>
                    <a:pt x="371" y="0"/>
                  </a:lnTo>
                  <a:lnTo>
                    <a:pt x="738" y="368"/>
                  </a:lnTo>
                  <a:lnTo>
                    <a:pt x="371" y="735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4747BD7C-C214-421C-BAFB-96A16ADFF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779588"/>
              <a:ext cx="669925" cy="669925"/>
            </a:xfrm>
            <a:custGeom>
              <a:avLst/>
              <a:gdLst>
                <a:gd name="T0" fmla="*/ 211 w 422"/>
                <a:gd name="T1" fmla="*/ 422 h 422"/>
                <a:gd name="T2" fmla="*/ 0 w 422"/>
                <a:gd name="T3" fmla="*/ 211 h 422"/>
                <a:gd name="T4" fmla="*/ 211 w 422"/>
                <a:gd name="T5" fmla="*/ 0 h 422"/>
                <a:gd name="T6" fmla="*/ 422 w 422"/>
                <a:gd name="T7" fmla="*/ 211 h 422"/>
                <a:gd name="T8" fmla="*/ 211 w 422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211" y="422"/>
                  </a:moveTo>
                  <a:lnTo>
                    <a:pt x="0" y="211"/>
                  </a:lnTo>
                  <a:lnTo>
                    <a:pt x="211" y="0"/>
                  </a:lnTo>
                  <a:lnTo>
                    <a:pt x="422" y="211"/>
                  </a:lnTo>
                  <a:lnTo>
                    <a:pt x="211" y="422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9615238-DA48-4896-87EE-B88C74B5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444626"/>
              <a:ext cx="395288" cy="401638"/>
            </a:xfrm>
            <a:custGeom>
              <a:avLst/>
              <a:gdLst>
                <a:gd name="T0" fmla="*/ 127 w 249"/>
                <a:gd name="T1" fmla="*/ 253 h 253"/>
                <a:gd name="T2" fmla="*/ 0 w 249"/>
                <a:gd name="T3" fmla="*/ 126 h 253"/>
                <a:gd name="T4" fmla="*/ 127 w 249"/>
                <a:gd name="T5" fmla="*/ 0 h 253"/>
                <a:gd name="T6" fmla="*/ 249 w 249"/>
                <a:gd name="T7" fmla="*/ 126 h 253"/>
                <a:gd name="T8" fmla="*/ 127 w 249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3">
                  <a:moveTo>
                    <a:pt x="127" y="253"/>
                  </a:moveTo>
                  <a:lnTo>
                    <a:pt x="0" y="126"/>
                  </a:lnTo>
                  <a:lnTo>
                    <a:pt x="127" y="0"/>
                  </a:lnTo>
                  <a:lnTo>
                    <a:pt x="249" y="126"/>
                  </a:lnTo>
                  <a:lnTo>
                    <a:pt x="127" y="25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90A8F50-6E73-4B67-B0E7-79198172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3824288"/>
              <a:ext cx="395288" cy="403225"/>
            </a:xfrm>
            <a:custGeom>
              <a:avLst/>
              <a:gdLst>
                <a:gd name="T0" fmla="*/ 127 w 249"/>
                <a:gd name="T1" fmla="*/ 254 h 254"/>
                <a:gd name="T2" fmla="*/ 0 w 249"/>
                <a:gd name="T3" fmla="*/ 127 h 254"/>
                <a:gd name="T4" fmla="*/ 127 w 249"/>
                <a:gd name="T5" fmla="*/ 0 h 254"/>
                <a:gd name="T6" fmla="*/ 249 w 249"/>
                <a:gd name="T7" fmla="*/ 127 h 254"/>
                <a:gd name="T8" fmla="*/ 127 w 249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49" y="127"/>
                  </a:lnTo>
                  <a:lnTo>
                    <a:pt x="127" y="254"/>
                  </a:lnTo>
                  <a:close/>
                </a:path>
              </a:pathLst>
            </a:custGeom>
            <a:solidFill>
              <a:schemeClr val="accent5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95CFEA-2566-4DF7-BC7F-9C4B56CE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84601"/>
              <a:ext cx="742950" cy="744538"/>
            </a:xfrm>
            <a:custGeom>
              <a:avLst/>
              <a:gdLst>
                <a:gd name="T0" fmla="*/ 236 w 468"/>
                <a:gd name="T1" fmla="*/ 469 h 469"/>
                <a:gd name="T2" fmla="*/ 0 w 468"/>
                <a:gd name="T3" fmla="*/ 232 h 469"/>
                <a:gd name="T4" fmla="*/ 236 w 468"/>
                <a:gd name="T5" fmla="*/ 0 h 469"/>
                <a:gd name="T6" fmla="*/ 468 w 468"/>
                <a:gd name="T7" fmla="*/ 232 h 469"/>
                <a:gd name="T8" fmla="*/ 236 w 468"/>
                <a:gd name="T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69">
                  <a:moveTo>
                    <a:pt x="236" y="469"/>
                  </a:moveTo>
                  <a:lnTo>
                    <a:pt x="0" y="232"/>
                  </a:lnTo>
                  <a:lnTo>
                    <a:pt x="236" y="0"/>
                  </a:lnTo>
                  <a:lnTo>
                    <a:pt x="468" y="232"/>
                  </a:lnTo>
                  <a:lnTo>
                    <a:pt x="236" y="469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05FAC34-6B44-42CC-ABE3-E3B8B91E1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400" y="1316038"/>
              <a:ext cx="3400425" cy="3408363"/>
            </a:xfrm>
            <a:custGeom>
              <a:avLst/>
              <a:gdLst>
                <a:gd name="T0" fmla="*/ 1071 w 2142"/>
                <a:gd name="T1" fmla="*/ 2147 h 2147"/>
                <a:gd name="T2" fmla="*/ 0 w 2142"/>
                <a:gd name="T3" fmla="*/ 1073 h 2147"/>
                <a:gd name="T4" fmla="*/ 1071 w 2142"/>
                <a:gd name="T5" fmla="*/ 0 h 2147"/>
                <a:gd name="T6" fmla="*/ 2142 w 2142"/>
                <a:gd name="T7" fmla="*/ 1073 h 2147"/>
                <a:gd name="T8" fmla="*/ 1071 w 2142"/>
                <a:gd name="T9" fmla="*/ 2147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147">
                  <a:moveTo>
                    <a:pt x="1071" y="2147"/>
                  </a:moveTo>
                  <a:lnTo>
                    <a:pt x="0" y="1073"/>
                  </a:lnTo>
                  <a:lnTo>
                    <a:pt x="1071" y="0"/>
                  </a:lnTo>
                  <a:lnTo>
                    <a:pt x="2142" y="1073"/>
                  </a:lnTo>
                  <a:lnTo>
                    <a:pt x="1071" y="2147"/>
                  </a:ln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5A0D50-BD01-48CF-9E1E-6EBE3CFE0757}"/>
              </a:ext>
            </a:extLst>
          </p:cNvPr>
          <p:cNvSpPr txBox="1"/>
          <p:nvPr/>
        </p:nvSpPr>
        <p:spPr>
          <a:xfrm>
            <a:off x="689631" y="4591072"/>
            <a:ext cx="7058855" cy="99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2DC344-D1C5-4069-9B99-8CBF2CAF4D0B}"/>
              </a:ext>
            </a:extLst>
          </p:cNvPr>
          <p:cNvSpPr/>
          <p:nvPr/>
        </p:nvSpPr>
        <p:spPr>
          <a:xfrm rot="5400000">
            <a:off x="-164359" y="4853937"/>
            <a:ext cx="831742" cy="5030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1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142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charter</vt:lpstr>
      <vt:lpstr>TwitterChirp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Rihem Maaref (ISSATSo)</dc:creator>
  <cp:lastModifiedBy>Rihem Maaref (ISSATSo)</cp:lastModifiedBy>
  <cp:revision>8</cp:revision>
  <dcterms:created xsi:type="dcterms:W3CDTF">2022-01-10T02:34:55Z</dcterms:created>
  <dcterms:modified xsi:type="dcterms:W3CDTF">2022-01-10T16:25:57Z</dcterms:modified>
</cp:coreProperties>
</file>