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CA_202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C2294E-9E70-4CF7-BFC9-5AFAC74441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LCA_2021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E09CD6-724F-4797-943B-E9399504EE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5/8/2022 6:16:56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E10026D-D695-4BF6-A550-AE8C0C571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06"/>
            <a:ext cx="12192000" cy="60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2022-05-08T18:16:58Z</dcterms:created>
  <dcterms:modified xsi:type="dcterms:W3CDTF">2022-05-08T18:16:58Z</dcterms:modified>
</cp:coreProperties>
</file>