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 Light Italics" charset="1" panose="00000400000000000000"/>
      <p:regular r:id="rId19"/>
    </p:embeddedFont>
    <p:embeddedFont>
      <p:font typeface="Open Sauce Medium" charset="1" panose="00000600000000000000"/>
      <p:regular r:id="rId20"/>
    </p:embeddedFont>
    <p:embeddedFont>
      <p:font typeface="Open Sauce Medium Italics" charset="1" panose="00000600000000000000"/>
      <p:regular r:id="rId21"/>
    </p:embeddedFont>
    <p:embeddedFont>
      <p:font typeface="Open Sauce Semi-Bold" charset="1" panose="00000700000000000000"/>
      <p:regular r:id="rId22"/>
    </p:embeddedFont>
    <p:embeddedFont>
      <p:font typeface="Open Sauce Semi-Bold Italics" charset="1" panose="00000700000000000000"/>
      <p:regular r:id="rId23"/>
    </p:embeddedFont>
    <p:embeddedFont>
      <p:font typeface="Open Sauce Heavy" charset="1" panose="00000A00000000000000"/>
      <p:regular r:id="rId24"/>
    </p:embeddedFont>
    <p:embeddedFont>
      <p:font typeface="Open Sauce Heavy Italics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BUSINESS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WWW.REALLYGREATSITE.COM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LARANA, INC.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91249" y="236860"/>
            <a:ext cx="10702229" cy="100752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DAF8yc0WUXQ</dc:identifier>
  <dcterms:modified xsi:type="dcterms:W3CDTF">2011-08-01T06:04:30Z</dcterms:modified>
  <cp:revision>1</cp:revision>
  <dc:title>Grey minimalist business project presentation </dc:title>
</cp:coreProperties>
</file>