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89676" y="-640155"/>
            <a:ext cx="12708374" cy="10528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5314" y="-381489"/>
            <a:ext cx="18408174" cy="11173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DAF-AlZ181Y</dc:identifier>
  <dcterms:modified xsi:type="dcterms:W3CDTF">2011-08-01T06:04:30Z</dcterms:modified>
  <cp:revision>1</cp:revision>
</cp:coreProperties>
</file>