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11B2-9A6B-48AC-9ADE-495120D49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B2BAC-406F-49FC-B2CF-EB8C0D9C3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5CA6-F393-4E6B-8C4D-412929A6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EFAD-E317-4718-BE47-134A7DD4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ACAC-5781-463C-8501-73CC27CA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33DC-8307-4FAD-9DB1-0E5804D5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AB83F-4AFC-4DB3-9DE8-39A35FF6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2165-BB55-4C54-83CF-9DE84E66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7B0F-C234-4336-8CB7-53B49606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02D0-0328-4A88-A142-06B4B2B7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6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932A5-F596-43DA-B949-9735340D9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344E4-C416-4844-8A03-C4C249737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9418-F18E-4E26-B8B3-4D509021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6FF4-B85F-4C49-9B21-033A661D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A92C-9C03-4747-BB8A-4C001650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6B79-3513-4DEC-AEA8-048D1F4C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D335-877F-4D7B-9625-568D7507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60FE-B589-4CD7-BB69-9664F357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7C87-D13D-455C-802F-EA277F02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84C0-B826-4493-B55B-D49E1CE1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3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1F36-EF3F-4920-B0D2-5741FCD6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62E9A-844A-47A2-8B8A-8133BE282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0788C-E2F4-46F9-A5E9-4CA37978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3C55-F201-477F-8E60-EF39E265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BD48-D4ED-41C1-A38D-0B7B4DBB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3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3774-A171-4411-B0D6-E763E022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3CF-A76A-48FD-A48B-95F021965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BAE7E-DF2E-404C-8D5B-404276542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4E580-7B60-46E1-843D-04410E8F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03374-D422-49B8-A90D-0B8CC43E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EEB0C-D31C-4292-AA03-451DCA73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3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51EB-E151-4F61-88DE-5F30C871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75BF6-773C-4AC0-B92A-D2D1E391C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CDB29-28EA-4875-A27F-9E67F7488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EA8C7-A55B-46FD-9022-C861747C7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90D49-9386-4431-883B-3B5A3844F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3A822-A9E5-44FD-882C-EB65DADE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7FCBE-0E12-46E6-8030-FC679F31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82C97-0882-49E8-9D76-BC8B3945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0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1D41-2D97-4B59-9681-CEEA8A1B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74E86-D3F6-49C6-832E-79951C75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DBA99-D1CF-43DF-B365-3EFE273D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E61A3-3F2E-4101-84A4-4ABD069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BFDB3-C7C8-4104-BDAC-0EC49F2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323C0-9612-479C-B08F-176D4C02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CF95C-4FC5-41EC-80F5-CC58B9AA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7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E901-3405-412A-9009-849F09F9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B4E-60EC-41B5-BA29-04A1D686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3D288-4DF1-4D30-9B52-0642543C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85B9D-C083-47E4-AE06-36DB6EB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F8B00-5B20-4477-B9CD-2E020E38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4449-7E39-4F38-A6F5-7F7333C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7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0F6C-5CF8-4EDF-B44A-39DF6F0B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4ACCA-000B-46D6-B8A9-0939E1E4D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3FC7-9AED-4F71-9BF1-03B43E66F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B580E-9497-4535-8855-2771CBD2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CEEDD-4EEF-440B-B315-6FB0E683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A3B6A-ED10-4CEE-A9D8-4C69D6F1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4CC23-62BE-42CD-884D-B8754F23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7530-F372-4A9C-B302-692E2BECE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E743-5633-4339-9916-021F2E896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CC44-718C-4CF0-9091-7B873024C109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81F4D-1A59-4BF0-BAB7-CCED2112C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CE214-64BD-404C-96F8-7605359B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E925-9E93-4AEE-BED6-A91D77464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D62462-B17C-4091-B2EB-65C81D0F314F}"/>
              </a:ext>
            </a:extLst>
          </p:cNvPr>
          <p:cNvGrpSpPr/>
          <p:nvPr/>
        </p:nvGrpSpPr>
        <p:grpSpPr>
          <a:xfrm>
            <a:off x="745067" y="1015096"/>
            <a:ext cx="10701866" cy="5640600"/>
            <a:chOff x="361245" y="812796"/>
            <a:chExt cx="11469511" cy="6045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DE63B9-2D66-4291-A50E-8C41603BD802}"/>
                </a:ext>
              </a:extLst>
            </p:cNvPr>
            <p:cNvCxnSpPr/>
            <p:nvPr/>
          </p:nvCxnSpPr>
          <p:spPr>
            <a:xfrm>
              <a:off x="361245" y="3835396"/>
              <a:ext cx="11469511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656874-5BEC-446F-AA6B-AAA0F41F818B}"/>
                </a:ext>
              </a:extLst>
            </p:cNvPr>
            <p:cNvSpPr/>
            <p:nvPr/>
          </p:nvSpPr>
          <p:spPr>
            <a:xfrm>
              <a:off x="1209820" y="3722752"/>
              <a:ext cx="225287" cy="225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61DB2F-761B-4FDB-BD2E-397C8563E46D}"/>
                </a:ext>
              </a:extLst>
            </p:cNvPr>
            <p:cNvSpPr/>
            <p:nvPr/>
          </p:nvSpPr>
          <p:spPr>
            <a:xfrm>
              <a:off x="3119235" y="3722752"/>
              <a:ext cx="225287" cy="225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47A210-A9F2-4EC2-A0A9-EE16C7017FD2}"/>
                </a:ext>
              </a:extLst>
            </p:cNvPr>
            <p:cNvSpPr/>
            <p:nvPr/>
          </p:nvSpPr>
          <p:spPr>
            <a:xfrm>
              <a:off x="5028650" y="3722752"/>
              <a:ext cx="225287" cy="225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24717E-CAC1-45E4-8748-49A3A61CBA3A}"/>
                </a:ext>
              </a:extLst>
            </p:cNvPr>
            <p:cNvSpPr/>
            <p:nvPr/>
          </p:nvSpPr>
          <p:spPr>
            <a:xfrm>
              <a:off x="6938065" y="3722752"/>
              <a:ext cx="225287" cy="225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C65CD0-866D-4BE4-9C4C-9D570D6621BD}"/>
                </a:ext>
              </a:extLst>
            </p:cNvPr>
            <p:cNvSpPr/>
            <p:nvPr/>
          </p:nvSpPr>
          <p:spPr>
            <a:xfrm>
              <a:off x="8847480" y="3722752"/>
              <a:ext cx="225287" cy="225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FAABEB-D825-4A0F-95C8-95BD0F472E21}"/>
                </a:ext>
              </a:extLst>
            </p:cNvPr>
            <p:cNvSpPr/>
            <p:nvPr/>
          </p:nvSpPr>
          <p:spPr>
            <a:xfrm>
              <a:off x="10756894" y="3722752"/>
              <a:ext cx="225287" cy="225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63126B60-08E1-407F-AC24-79C8B508263D}"/>
                </a:ext>
              </a:extLst>
            </p:cNvPr>
            <p:cNvSpPr/>
            <p:nvPr/>
          </p:nvSpPr>
          <p:spPr>
            <a:xfrm rot="5400000">
              <a:off x="-76195" y="1376568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F51A2311-5ACE-4033-A163-7D77899DA657}"/>
                </a:ext>
              </a:extLst>
            </p:cNvPr>
            <p:cNvSpPr/>
            <p:nvPr/>
          </p:nvSpPr>
          <p:spPr>
            <a:xfrm rot="5400000">
              <a:off x="3742636" y="1376569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546DB512-F214-4B87-AB0D-BEA135DE5D90}"/>
                </a:ext>
              </a:extLst>
            </p:cNvPr>
            <p:cNvSpPr/>
            <p:nvPr/>
          </p:nvSpPr>
          <p:spPr>
            <a:xfrm rot="5400000">
              <a:off x="7561467" y="1376570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AA3935F0-9624-40E5-B417-2AEA69A66CAD}"/>
                </a:ext>
              </a:extLst>
            </p:cNvPr>
            <p:cNvSpPr/>
            <p:nvPr/>
          </p:nvSpPr>
          <p:spPr>
            <a:xfrm rot="16200000" flipV="1">
              <a:off x="1833221" y="4624453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48A8FF9E-0E90-4E5D-9C04-EA9D97AD4A9D}"/>
                </a:ext>
              </a:extLst>
            </p:cNvPr>
            <p:cNvSpPr/>
            <p:nvPr/>
          </p:nvSpPr>
          <p:spPr>
            <a:xfrm rot="16200000" flipV="1">
              <a:off x="5652051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2821C155-0604-4581-970D-CD678F52CD2C}"/>
                </a:ext>
              </a:extLst>
            </p:cNvPr>
            <p:cNvSpPr/>
            <p:nvPr/>
          </p:nvSpPr>
          <p:spPr>
            <a:xfrm rot="16200000" flipV="1">
              <a:off x="9470879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0C20EC-A31E-4D49-8CC4-808CBB8C163C}"/>
                </a:ext>
              </a:extLst>
            </p:cNvPr>
            <p:cNvGrpSpPr/>
            <p:nvPr/>
          </p:nvGrpSpPr>
          <p:grpSpPr>
            <a:xfrm>
              <a:off x="487577" y="1441097"/>
              <a:ext cx="1669769" cy="1459675"/>
              <a:chOff x="487577" y="904965"/>
              <a:chExt cx="1669769" cy="145967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5F6082-F05E-4CED-93F8-12EECE624DC3}"/>
                  </a:ext>
                </a:extLst>
              </p:cNvPr>
              <p:cNvSpPr/>
              <p:nvPr/>
            </p:nvSpPr>
            <p:spPr>
              <a:xfrm>
                <a:off x="487577" y="1276124"/>
                <a:ext cx="1669769" cy="108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Lorem Ipsum is simply dummy </a:t>
                </a:r>
                <a:b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text of the printing and typesetting industry. </a:t>
                </a:r>
                <a:endParaRPr lang="en-I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ACC436B-B613-42F7-8D86-552CB01C13BE}"/>
                  </a:ext>
                </a:extLst>
              </p:cNvPr>
              <p:cNvSpPr/>
              <p:nvPr/>
            </p:nvSpPr>
            <p:spPr>
              <a:xfrm>
                <a:off x="487577" y="904965"/>
                <a:ext cx="16697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Caption 1</a:t>
                </a:r>
                <a:endParaRPr lang="en-IN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6E9184-58F9-47A0-8643-7597CE09BD51}"/>
                </a:ext>
              </a:extLst>
            </p:cNvPr>
            <p:cNvGrpSpPr/>
            <p:nvPr/>
          </p:nvGrpSpPr>
          <p:grpSpPr>
            <a:xfrm>
              <a:off x="4306409" y="1441098"/>
              <a:ext cx="1669769" cy="1459675"/>
              <a:chOff x="487577" y="904965"/>
              <a:chExt cx="1669769" cy="145967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6915A37-EE07-4948-B024-78EA9AE8E8F3}"/>
                  </a:ext>
                </a:extLst>
              </p:cNvPr>
              <p:cNvSpPr/>
              <p:nvPr/>
            </p:nvSpPr>
            <p:spPr>
              <a:xfrm>
                <a:off x="487577" y="1276124"/>
                <a:ext cx="1669769" cy="108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Lorem Ipsum is simply dummy </a:t>
                </a:r>
                <a:b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text of the printing and typesetting industry. </a:t>
                </a:r>
                <a:endParaRPr lang="en-I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A6DC1B2-EF6C-449A-9077-16F532B4248D}"/>
                  </a:ext>
                </a:extLst>
              </p:cNvPr>
              <p:cNvSpPr/>
              <p:nvPr/>
            </p:nvSpPr>
            <p:spPr>
              <a:xfrm>
                <a:off x="487577" y="904965"/>
                <a:ext cx="16697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Caption 3</a:t>
                </a:r>
                <a:endParaRPr lang="en-IN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1A55141-57FD-43FF-BD4C-3B1235716130}"/>
                </a:ext>
              </a:extLst>
            </p:cNvPr>
            <p:cNvGrpSpPr/>
            <p:nvPr/>
          </p:nvGrpSpPr>
          <p:grpSpPr>
            <a:xfrm>
              <a:off x="8125238" y="1441099"/>
              <a:ext cx="1669769" cy="1459675"/>
              <a:chOff x="487577" y="904965"/>
              <a:chExt cx="1669769" cy="1459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51E9A2-7C65-4964-A661-787B29328F3A}"/>
                  </a:ext>
                </a:extLst>
              </p:cNvPr>
              <p:cNvSpPr/>
              <p:nvPr/>
            </p:nvSpPr>
            <p:spPr>
              <a:xfrm>
                <a:off x="487577" y="1276124"/>
                <a:ext cx="1669769" cy="108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Lorem Ipsum is simply dummy </a:t>
                </a:r>
                <a:b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text of the printing and typesetting industry. </a:t>
                </a:r>
                <a:endParaRPr lang="en-I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3DBA222-E96D-4838-999A-173056D8E0B3}"/>
                  </a:ext>
                </a:extLst>
              </p:cNvPr>
              <p:cNvSpPr/>
              <p:nvPr/>
            </p:nvSpPr>
            <p:spPr>
              <a:xfrm>
                <a:off x="487577" y="904965"/>
                <a:ext cx="16697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Caption 5</a:t>
                </a:r>
                <a:endParaRPr lang="en-IN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AE5B18-9EA4-4035-AC51-844314DA7BE1}"/>
                </a:ext>
              </a:extLst>
            </p:cNvPr>
            <p:cNvGrpSpPr/>
            <p:nvPr/>
          </p:nvGrpSpPr>
          <p:grpSpPr>
            <a:xfrm>
              <a:off x="2396994" y="4848636"/>
              <a:ext cx="1669769" cy="1459675"/>
              <a:chOff x="487577" y="904965"/>
              <a:chExt cx="1669769" cy="145967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F38FA8-A50F-4FF1-B0B5-BD61D30B19BA}"/>
                  </a:ext>
                </a:extLst>
              </p:cNvPr>
              <p:cNvSpPr/>
              <p:nvPr/>
            </p:nvSpPr>
            <p:spPr>
              <a:xfrm>
                <a:off x="487577" y="1276124"/>
                <a:ext cx="1669769" cy="108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Lorem Ipsum is simply dummy </a:t>
                </a:r>
                <a:b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text of the printing and typesetting industry. </a:t>
                </a:r>
                <a:endParaRPr lang="en-I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1C529A-9E5F-4F3F-8866-5B6B137BE271}"/>
                  </a:ext>
                </a:extLst>
              </p:cNvPr>
              <p:cNvSpPr/>
              <p:nvPr/>
            </p:nvSpPr>
            <p:spPr>
              <a:xfrm>
                <a:off x="487577" y="904965"/>
                <a:ext cx="16697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Caption 2</a:t>
                </a:r>
                <a:endParaRPr lang="en-IN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CE12B5-57CA-4407-90E7-810A38E93CEC}"/>
                </a:ext>
              </a:extLst>
            </p:cNvPr>
            <p:cNvGrpSpPr/>
            <p:nvPr/>
          </p:nvGrpSpPr>
          <p:grpSpPr>
            <a:xfrm>
              <a:off x="6215824" y="4848637"/>
              <a:ext cx="1669769" cy="1459675"/>
              <a:chOff x="487577" y="904965"/>
              <a:chExt cx="1669769" cy="14596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82D3B5-F381-4CA9-8FE1-BF438E9E0327}"/>
                  </a:ext>
                </a:extLst>
              </p:cNvPr>
              <p:cNvSpPr/>
              <p:nvPr/>
            </p:nvSpPr>
            <p:spPr>
              <a:xfrm>
                <a:off x="487577" y="1276124"/>
                <a:ext cx="1669769" cy="108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Lorem Ipsum is simply dummy </a:t>
                </a:r>
                <a:b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text of the printing and typesetting industry. </a:t>
                </a:r>
                <a:endParaRPr lang="en-I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56593DD-A563-4633-961C-FB743399B08C}"/>
                  </a:ext>
                </a:extLst>
              </p:cNvPr>
              <p:cNvSpPr/>
              <p:nvPr/>
            </p:nvSpPr>
            <p:spPr>
              <a:xfrm>
                <a:off x="487577" y="904965"/>
                <a:ext cx="16697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Caption 4</a:t>
                </a:r>
                <a:endParaRPr lang="en-IN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1451FE3-865B-4997-B2F7-F7D3A5D56CAD}"/>
                </a:ext>
              </a:extLst>
            </p:cNvPr>
            <p:cNvGrpSpPr/>
            <p:nvPr/>
          </p:nvGrpSpPr>
          <p:grpSpPr>
            <a:xfrm>
              <a:off x="10001521" y="4848637"/>
              <a:ext cx="1669769" cy="1459675"/>
              <a:chOff x="487577" y="904965"/>
              <a:chExt cx="1669769" cy="145967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4FCDA9-C402-456D-BF70-ADE4999118E7}"/>
                  </a:ext>
                </a:extLst>
              </p:cNvPr>
              <p:cNvSpPr/>
              <p:nvPr/>
            </p:nvSpPr>
            <p:spPr>
              <a:xfrm>
                <a:off x="487577" y="1276124"/>
                <a:ext cx="1669769" cy="108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Lorem Ipsum is simply dummy </a:t>
                </a:r>
                <a:b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text of the printing and typesetting industry. </a:t>
                </a:r>
                <a:endParaRPr lang="en-I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D500606-DBEE-4C12-973D-1931D506B210}"/>
                  </a:ext>
                </a:extLst>
              </p:cNvPr>
              <p:cNvSpPr/>
              <p:nvPr/>
            </p:nvSpPr>
            <p:spPr>
              <a:xfrm>
                <a:off x="487577" y="904965"/>
                <a:ext cx="16697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Caption 6</a:t>
                </a:r>
                <a:endParaRPr lang="en-IN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4" name="Graphic 43" descr="Cloud Computing">
              <a:extLst>
                <a:ext uri="{FF2B5EF4-FFF2-40B4-BE49-F238E27FC236}">
                  <a16:creationId xmlns:a16="http://schemas.microsoft.com/office/drawing/2014/main" id="{3F5D79EE-9730-4B6B-A940-198BBFF68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2848" y="853905"/>
              <a:ext cx="474552" cy="474552"/>
            </a:xfrm>
            <a:prstGeom prst="rect">
              <a:avLst/>
            </a:prstGeom>
          </p:spPr>
        </p:pic>
        <p:pic>
          <p:nvPicPr>
            <p:cNvPr id="46" name="Graphic 45" descr="Processor">
              <a:extLst>
                <a:ext uri="{FF2B5EF4-FFF2-40B4-BE49-F238E27FC236}">
                  <a16:creationId xmlns:a16="http://schemas.microsoft.com/office/drawing/2014/main" id="{D0C5170F-2194-4F65-A1B8-C1A020B9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2260" y="4287103"/>
              <a:ext cx="474552" cy="474552"/>
            </a:xfrm>
            <a:prstGeom prst="rect">
              <a:avLst/>
            </a:prstGeom>
          </p:spPr>
        </p:pic>
        <p:pic>
          <p:nvPicPr>
            <p:cNvPr id="48" name="Graphic 47" descr="Server">
              <a:extLst>
                <a:ext uri="{FF2B5EF4-FFF2-40B4-BE49-F238E27FC236}">
                  <a16:creationId xmlns:a16="http://schemas.microsoft.com/office/drawing/2014/main" id="{CBACB8DF-6E9B-40F0-9DCF-4D42E778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3432" y="4235672"/>
              <a:ext cx="474552" cy="474552"/>
            </a:xfrm>
            <a:prstGeom prst="rect">
              <a:avLst/>
            </a:prstGeom>
          </p:spPr>
        </p:pic>
        <p:pic>
          <p:nvPicPr>
            <p:cNvPr id="50" name="Graphic 49" descr="Record">
              <a:extLst>
                <a:ext uri="{FF2B5EF4-FFF2-40B4-BE49-F238E27FC236}">
                  <a16:creationId xmlns:a16="http://schemas.microsoft.com/office/drawing/2014/main" id="{28A512BA-27FB-4044-9154-831309D6C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94602" y="4291993"/>
              <a:ext cx="474552" cy="474552"/>
            </a:xfrm>
            <a:prstGeom prst="rect">
              <a:avLst/>
            </a:prstGeom>
          </p:spPr>
        </p:pic>
        <p:pic>
          <p:nvPicPr>
            <p:cNvPr id="54" name="Graphic 53" descr="USB">
              <a:extLst>
                <a:ext uri="{FF2B5EF4-FFF2-40B4-BE49-F238E27FC236}">
                  <a16:creationId xmlns:a16="http://schemas.microsoft.com/office/drawing/2014/main" id="{6472D5BA-44FD-492D-8CDA-72B5E63E6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04017" y="938299"/>
              <a:ext cx="474552" cy="474552"/>
            </a:xfrm>
            <a:prstGeom prst="rect">
              <a:avLst/>
            </a:prstGeom>
          </p:spPr>
        </p:pic>
        <p:pic>
          <p:nvPicPr>
            <p:cNvPr id="56" name="Graphic 55" descr="Calculator">
              <a:extLst>
                <a:ext uri="{FF2B5EF4-FFF2-40B4-BE49-F238E27FC236}">
                  <a16:creationId xmlns:a16="http://schemas.microsoft.com/office/drawing/2014/main" id="{3A5BEC78-D0FD-4EA0-9CE8-8A75C367D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5186" y="891848"/>
              <a:ext cx="474552" cy="474552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3F46C2E-1FEA-4AD9-9389-F3422907F3F4}"/>
              </a:ext>
            </a:extLst>
          </p:cNvPr>
          <p:cNvSpPr/>
          <p:nvPr/>
        </p:nvSpPr>
        <p:spPr>
          <a:xfrm>
            <a:off x="2917374" y="0"/>
            <a:ext cx="6357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Technology PowerPoint templates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8D759BC-BBA4-4C11-BCAE-96B87DD886E4}"/>
              </a:ext>
            </a:extLst>
          </p:cNvPr>
          <p:cNvCxnSpPr/>
          <p:nvPr/>
        </p:nvCxnSpPr>
        <p:spPr>
          <a:xfrm>
            <a:off x="2917374" y="537027"/>
            <a:ext cx="63572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7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813"/>
      </a:accent1>
      <a:accent2>
        <a:srgbClr val="FFCC00"/>
      </a:accent2>
      <a:accent3>
        <a:srgbClr val="FFC922"/>
      </a:accent3>
      <a:accent4>
        <a:srgbClr val="FFC726"/>
      </a:accent4>
      <a:accent5>
        <a:srgbClr val="FFBD1B"/>
      </a:accent5>
      <a:accent6>
        <a:srgbClr val="F7A000"/>
      </a:accent6>
      <a:hlink>
        <a:srgbClr val="0000FF"/>
      </a:hlink>
      <a:folHlink>
        <a:srgbClr val="FF4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Ponpriyanga Karthik</cp:lastModifiedBy>
  <cp:revision>8</cp:revision>
  <dcterms:created xsi:type="dcterms:W3CDTF">2020-06-04T05:44:15Z</dcterms:created>
  <dcterms:modified xsi:type="dcterms:W3CDTF">2020-06-06T07:24:41Z</dcterms:modified>
</cp:coreProperties>
</file>