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0"/>
  </p:notesMasterIdLst>
  <p:sldIdLst>
    <p:sldId id="256" r:id="rId2"/>
    <p:sldId id="348" r:id="rId3"/>
    <p:sldId id="351" r:id="rId4"/>
    <p:sldId id="349" r:id="rId5"/>
    <p:sldId id="352" r:id="rId6"/>
    <p:sldId id="347" r:id="rId7"/>
    <p:sldId id="366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7D779C-BD30-40DC-80CB-DF39B3C018CF}">
  <a:tblStyle styleId="{B37D779C-BD30-40DC-80CB-DF39B3C018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Средний стиль 4 -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7CFA0-1356-4673-914F-EC90D04E0F6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A78DB8D-A407-49BB-B4F1-E6545FEBF89D}">
      <dgm:prSet phldrT="[Текст]"/>
      <dgm:spPr/>
      <dgm:t>
        <a:bodyPr/>
        <a:lstStyle/>
        <a:p>
          <a:r>
            <a:rPr lang="ru-RU" dirty="0" smtClean="0"/>
            <a:t>Руководитель</a:t>
          </a:r>
          <a:endParaRPr lang="ru-RU" dirty="0"/>
        </a:p>
      </dgm:t>
    </dgm:pt>
    <dgm:pt modelId="{FB1B0A58-56C8-4DD7-90A7-1BCF562D88B2}" type="parTrans" cxnId="{A49F46F3-0D00-4697-900D-F830ED0877CB}">
      <dgm:prSet/>
      <dgm:spPr/>
      <dgm:t>
        <a:bodyPr/>
        <a:lstStyle/>
        <a:p>
          <a:endParaRPr lang="ru-RU"/>
        </a:p>
      </dgm:t>
    </dgm:pt>
    <dgm:pt modelId="{646D493A-DE20-4A9B-8551-B738C8C7B0C8}" type="sibTrans" cxnId="{A49F46F3-0D00-4697-900D-F830ED0877CB}">
      <dgm:prSet/>
      <dgm:spPr/>
      <dgm:t>
        <a:bodyPr/>
        <a:lstStyle/>
        <a:p>
          <a:endParaRPr lang="ru-RU"/>
        </a:p>
      </dgm:t>
    </dgm:pt>
    <dgm:pt modelId="{417B5DB7-4C6B-4D08-B741-55AED1271E85}" type="asst">
      <dgm:prSet phldrT="[Текст]"/>
      <dgm:spPr/>
      <dgm:t>
        <a:bodyPr/>
        <a:lstStyle/>
        <a:p>
          <a:r>
            <a:rPr lang="ru-RU" dirty="0" smtClean="0"/>
            <a:t>Менеджер №1</a:t>
          </a:r>
          <a:endParaRPr lang="ru-RU" dirty="0"/>
        </a:p>
      </dgm:t>
    </dgm:pt>
    <dgm:pt modelId="{5950A648-ECD6-4355-88CD-8D456A79A693}" type="parTrans" cxnId="{7B2092B3-6E86-4261-A8ED-F0055EC65FD6}">
      <dgm:prSet/>
      <dgm:spPr/>
      <dgm:t>
        <a:bodyPr/>
        <a:lstStyle/>
        <a:p>
          <a:endParaRPr lang="ru-RU"/>
        </a:p>
      </dgm:t>
    </dgm:pt>
    <dgm:pt modelId="{B743DBBE-8EB7-41F0-B7D2-D30A64EBFB62}" type="sibTrans" cxnId="{7B2092B3-6E86-4261-A8ED-F0055EC65FD6}">
      <dgm:prSet/>
      <dgm:spPr/>
      <dgm:t>
        <a:bodyPr/>
        <a:lstStyle/>
        <a:p>
          <a:endParaRPr lang="ru-RU"/>
        </a:p>
      </dgm:t>
    </dgm:pt>
    <dgm:pt modelId="{82B7AFD3-750B-45D6-B716-C8AC721BAAA3}">
      <dgm:prSet phldrT="[Текст]"/>
      <dgm:spPr/>
      <dgm:t>
        <a:bodyPr/>
        <a:lstStyle/>
        <a:p>
          <a:r>
            <a:rPr lang="ru-RU" dirty="0" smtClean="0"/>
            <a:t>Менеджер №2</a:t>
          </a:r>
          <a:endParaRPr lang="ru-RU" dirty="0"/>
        </a:p>
      </dgm:t>
    </dgm:pt>
    <dgm:pt modelId="{130FC111-E3B1-4D21-A170-C194BA298BC2}" type="parTrans" cxnId="{958DFA0E-9D13-4077-BE27-EC8D4690F605}">
      <dgm:prSet/>
      <dgm:spPr/>
      <dgm:t>
        <a:bodyPr/>
        <a:lstStyle/>
        <a:p>
          <a:endParaRPr lang="ru-RU"/>
        </a:p>
      </dgm:t>
    </dgm:pt>
    <dgm:pt modelId="{D71A0E9E-B46A-44CB-941A-D9068B511330}" type="sibTrans" cxnId="{958DFA0E-9D13-4077-BE27-EC8D4690F605}">
      <dgm:prSet/>
      <dgm:spPr/>
      <dgm:t>
        <a:bodyPr/>
        <a:lstStyle/>
        <a:p>
          <a:endParaRPr lang="ru-RU"/>
        </a:p>
      </dgm:t>
    </dgm:pt>
    <dgm:pt modelId="{3D3A1FEE-48EB-47FF-8E89-6596600D5D96}">
      <dgm:prSet phldrT="[Текст]"/>
      <dgm:spPr/>
      <dgm:t>
        <a:bodyPr/>
        <a:lstStyle/>
        <a:p>
          <a:r>
            <a:rPr lang="ru-RU" dirty="0" smtClean="0"/>
            <a:t>Бухгалтер</a:t>
          </a:r>
          <a:endParaRPr lang="ru-RU" dirty="0"/>
        </a:p>
      </dgm:t>
    </dgm:pt>
    <dgm:pt modelId="{D26BD3B3-47E5-4A2A-8C40-2B3678836733}" type="parTrans" cxnId="{58DC03A3-131A-4B28-9186-BC0766B80125}">
      <dgm:prSet/>
      <dgm:spPr/>
      <dgm:t>
        <a:bodyPr/>
        <a:lstStyle/>
        <a:p>
          <a:endParaRPr lang="ru-RU"/>
        </a:p>
      </dgm:t>
    </dgm:pt>
    <dgm:pt modelId="{D2ABFBED-2E63-40BB-ABAF-9C70958E8D34}" type="sibTrans" cxnId="{58DC03A3-131A-4B28-9186-BC0766B80125}">
      <dgm:prSet/>
      <dgm:spPr/>
      <dgm:t>
        <a:bodyPr/>
        <a:lstStyle/>
        <a:p>
          <a:endParaRPr lang="ru-RU"/>
        </a:p>
      </dgm:t>
    </dgm:pt>
    <dgm:pt modelId="{105013A7-019A-4210-B538-A68BE40BC725}">
      <dgm:prSet phldrT="[Текст]"/>
      <dgm:spPr/>
      <dgm:t>
        <a:bodyPr/>
        <a:lstStyle/>
        <a:p>
          <a:r>
            <a:rPr lang="ru-RU" dirty="0" err="1" smtClean="0"/>
            <a:t>Тех.персонал</a:t>
          </a:r>
          <a:endParaRPr lang="ru-RU" dirty="0" smtClean="0"/>
        </a:p>
        <a:p>
          <a:endParaRPr lang="ru-RU" dirty="0"/>
        </a:p>
      </dgm:t>
    </dgm:pt>
    <dgm:pt modelId="{E9A904FF-DACB-446F-984D-5BD9F4B62331}" type="parTrans" cxnId="{DD3773B2-4037-4F3A-8C6E-9C1FA45AFD17}">
      <dgm:prSet/>
      <dgm:spPr/>
      <dgm:t>
        <a:bodyPr/>
        <a:lstStyle/>
        <a:p>
          <a:endParaRPr lang="ru-RU"/>
        </a:p>
      </dgm:t>
    </dgm:pt>
    <dgm:pt modelId="{F31C4141-9B6C-4C13-8A3C-1287A0FA3DF9}" type="sibTrans" cxnId="{DD3773B2-4037-4F3A-8C6E-9C1FA45AFD17}">
      <dgm:prSet/>
      <dgm:spPr/>
      <dgm:t>
        <a:bodyPr/>
        <a:lstStyle/>
        <a:p>
          <a:endParaRPr lang="ru-RU"/>
        </a:p>
      </dgm:t>
    </dgm:pt>
    <dgm:pt modelId="{AAC8DF45-4D55-4855-AB8A-082581DA8E2D}" type="pres">
      <dgm:prSet presAssocID="{5117CFA0-1356-4673-914F-EC90D04E0F6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912BBE5-D646-4A38-9823-C0BF9435C63A}" type="pres">
      <dgm:prSet presAssocID="{0A78DB8D-A407-49BB-B4F1-E6545FEBF89D}" presName="hierRoot1" presStyleCnt="0">
        <dgm:presLayoutVars>
          <dgm:hierBranch val="init"/>
        </dgm:presLayoutVars>
      </dgm:prSet>
      <dgm:spPr/>
    </dgm:pt>
    <dgm:pt modelId="{691A6D63-E432-498E-8FC4-44A607F4BE53}" type="pres">
      <dgm:prSet presAssocID="{0A78DB8D-A407-49BB-B4F1-E6545FEBF89D}" presName="rootComposite1" presStyleCnt="0"/>
      <dgm:spPr/>
    </dgm:pt>
    <dgm:pt modelId="{8788B7D1-F2AA-4B64-AFBA-FA73DECE2CB5}" type="pres">
      <dgm:prSet presAssocID="{0A78DB8D-A407-49BB-B4F1-E6545FEBF89D}" presName="rootText1" presStyleLbl="alignAcc1" presStyleIdx="0" presStyleCnt="0">
        <dgm:presLayoutVars>
          <dgm:chPref val="3"/>
        </dgm:presLayoutVars>
      </dgm:prSet>
      <dgm:spPr/>
    </dgm:pt>
    <dgm:pt modelId="{C67B81F4-7C0D-4964-ACBB-72A33D8962AC}" type="pres">
      <dgm:prSet presAssocID="{0A78DB8D-A407-49BB-B4F1-E6545FEBF89D}" presName="topArc1" presStyleLbl="parChTrans1D1" presStyleIdx="0" presStyleCnt="10"/>
      <dgm:spPr/>
    </dgm:pt>
    <dgm:pt modelId="{E6F5C536-7B8C-4496-983F-E1D90FB56B7D}" type="pres">
      <dgm:prSet presAssocID="{0A78DB8D-A407-49BB-B4F1-E6545FEBF89D}" presName="bottomArc1" presStyleLbl="parChTrans1D1" presStyleIdx="1" presStyleCnt="10"/>
      <dgm:spPr/>
    </dgm:pt>
    <dgm:pt modelId="{BDD76227-85EC-41B7-84AA-84F545943EBE}" type="pres">
      <dgm:prSet presAssocID="{0A78DB8D-A407-49BB-B4F1-E6545FEBF89D}" presName="topConnNode1" presStyleLbl="node1" presStyleIdx="0" presStyleCnt="0"/>
      <dgm:spPr/>
    </dgm:pt>
    <dgm:pt modelId="{FD727F0C-87F6-489E-A301-995F356DEA69}" type="pres">
      <dgm:prSet presAssocID="{0A78DB8D-A407-49BB-B4F1-E6545FEBF89D}" presName="hierChild2" presStyleCnt="0"/>
      <dgm:spPr/>
    </dgm:pt>
    <dgm:pt modelId="{9A3BB665-CB61-4146-83D1-CE4E1A5873F3}" type="pres">
      <dgm:prSet presAssocID="{130FC111-E3B1-4D21-A170-C194BA298BC2}" presName="Name28" presStyleLbl="parChTrans1D2" presStyleIdx="0" presStyleCnt="4"/>
      <dgm:spPr/>
    </dgm:pt>
    <dgm:pt modelId="{E992A6B8-F798-431E-8BE0-D9D4C00E2C6B}" type="pres">
      <dgm:prSet presAssocID="{82B7AFD3-750B-45D6-B716-C8AC721BAAA3}" presName="hierRoot2" presStyleCnt="0">
        <dgm:presLayoutVars>
          <dgm:hierBranch val="init"/>
        </dgm:presLayoutVars>
      </dgm:prSet>
      <dgm:spPr/>
    </dgm:pt>
    <dgm:pt modelId="{5A941DD5-5C8E-4AAA-B866-AD27D7038F00}" type="pres">
      <dgm:prSet presAssocID="{82B7AFD3-750B-45D6-B716-C8AC721BAAA3}" presName="rootComposite2" presStyleCnt="0"/>
      <dgm:spPr/>
    </dgm:pt>
    <dgm:pt modelId="{02A34321-C78B-46E0-9C0E-6DB9BD24823E}" type="pres">
      <dgm:prSet presAssocID="{82B7AFD3-750B-45D6-B716-C8AC721BAAA3}" presName="rootText2" presStyleLbl="alignAcc1" presStyleIdx="0" presStyleCnt="0">
        <dgm:presLayoutVars>
          <dgm:chPref val="3"/>
        </dgm:presLayoutVars>
      </dgm:prSet>
      <dgm:spPr/>
    </dgm:pt>
    <dgm:pt modelId="{5B9E0E1C-B36D-4BB0-9662-3C93066CBBF9}" type="pres">
      <dgm:prSet presAssocID="{82B7AFD3-750B-45D6-B716-C8AC721BAAA3}" presName="topArc2" presStyleLbl="parChTrans1D1" presStyleIdx="2" presStyleCnt="10"/>
      <dgm:spPr/>
    </dgm:pt>
    <dgm:pt modelId="{6A1529B9-A1C9-4BF0-B0E6-275E0644D70A}" type="pres">
      <dgm:prSet presAssocID="{82B7AFD3-750B-45D6-B716-C8AC721BAAA3}" presName="bottomArc2" presStyleLbl="parChTrans1D1" presStyleIdx="3" presStyleCnt="10"/>
      <dgm:spPr/>
    </dgm:pt>
    <dgm:pt modelId="{70B1F9EE-00DD-466C-B786-7CD123D598BC}" type="pres">
      <dgm:prSet presAssocID="{82B7AFD3-750B-45D6-B716-C8AC721BAAA3}" presName="topConnNode2" presStyleLbl="node2" presStyleIdx="0" presStyleCnt="0"/>
      <dgm:spPr/>
    </dgm:pt>
    <dgm:pt modelId="{884046D1-70C1-49DE-B2B3-C3CE30CC1D20}" type="pres">
      <dgm:prSet presAssocID="{82B7AFD3-750B-45D6-B716-C8AC721BAAA3}" presName="hierChild4" presStyleCnt="0"/>
      <dgm:spPr/>
    </dgm:pt>
    <dgm:pt modelId="{F6653A49-3F0F-4A6C-BCFE-001E32ACD1BD}" type="pres">
      <dgm:prSet presAssocID="{82B7AFD3-750B-45D6-B716-C8AC721BAAA3}" presName="hierChild5" presStyleCnt="0"/>
      <dgm:spPr/>
    </dgm:pt>
    <dgm:pt modelId="{52A75985-4DEF-42DA-8F9E-BC7A5AFA1899}" type="pres">
      <dgm:prSet presAssocID="{D26BD3B3-47E5-4A2A-8C40-2B3678836733}" presName="Name28" presStyleLbl="parChTrans1D2" presStyleIdx="1" presStyleCnt="4"/>
      <dgm:spPr/>
    </dgm:pt>
    <dgm:pt modelId="{21A133C8-E0F7-45AC-B6D3-4391DB50665C}" type="pres">
      <dgm:prSet presAssocID="{3D3A1FEE-48EB-47FF-8E89-6596600D5D96}" presName="hierRoot2" presStyleCnt="0">
        <dgm:presLayoutVars>
          <dgm:hierBranch val="init"/>
        </dgm:presLayoutVars>
      </dgm:prSet>
      <dgm:spPr/>
    </dgm:pt>
    <dgm:pt modelId="{EE23529E-10C9-4331-8A03-FBD54A892F70}" type="pres">
      <dgm:prSet presAssocID="{3D3A1FEE-48EB-47FF-8E89-6596600D5D96}" presName="rootComposite2" presStyleCnt="0"/>
      <dgm:spPr/>
    </dgm:pt>
    <dgm:pt modelId="{5A10A1BE-A0EE-47E5-8B39-8EA8C8C86557}" type="pres">
      <dgm:prSet presAssocID="{3D3A1FEE-48EB-47FF-8E89-6596600D5D96}" presName="rootText2" presStyleLbl="alignAcc1" presStyleIdx="0" presStyleCnt="0">
        <dgm:presLayoutVars>
          <dgm:chPref val="3"/>
        </dgm:presLayoutVars>
      </dgm:prSet>
      <dgm:spPr/>
    </dgm:pt>
    <dgm:pt modelId="{6BCB3EB2-77D2-44AA-B417-26171250D420}" type="pres">
      <dgm:prSet presAssocID="{3D3A1FEE-48EB-47FF-8E89-6596600D5D96}" presName="topArc2" presStyleLbl="parChTrans1D1" presStyleIdx="4" presStyleCnt="10"/>
      <dgm:spPr/>
    </dgm:pt>
    <dgm:pt modelId="{570BFE3B-A1A6-43FB-85BD-44D8C99D5F94}" type="pres">
      <dgm:prSet presAssocID="{3D3A1FEE-48EB-47FF-8E89-6596600D5D96}" presName="bottomArc2" presStyleLbl="parChTrans1D1" presStyleIdx="5" presStyleCnt="10"/>
      <dgm:spPr/>
    </dgm:pt>
    <dgm:pt modelId="{8DD8164B-AFEF-4299-8BCC-11FFB519C741}" type="pres">
      <dgm:prSet presAssocID="{3D3A1FEE-48EB-47FF-8E89-6596600D5D96}" presName="topConnNode2" presStyleLbl="node2" presStyleIdx="0" presStyleCnt="0"/>
      <dgm:spPr/>
    </dgm:pt>
    <dgm:pt modelId="{946188DE-52A5-454F-82A5-1040FE1F1E50}" type="pres">
      <dgm:prSet presAssocID="{3D3A1FEE-48EB-47FF-8E89-6596600D5D96}" presName="hierChild4" presStyleCnt="0"/>
      <dgm:spPr/>
    </dgm:pt>
    <dgm:pt modelId="{5239C3F4-E0AF-4ED2-9791-117354EFAB4C}" type="pres">
      <dgm:prSet presAssocID="{3D3A1FEE-48EB-47FF-8E89-6596600D5D96}" presName="hierChild5" presStyleCnt="0"/>
      <dgm:spPr/>
    </dgm:pt>
    <dgm:pt modelId="{5707D3B7-340B-444D-97FA-A4570370D8A9}" type="pres">
      <dgm:prSet presAssocID="{E9A904FF-DACB-446F-984D-5BD9F4B62331}" presName="Name28" presStyleLbl="parChTrans1D2" presStyleIdx="2" presStyleCnt="4"/>
      <dgm:spPr/>
    </dgm:pt>
    <dgm:pt modelId="{62DC1E82-2E9C-4BA3-A01A-C6A30CC85A6A}" type="pres">
      <dgm:prSet presAssocID="{105013A7-019A-4210-B538-A68BE40BC725}" presName="hierRoot2" presStyleCnt="0">
        <dgm:presLayoutVars>
          <dgm:hierBranch val="init"/>
        </dgm:presLayoutVars>
      </dgm:prSet>
      <dgm:spPr/>
    </dgm:pt>
    <dgm:pt modelId="{925CEDD2-3107-4351-8AF7-25DF2A11FEE7}" type="pres">
      <dgm:prSet presAssocID="{105013A7-019A-4210-B538-A68BE40BC725}" presName="rootComposite2" presStyleCnt="0"/>
      <dgm:spPr/>
    </dgm:pt>
    <dgm:pt modelId="{04C279E5-889C-4DD8-BD40-4F5BCA081283}" type="pres">
      <dgm:prSet presAssocID="{105013A7-019A-4210-B538-A68BE40BC725}" presName="rootText2" presStyleLbl="alignAcc1" presStyleIdx="0" presStyleCnt="0" custLinFactNeighborX="688" custLinFactNeighborY="19612">
        <dgm:presLayoutVars>
          <dgm:chPref val="3"/>
        </dgm:presLayoutVars>
      </dgm:prSet>
      <dgm:spPr/>
    </dgm:pt>
    <dgm:pt modelId="{BB4E929E-AC5D-4496-A7A6-F5103BE3AAD1}" type="pres">
      <dgm:prSet presAssocID="{105013A7-019A-4210-B538-A68BE40BC725}" presName="topArc2" presStyleLbl="parChTrans1D1" presStyleIdx="6" presStyleCnt="10"/>
      <dgm:spPr/>
    </dgm:pt>
    <dgm:pt modelId="{5A827375-9783-4EAD-9C5C-2D38F5DACA40}" type="pres">
      <dgm:prSet presAssocID="{105013A7-019A-4210-B538-A68BE40BC725}" presName="bottomArc2" presStyleLbl="parChTrans1D1" presStyleIdx="7" presStyleCnt="10"/>
      <dgm:spPr/>
    </dgm:pt>
    <dgm:pt modelId="{2F9D0A81-F96D-416D-A740-6C07B96B4DAF}" type="pres">
      <dgm:prSet presAssocID="{105013A7-019A-4210-B538-A68BE40BC725}" presName="topConnNode2" presStyleLbl="node2" presStyleIdx="0" presStyleCnt="0"/>
      <dgm:spPr/>
    </dgm:pt>
    <dgm:pt modelId="{D9DE07F3-83C6-4704-BFAC-1E5583D466EB}" type="pres">
      <dgm:prSet presAssocID="{105013A7-019A-4210-B538-A68BE40BC725}" presName="hierChild4" presStyleCnt="0"/>
      <dgm:spPr/>
    </dgm:pt>
    <dgm:pt modelId="{2988498A-EF0E-4409-A15A-3748F601F3DC}" type="pres">
      <dgm:prSet presAssocID="{105013A7-019A-4210-B538-A68BE40BC725}" presName="hierChild5" presStyleCnt="0"/>
      <dgm:spPr/>
    </dgm:pt>
    <dgm:pt modelId="{49892873-B707-4CEC-BAD2-379D425C186E}" type="pres">
      <dgm:prSet presAssocID="{0A78DB8D-A407-49BB-B4F1-E6545FEBF89D}" presName="hierChild3" presStyleCnt="0"/>
      <dgm:spPr/>
    </dgm:pt>
    <dgm:pt modelId="{C8833549-0A56-4EF8-B4EE-ECBF026FB3F1}" type="pres">
      <dgm:prSet presAssocID="{5950A648-ECD6-4355-88CD-8D456A79A693}" presName="Name101" presStyleLbl="parChTrans1D2" presStyleIdx="3" presStyleCnt="4"/>
      <dgm:spPr/>
    </dgm:pt>
    <dgm:pt modelId="{A9083658-7051-4C9D-8424-9467D79ABB67}" type="pres">
      <dgm:prSet presAssocID="{417B5DB7-4C6B-4D08-B741-55AED1271E85}" presName="hierRoot3" presStyleCnt="0">
        <dgm:presLayoutVars>
          <dgm:hierBranch val="init"/>
        </dgm:presLayoutVars>
      </dgm:prSet>
      <dgm:spPr/>
    </dgm:pt>
    <dgm:pt modelId="{30CE386C-9A6F-4E95-8246-FA290445246B}" type="pres">
      <dgm:prSet presAssocID="{417B5DB7-4C6B-4D08-B741-55AED1271E85}" presName="rootComposite3" presStyleCnt="0"/>
      <dgm:spPr/>
    </dgm:pt>
    <dgm:pt modelId="{EE12A848-9237-4D9A-81E7-967D15446DC9}" type="pres">
      <dgm:prSet presAssocID="{417B5DB7-4C6B-4D08-B741-55AED1271E85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EAE36A-DE9E-4527-BB06-A13B44650203}" type="pres">
      <dgm:prSet presAssocID="{417B5DB7-4C6B-4D08-B741-55AED1271E85}" presName="topArc3" presStyleLbl="parChTrans1D1" presStyleIdx="8" presStyleCnt="10"/>
      <dgm:spPr/>
    </dgm:pt>
    <dgm:pt modelId="{8AEC98DF-C12E-499D-92FB-F6CF3A98E259}" type="pres">
      <dgm:prSet presAssocID="{417B5DB7-4C6B-4D08-B741-55AED1271E85}" presName="bottomArc3" presStyleLbl="parChTrans1D1" presStyleIdx="9" presStyleCnt="10"/>
      <dgm:spPr/>
    </dgm:pt>
    <dgm:pt modelId="{0F3E0B87-A08E-447F-88DD-713F48CF4430}" type="pres">
      <dgm:prSet presAssocID="{417B5DB7-4C6B-4D08-B741-55AED1271E85}" presName="topConnNode3" presStyleLbl="asst1" presStyleIdx="0" presStyleCnt="0"/>
      <dgm:spPr/>
    </dgm:pt>
    <dgm:pt modelId="{3431125C-7401-4B8D-853B-7CA67BE59919}" type="pres">
      <dgm:prSet presAssocID="{417B5DB7-4C6B-4D08-B741-55AED1271E85}" presName="hierChild6" presStyleCnt="0"/>
      <dgm:spPr/>
    </dgm:pt>
    <dgm:pt modelId="{B28B41D6-39F6-4B06-A383-CB70A0BEE453}" type="pres">
      <dgm:prSet presAssocID="{417B5DB7-4C6B-4D08-B741-55AED1271E85}" presName="hierChild7" presStyleCnt="0"/>
      <dgm:spPr/>
    </dgm:pt>
  </dgm:ptLst>
  <dgm:cxnLst>
    <dgm:cxn modelId="{958DFA0E-9D13-4077-BE27-EC8D4690F605}" srcId="{0A78DB8D-A407-49BB-B4F1-E6545FEBF89D}" destId="{82B7AFD3-750B-45D6-B716-C8AC721BAAA3}" srcOrd="1" destOrd="0" parTransId="{130FC111-E3B1-4D21-A170-C194BA298BC2}" sibTransId="{D71A0E9E-B46A-44CB-941A-D9068B511330}"/>
    <dgm:cxn modelId="{3D9FB0AF-03DF-4B57-AE4B-5341870C807F}" type="presOf" srcId="{3D3A1FEE-48EB-47FF-8E89-6596600D5D96}" destId="{8DD8164B-AFEF-4299-8BCC-11FFB519C741}" srcOrd="1" destOrd="0" presId="urn:microsoft.com/office/officeart/2008/layout/HalfCircleOrganizationChart"/>
    <dgm:cxn modelId="{7B2092B3-6E86-4261-A8ED-F0055EC65FD6}" srcId="{0A78DB8D-A407-49BB-B4F1-E6545FEBF89D}" destId="{417B5DB7-4C6B-4D08-B741-55AED1271E85}" srcOrd="0" destOrd="0" parTransId="{5950A648-ECD6-4355-88CD-8D456A79A693}" sibTransId="{B743DBBE-8EB7-41F0-B7D2-D30A64EBFB62}"/>
    <dgm:cxn modelId="{8F840D10-948E-4604-88AC-2D63C5359584}" type="presOf" srcId="{130FC111-E3B1-4D21-A170-C194BA298BC2}" destId="{9A3BB665-CB61-4146-83D1-CE4E1A5873F3}" srcOrd="0" destOrd="0" presId="urn:microsoft.com/office/officeart/2008/layout/HalfCircleOrganizationChart"/>
    <dgm:cxn modelId="{E4B3CDDB-2B7D-4BD5-AD91-5D56DC571C5B}" type="presOf" srcId="{105013A7-019A-4210-B538-A68BE40BC725}" destId="{04C279E5-889C-4DD8-BD40-4F5BCA081283}" srcOrd="0" destOrd="0" presId="urn:microsoft.com/office/officeart/2008/layout/HalfCircleOrganizationChart"/>
    <dgm:cxn modelId="{DD3773B2-4037-4F3A-8C6E-9C1FA45AFD17}" srcId="{0A78DB8D-A407-49BB-B4F1-E6545FEBF89D}" destId="{105013A7-019A-4210-B538-A68BE40BC725}" srcOrd="3" destOrd="0" parTransId="{E9A904FF-DACB-446F-984D-5BD9F4B62331}" sibTransId="{F31C4141-9B6C-4C13-8A3C-1287A0FA3DF9}"/>
    <dgm:cxn modelId="{A49F46F3-0D00-4697-900D-F830ED0877CB}" srcId="{5117CFA0-1356-4673-914F-EC90D04E0F6B}" destId="{0A78DB8D-A407-49BB-B4F1-E6545FEBF89D}" srcOrd="0" destOrd="0" parTransId="{FB1B0A58-56C8-4DD7-90A7-1BCF562D88B2}" sibTransId="{646D493A-DE20-4A9B-8551-B738C8C7B0C8}"/>
    <dgm:cxn modelId="{B5FD9E08-84E2-4F73-BF1A-E385CB9E787B}" type="presOf" srcId="{E9A904FF-DACB-446F-984D-5BD9F4B62331}" destId="{5707D3B7-340B-444D-97FA-A4570370D8A9}" srcOrd="0" destOrd="0" presId="urn:microsoft.com/office/officeart/2008/layout/HalfCircleOrganizationChart"/>
    <dgm:cxn modelId="{0E98399E-16E9-40D8-A380-ACE21CD9C7AD}" type="presOf" srcId="{105013A7-019A-4210-B538-A68BE40BC725}" destId="{2F9D0A81-F96D-416D-A740-6C07B96B4DAF}" srcOrd="1" destOrd="0" presId="urn:microsoft.com/office/officeart/2008/layout/HalfCircleOrganizationChart"/>
    <dgm:cxn modelId="{5AFE9E6C-0C45-4FD5-BC08-7B1E4ECC95FA}" type="presOf" srcId="{0A78DB8D-A407-49BB-B4F1-E6545FEBF89D}" destId="{BDD76227-85EC-41B7-84AA-84F545943EBE}" srcOrd="1" destOrd="0" presId="urn:microsoft.com/office/officeart/2008/layout/HalfCircleOrganizationChart"/>
    <dgm:cxn modelId="{3995C08C-C71A-4D7F-BC3F-986E8668CD85}" type="presOf" srcId="{5117CFA0-1356-4673-914F-EC90D04E0F6B}" destId="{AAC8DF45-4D55-4855-AB8A-082581DA8E2D}" srcOrd="0" destOrd="0" presId="urn:microsoft.com/office/officeart/2008/layout/HalfCircleOrganizationChart"/>
    <dgm:cxn modelId="{E472D778-66DE-4F82-8010-8919BD871EBC}" type="presOf" srcId="{5950A648-ECD6-4355-88CD-8D456A79A693}" destId="{C8833549-0A56-4EF8-B4EE-ECBF026FB3F1}" srcOrd="0" destOrd="0" presId="urn:microsoft.com/office/officeart/2008/layout/HalfCircleOrganizationChart"/>
    <dgm:cxn modelId="{ACC8D1BE-B1B6-4BA1-A6F6-4DDD95424D2D}" type="presOf" srcId="{82B7AFD3-750B-45D6-B716-C8AC721BAAA3}" destId="{02A34321-C78B-46E0-9C0E-6DB9BD24823E}" srcOrd="0" destOrd="0" presId="urn:microsoft.com/office/officeart/2008/layout/HalfCircleOrganizationChart"/>
    <dgm:cxn modelId="{C894C157-E199-4BEC-B729-AE5DB84DA059}" type="presOf" srcId="{82B7AFD3-750B-45D6-B716-C8AC721BAAA3}" destId="{70B1F9EE-00DD-466C-B786-7CD123D598BC}" srcOrd="1" destOrd="0" presId="urn:microsoft.com/office/officeart/2008/layout/HalfCircleOrganizationChart"/>
    <dgm:cxn modelId="{58DC03A3-131A-4B28-9186-BC0766B80125}" srcId="{0A78DB8D-A407-49BB-B4F1-E6545FEBF89D}" destId="{3D3A1FEE-48EB-47FF-8E89-6596600D5D96}" srcOrd="2" destOrd="0" parTransId="{D26BD3B3-47E5-4A2A-8C40-2B3678836733}" sibTransId="{D2ABFBED-2E63-40BB-ABAF-9C70958E8D34}"/>
    <dgm:cxn modelId="{343C08E4-5511-47F7-A263-EBFB143439DA}" type="presOf" srcId="{0A78DB8D-A407-49BB-B4F1-E6545FEBF89D}" destId="{8788B7D1-F2AA-4B64-AFBA-FA73DECE2CB5}" srcOrd="0" destOrd="0" presId="urn:microsoft.com/office/officeart/2008/layout/HalfCircleOrganizationChart"/>
    <dgm:cxn modelId="{51727014-6C11-4912-A10B-34EA35121DA9}" type="presOf" srcId="{417B5DB7-4C6B-4D08-B741-55AED1271E85}" destId="{0F3E0B87-A08E-447F-88DD-713F48CF4430}" srcOrd="1" destOrd="0" presId="urn:microsoft.com/office/officeart/2008/layout/HalfCircleOrganizationChart"/>
    <dgm:cxn modelId="{5C663407-ECF4-4036-B6E9-CE2DCCBC0C82}" type="presOf" srcId="{3D3A1FEE-48EB-47FF-8E89-6596600D5D96}" destId="{5A10A1BE-A0EE-47E5-8B39-8EA8C8C86557}" srcOrd="0" destOrd="0" presId="urn:microsoft.com/office/officeart/2008/layout/HalfCircleOrganizationChart"/>
    <dgm:cxn modelId="{B9064697-B02A-4539-8F33-3EF4C603231D}" type="presOf" srcId="{D26BD3B3-47E5-4A2A-8C40-2B3678836733}" destId="{52A75985-4DEF-42DA-8F9E-BC7A5AFA1899}" srcOrd="0" destOrd="0" presId="urn:microsoft.com/office/officeart/2008/layout/HalfCircleOrganizationChart"/>
    <dgm:cxn modelId="{C2448779-C07E-4008-8457-D927D0FAD8A3}" type="presOf" srcId="{417B5DB7-4C6B-4D08-B741-55AED1271E85}" destId="{EE12A848-9237-4D9A-81E7-967D15446DC9}" srcOrd="0" destOrd="0" presId="urn:microsoft.com/office/officeart/2008/layout/HalfCircleOrganizationChart"/>
    <dgm:cxn modelId="{74666751-81D4-4E9D-9F76-82DF60E8EBE9}" type="presParOf" srcId="{AAC8DF45-4D55-4855-AB8A-082581DA8E2D}" destId="{C912BBE5-D646-4A38-9823-C0BF9435C63A}" srcOrd="0" destOrd="0" presId="urn:microsoft.com/office/officeart/2008/layout/HalfCircleOrganizationChart"/>
    <dgm:cxn modelId="{FD4A9B12-B7D4-4138-89EE-760F33B8F49D}" type="presParOf" srcId="{C912BBE5-D646-4A38-9823-C0BF9435C63A}" destId="{691A6D63-E432-498E-8FC4-44A607F4BE53}" srcOrd="0" destOrd="0" presId="urn:microsoft.com/office/officeart/2008/layout/HalfCircleOrganizationChart"/>
    <dgm:cxn modelId="{5098EF4E-2DA6-4952-BF60-D61D71C8B796}" type="presParOf" srcId="{691A6D63-E432-498E-8FC4-44A607F4BE53}" destId="{8788B7D1-F2AA-4B64-AFBA-FA73DECE2CB5}" srcOrd="0" destOrd="0" presId="urn:microsoft.com/office/officeart/2008/layout/HalfCircleOrganizationChart"/>
    <dgm:cxn modelId="{19EDBFC4-9299-4FA4-91DF-6BFD18188B2F}" type="presParOf" srcId="{691A6D63-E432-498E-8FC4-44A607F4BE53}" destId="{C67B81F4-7C0D-4964-ACBB-72A33D8962AC}" srcOrd="1" destOrd="0" presId="urn:microsoft.com/office/officeart/2008/layout/HalfCircleOrganizationChart"/>
    <dgm:cxn modelId="{9C637FBB-81B4-4A8E-830E-1438173280AF}" type="presParOf" srcId="{691A6D63-E432-498E-8FC4-44A607F4BE53}" destId="{E6F5C536-7B8C-4496-983F-E1D90FB56B7D}" srcOrd="2" destOrd="0" presId="urn:microsoft.com/office/officeart/2008/layout/HalfCircleOrganizationChart"/>
    <dgm:cxn modelId="{E5168D38-4B86-493C-8B62-4B480F93106D}" type="presParOf" srcId="{691A6D63-E432-498E-8FC4-44A607F4BE53}" destId="{BDD76227-85EC-41B7-84AA-84F545943EBE}" srcOrd="3" destOrd="0" presId="urn:microsoft.com/office/officeart/2008/layout/HalfCircleOrganizationChart"/>
    <dgm:cxn modelId="{91366A1E-0666-4050-9780-356AEE598D76}" type="presParOf" srcId="{C912BBE5-D646-4A38-9823-C0BF9435C63A}" destId="{FD727F0C-87F6-489E-A301-995F356DEA69}" srcOrd="1" destOrd="0" presId="urn:microsoft.com/office/officeart/2008/layout/HalfCircleOrganizationChart"/>
    <dgm:cxn modelId="{2340BD55-19F5-46FD-8661-BAA89FEF44E4}" type="presParOf" srcId="{FD727F0C-87F6-489E-A301-995F356DEA69}" destId="{9A3BB665-CB61-4146-83D1-CE4E1A5873F3}" srcOrd="0" destOrd="0" presId="urn:microsoft.com/office/officeart/2008/layout/HalfCircleOrganizationChart"/>
    <dgm:cxn modelId="{B9EFD78E-077F-4648-8E29-0EB2927FB043}" type="presParOf" srcId="{FD727F0C-87F6-489E-A301-995F356DEA69}" destId="{E992A6B8-F798-431E-8BE0-D9D4C00E2C6B}" srcOrd="1" destOrd="0" presId="urn:microsoft.com/office/officeart/2008/layout/HalfCircleOrganizationChart"/>
    <dgm:cxn modelId="{0D004A41-DA0C-442A-B5B0-B8690E0A4201}" type="presParOf" srcId="{E992A6B8-F798-431E-8BE0-D9D4C00E2C6B}" destId="{5A941DD5-5C8E-4AAA-B866-AD27D7038F00}" srcOrd="0" destOrd="0" presId="urn:microsoft.com/office/officeart/2008/layout/HalfCircleOrganizationChart"/>
    <dgm:cxn modelId="{16A5EF5A-B045-4234-8930-CF98901A4242}" type="presParOf" srcId="{5A941DD5-5C8E-4AAA-B866-AD27D7038F00}" destId="{02A34321-C78B-46E0-9C0E-6DB9BD24823E}" srcOrd="0" destOrd="0" presId="urn:microsoft.com/office/officeart/2008/layout/HalfCircleOrganizationChart"/>
    <dgm:cxn modelId="{2ADFD6CA-B7EB-4FCF-B06F-3A5243D774AA}" type="presParOf" srcId="{5A941DD5-5C8E-4AAA-B866-AD27D7038F00}" destId="{5B9E0E1C-B36D-4BB0-9662-3C93066CBBF9}" srcOrd="1" destOrd="0" presId="urn:microsoft.com/office/officeart/2008/layout/HalfCircleOrganizationChart"/>
    <dgm:cxn modelId="{A4B8E617-38B0-4429-AB90-F6005C77664D}" type="presParOf" srcId="{5A941DD5-5C8E-4AAA-B866-AD27D7038F00}" destId="{6A1529B9-A1C9-4BF0-B0E6-275E0644D70A}" srcOrd="2" destOrd="0" presId="urn:microsoft.com/office/officeart/2008/layout/HalfCircleOrganizationChart"/>
    <dgm:cxn modelId="{EF97B878-FAEF-4BC6-B5B1-CB93ECC06179}" type="presParOf" srcId="{5A941DD5-5C8E-4AAA-B866-AD27D7038F00}" destId="{70B1F9EE-00DD-466C-B786-7CD123D598BC}" srcOrd="3" destOrd="0" presId="urn:microsoft.com/office/officeart/2008/layout/HalfCircleOrganizationChart"/>
    <dgm:cxn modelId="{994E967E-D106-4FF7-9D31-636643996127}" type="presParOf" srcId="{E992A6B8-F798-431E-8BE0-D9D4C00E2C6B}" destId="{884046D1-70C1-49DE-B2B3-C3CE30CC1D20}" srcOrd="1" destOrd="0" presId="urn:microsoft.com/office/officeart/2008/layout/HalfCircleOrganizationChart"/>
    <dgm:cxn modelId="{5ADAC895-5D63-4D1C-8E80-56ECD8C7BA56}" type="presParOf" srcId="{E992A6B8-F798-431E-8BE0-D9D4C00E2C6B}" destId="{F6653A49-3F0F-4A6C-BCFE-001E32ACD1BD}" srcOrd="2" destOrd="0" presId="urn:microsoft.com/office/officeart/2008/layout/HalfCircleOrganizationChart"/>
    <dgm:cxn modelId="{DEB3963F-9CEA-4B19-9611-89140CB06891}" type="presParOf" srcId="{FD727F0C-87F6-489E-A301-995F356DEA69}" destId="{52A75985-4DEF-42DA-8F9E-BC7A5AFA1899}" srcOrd="2" destOrd="0" presId="urn:microsoft.com/office/officeart/2008/layout/HalfCircleOrganizationChart"/>
    <dgm:cxn modelId="{508F00E0-B899-403F-89E2-514D7EE768B2}" type="presParOf" srcId="{FD727F0C-87F6-489E-A301-995F356DEA69}" destId="{21A133C8-E0F7-45AC-B6D3-4391DB50665C}" srcOrd="3" destOrd="0" presId="urn:microsoft.com/office/officeart/2008/layout/HalfCircleOrganizationChart"/>
    <dgm:cxn modelId="{9E62B79C-9D5E-4A02-BB7B-2559E400AE7C}" type="presParOf" srcId="{21A133C8-E0F7-45AC-B6D3-4391DB50665C}" destId="{EE23529E-10C9-4331-8A03-FBD54A892F70}" srcOrd="0" destOrd="0" presId="urn:microsoft.com/office/officeart/2008/layout/HalfCircleOrganizationChart"/>
    <dgm:cxn modelId="{BC7F08A5-44FC-40C2-817E-D6F7EB7F56C7}" type="presParOf" srcId="{EE23529E-10C9-4331-8A03-FBD54A892F70}" destId="{5A10A1BE-A0EE-47E5-8B39-8EA8C8C86557}" srcOrd="0" destOrd="0" presId="urn:microsoft.com/office/officeart/2008/layout/HalfCircleOrganizationChart"/>
    <dgm:cxn modelId="{08B69DE6-B398-4F80-BF02-571659E1D47F}" type="presParOf" srcId="{EE23529E-10C9-4331-8A03-FBD54A892F70}" destId="{6BCB3EB2-77D2-44AA-B417-26171250D420}" srcOrd="1" destOrd="0" presId="urn:microsoft.com/office/officeart/2008/layout/HalfCircleOrganizationChart"/>
    <dgm:cxn modelId="{B6C7792D-DEAB-451C-8B8E-0BB6D5854815}" type="presParOf" srcId="{EE23529E-10C9-4331-8A03-FBD54A892F70}" destId="{570BFE3B-A1A6-43FB-85BD-44D8C99D5F94}" srcOrd="2" destOrd="0" presId="urn:microsoft.com/office/officeart/2008/layout/HalfCircleOrganizationChart"/>
    <dgm:cxn modelId="{2E8F2198-885D-4236-A9F8-8B4E5756B6B4}" type="presParOf" srcId="{EE23529E-10C9-4331-8A03-FBD54A892F70}" destId="{8DD8164B-AFEF-4299-8BCC-11FFB519C741}" srcOrd="3" destOrd="0" presId="urn:microsoft.com/office/officeart/2008/layout/HalfCircleOrganizationChart"/>
    <dgm:cxn modelId="{AFAF921B-3DD7-4C2A-BB44-6912A55B45E1}" type="presParOf" srcId="{21A133C8-E0F7-45AC-B6D3-4391DB50665C}" destId="{946188DE-52A5-454F-82A5-1040FE1F1E50}" srcOrd="1" destOrd="0" presId="urn:microsoft.com/office/officeart/2008/layout/HalfCircleOrganizationChart"/>
    <dgm:cxn modelId="{C3F2853F-FC90-4ACD-BCDA-9A92013A1D50}" type="presParOf" srcId="{21A133C8-E0F7-45AC-B6D3-4391DB50665C}" destId="{5239C3F4-E0AF-4ED2-9791-117354EFAB4C}" srcOrd="2" destOrd="0" presId="urn:microsoft.com/office/officeart/2008/layout/HalfCircleOrganizationChart"/>
    <dgm:cxn modelId="{583BE777-0E00-4AF6-82D3-12D4C4037939}" type="presParOf" srcId="{FD727F0C-87F6-489E-A301-995F356DEA69}" destId="{5707D3B7-340B-444D-97FA-A4570370D8A9}" srcOrd="4" destOrd="0" presId="urn:microsoft.com/office/officeart/2008/layout/HalfCircleOrganizationChart"/>
    <dgm:cxn modelId="{9097C5A1-4872-4EE3-B32F-56D18656B0C8}" type="presParOf" srcId="{FD727F0C-87F6-489E-A301-995F356DEA69}" destId="{62DC1E82-2E9C-4BA3-A01A-C6A30CC85A6A}" srcOrd="5" destOrd="0" presId="urn:microsoft.com/office/officeart/2008/layout/HalfCircleOrganizationChart"/>
    <dgm:cxn modelId="{55DD5D45-51E3-4827-BCB4-55883E1DEAD1}" type="presParOf" srcId="{62DC1E82-2E9C-4BA3-A01A-C6A30CC85A6A}" destId="{925CEDD2-3107-4351-8AF7-25DF2A11FEE7}" srcOrd="0" destOrd="0" presId="urn:microsoft.com/office/officeart/2008/layout/HalfCircleOrganizationChart"/>
    <dgm:cxn modelId="{88B59B2F-26E3-4103-B3B6-B0748C2FD88B}" type="presParOf" srcId="{925CEDD2-3107-4351-8AF7-25DF2A11FEE7}" destId="{04C279E5-889C-4DD8-BD40-4F5BCA081283}" srcOrd="0" destOrd="0" presId="urn:microsoft.com/office/officeart/2008/layout/HalfCircleOrganizationChart"/>
    <dgm:cxn modelId="{09AB228F-5515-42AC-A4E2-FFA036A09454}" type="presParOf" srcId="{925CEDD2-3107-4351-8AF7-25DF2A11FEE7}" destId="{BB4E929E-AC5D-4496-A7A6-F5103BE3AAD1}" srcOrd="1" destOrd="0" presId="urn:microsoft.com/office/officeart/2008/layout/HalfCircleOrganizationChart"/>
    <dgm:cxn modelId="{A72254C2-08BF-4C38-9EE8-9343AE064B5A}" type="presParOf" srcId="{925CEDD2-3107-4351-8AF7-25DF2A11FEE7}" destId="{5A827375-9783-4EAD-9C5C-2D38F5DACA40}" srcOrd="2" destOrd="0" presId="urn:microsoft.com/office/officeart/2008/layout/HalfCircleOrganizationChart"/>
    <dgm:cxn modelId="{EA1738EE-0A13-4B8B-A7A6-7CEBC5169FB8}" type="presParOf" srcId="{925CEDD2-3107-4351-8AF7-25DF2A11FEE7}" destId="{2F9D0A81-F96D-416D-A740-6C07B96B4DAF}" srcOrd="3" destOrd="0" presId="urn:microsoft.com/office/officeart/2008/layout/HalfCircleOrganizationChart"/>
    <dgm:cxn modelId="{AB40F296-25E5-47AC-BBB6-3B1405E28F15}" type="presParOf" srcId="{62DC1E82-2E9C-4BA3-A01A-C6A30CC85A6A}" destId="{D9DE07F3-83C6-4704-BFAC-1E5583D466EB}" srcOrd="1" destOrd="0" presId="urn:microsoft.com/office/officeart/2008/layout/HalfCircleOrganizationChart"/>
    <dgm:cxn modelId="{616FF48C-AC90-4FD4-AD11-E28BB1E9F524}" type="presParOf" srcId="{62DC1E82-2E9C-4BA3-A01A-C6A30CC85A6A}" destId="{2988498A-EF0E-4409-A15A-3748F601F3DC}" srcOrd="2" destOrd="0" presId="urn:microsoft.com/office/officeart/2008/layout/HalfCircleOrganizationChart"/>
    <dgm:cxn modelId="{7E7BA8CB-37D0-4CD5-B2F3-1EB2D16B258D}" type="presParOf" srcId="{C912BBE5-D646-4A38-9823-C0BF9435C63A}" destId="{49892873-B707-4CEC-BAD2-379D425C186E}" srcOrd="2" destOrd="0" presId="urn:microsoft.com/office/officeart/2008/layout/HalfCircleOrganizationChart"/>
    <dgm:cxn modelId="{95389CBB-0AD2-4DA5-AA45-A520340C07BA}" type="presParOf" srcId="{49892873-B707-4CEC-BAD2-379D425C186E}" destId="{C8833549-0A56-4EF8-B4EE-ECBF026FB3F1}" srcOrd="0" destOrd="0" presId="urn:microsoft.com/office/officeart/2008/layout/HalfCircleOrganizationChart"/>
    <dgm:cxn modelId="{EE87EC6A-C010-47ED-90E8-56A4BC53EA2C}" type="presParOf" srcId="{49892873-B707-4CEC-BAD2-379D425C186E}" destId="{A9083658-7051-4C9D-8424-9467D79ABB67}" srcOrd="1" destOrd="0" presId="urn:microsoft.com/office/officeart/2008/layout/HalfCircleOrganizationChart"/>
    <dgm:cxn modelId="{37541F6F-221C-433B-B63E-882DD9A04455}" type="presParOf" srcId="{A9083658-7051-4C9D-8424-9467D79ABB67}" destId="{30CE386C-9A6F-4E95-8246-FA290445246B}" srcOrd="0" destOrd="0" presId="urn:microsoft.com/office/officeart/2008/layout/HalfCircleOrganizationChart"/>
    <dgm:cxn modelId="{C2E148DF-FCE7-41FE-BA4A-AE598180592F}" type="presParOf" srcId="{30CE386C-9A6F-4E95-8246-FA290445246B}" destId="{EE12A848-9237-4D9A-81E7-967D15446DC9}" srcOrd="0" destOrd="0" presId="urn:microsoft.com/office/officeart/2008/layout/HalfCircleOrganizationChart"/>
    <dgm:cxn modelId="{F4D426AB-2853-4495-B4F7-DF0BDA2298C6}" type="presParOf" srcId="{30CE386C-9A6F-4E95-8246-FA290445246B}" destId="{5DEAE36A-DE9E-4527-BB06-A13B44650203}" srcOrd="1" destOrd="0" presId="urn:microsoft.com/office/officeart/2008/layout/HalfCircleOrganizationChart"/>
    <dgm:cxn modelId="{E369A04C-C3AA-49F8-A666-FA7BFE6C9B8E}" type="presParOf" srcId="{30CE386C-9A6F-4E95-8246-FA290445246B}" destId="{8AEC98DF-C12E-499D-92FB-F6CF3A98E259}" srcOrd="2" destOrd="0" presId="urn:microsoft.com/office/officeart/2008/layout/HalfCircleOrganizationChart"/>
    <dgm:cxn modelId="{1C48E669-E38D-42DD-86D2-65F0ADE1ABBD}" type="presParOf" srcId="{30CE386C-9A6F-4E95-8246-FA290445246B}" destId="{0F3E0B87-A08E-447F-88DD-713F48CF4430}" srcOrd="3" destOrd="0" presId="urn:microsoft.com/office/officeart/2008/layout/HalfCircleOrganizationChart"/>
    <dgm:cxn modelId="{172AAF6C-08C6-466B-8169-D6523679138F}" type="presParOf" srcId="{A9083658-7051-4C9D-8424-9467D79ABB67}" destId="{3431125C-7401-4B8D-853B-7CA67BE59919}" srcOrd="1" destOrd="0" presId="urn:microsoft.com/office/officeart/2008/layout/HalfCircleOrganizationChart"/>
    <dgm:cxn modelId="{55899FCA-73A7-443D-9AA3-0410FAF8156B}" type="presParOf" srcId="{A9083658-7051-4C9D-8424-9467D79ABB67}" destId="{B28B41D6-39F6-4B06-A383-CB70A0BEE45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33549-0A56-4EF8-B4EE-ECBF026FB3F1}">
      <dsp:nvSpPr>
        <dsp:cNvPr id="0" name=""/>
        <dsp:cNvSpPr/>
      </dsp:nvSpPr>
      <dsp:spPr>
        <a:xfrm>
          <a:off x="2190349" y="850166"/>
          <a:ext cx="701802" cy="507326"/>
        </a:xfrm>
        <a:custGeom>
          <a:avLst/>
          <a:gdLst/>
          <a:ahLst/>
          <a:cxnLst/>
          <a:rect l="0" t="0" r="0" b="0"/>
          <a:pathLst>
            <a:path>
              <a:moveTo>
                <a:pt x="701802" y="0"/>
              </a:moveTo>
              <a:lnTo>
                <a:pt x="701802" y="507326"/>
              </a:lnTo>
              <a:lnTo>
                <a:pt x="0" y="5073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7D3B7-340B-444D-97FA-A4570370D8A9}">
      <dsp:nvSpPr>
        <dsp:cNvPr id="0" name=""/>
        <dsp:cNvSpPr/>
      </dsp:nvSpPr>
      <dsp:spPr>
        <a:xfrm>
          <a:off x="2892152" y="850166"/>
          <a:ext cx="2046607" cy="1661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368"/>
              </a:lnTo>
              <a:lnTo>
                <a:pt x="2046607" y="1484368"/>
              </a:lnTo>
              <a:lnTo>
                <a:pt x="2046607" y="16619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A75985-4DEF-42DA-8F9E-BC7A5AFA1899}">
      <dsp:nvSpPr>
        <dsp:cNvPr id="0" name=""/>
        <dsp:cNvSpPr/>
      </dsp:nvSpPr>
      <dsp:spPr>
        <a:xfrm>
          <a:off x="2846432" y="850166"/>
          <a:ext cx="91440" cy="1555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558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3BB665-CB61-4146-83D1-CE4E1A5873F3}">
      <dsp:nvSpPr>
        <dsp:cNvPr id="0" name=""/>
        <dsp:cNvSpPr/>
      </dsp:nvSpPr>
      <dsp:spPr>
        <a:xfrm>
          <a:off x="845933" y="850166"/>
          <a:ext cx="2046218" cy="1555802"/>
        </a:xfrm>
        <a:custGeom>
          <a:avLst/>
          <a:gdLst/>
          <a:ahLst/>
          <a:cxnLst/>
          <a:rect l="0" t="0" r="0" b="0"/>
          <a:pathLst>
            <a:path>
              <a:moveTo>
                <a:pt x="2046218" y="0"/>
              </a:moveTo>
              <a:lnTo>
                <a:pt x="2046218" y="1378238"/>
              </a:lnTo>
              <a:lnTo>
                <a:pt x="0" y="1378238"/>
              </a:lnTo>
              <a:lnTo>
                <a:pt x="0" y="15558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7B81F4-7C0D-4964-ACBB-72A33D8962AC}">
      <dsp:nvSpPr>
        <dsp:cNvPr id="0" name=""/>
        <dsp:cNvSpPr/>
      </dsp:nvSpPr>
      <dsp:spPr>
        <a:xfrm>
          <a:off x="2469379" y="4621"/>
          <a:ext cx="845544" cy="84554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5C536-7B8C-4496-983F-E1D90FB56B7D}">
      <dsp:nvSpPr>
        <dsp:cNvPr id="0" name=""/>
        <dsp:cNvSpPr/>
      </dsp:nvSpPr>
      <dsp:spPr>
        <a:xfrm>
          <a:off x="2469379" y="4621"/>
          <a:ext cx="845544" cy="84554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88B7D1-F2AA-4B64-AFBA-FA73DECE2CB5}">
      <dsp:nvSpPr>
        <dsp:cNvPr id="0" name=""/>
        <dsp:cNvSpPr/>
      </dsp:nvSpPr>
      <dsp:spPr>
        <a:xfrm>
          <a:off x="2046607" y="156819"/>
          <a:ext cx="1691089" cy="5411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Руководитель</a:t>
          </a:r>
          <a:endParaRPr lang="ru-RU" sz="1600" kern="1200" dirty="0"/>
        </a:p>
      </dsp:txBody>
      <dsp:txXfrm>
        <a:off x="2046607" y="156819"/>
        <a:ext cx="1691089" cy="541148"/>
      </dsp:txXfrm>
    </dsp:sp>
    <dsp:sp modelId="{5B9E0E1C-B36D-4BB0-9662-3C93066CBBF9}">
      <dsp:nvSpPr>
        <dsp:cNvPr id="0" name=""/>
        <dsp:cNvSpPr/>
      </dsp:nvSpPr>
      <dsp:spPr>
        <a:xfrm>
          <a:off x="423160" y="2405969"/>
          <a:ext cx="845544" cy="84554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529B9-A1C9-4BF0-B0E6-275E0644D70A}">
      <dsp:nvSpPr>
        <dsp:cNvPr id="0" name=""/>
        <dsp:cNvSpPr/>
      </dsp:nvSpPr>
      <dsp:spPr>
        <a:xfrm>
          <a:off x="423160" y="2405969"/>
          <a:ext cx="845544" cy="84554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34321-C78B-46E0-9C0E-6DB9BD24823E}">
      <dsp:nvSpPr>
        <dsp:cNvPr id="0" name=""/>
        <dsp:cNvSpPr/>
      </dsp:nvSpPr>
      <dsp:spPr>
        <a:xfrm>
          <a:off x="388" y="2558167"/>
          <a:ext cx="1691089" cy="5411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Менеджер №2</a:t>
          </a:r>
          <a:endParaRPr lang="ru-RU" sz="1600" kern="1200" dirty="0"/>
        </a:p>
      </dsp:txBody>
      <dsp:txXfrm>
        <a:off x="388" y="2558167"/>
        <a:ext cx="1691089" cy="541148"/>
      </dsp:txXfrm>
    </dsp:sp>
    <dsp:sp modelId="{6BCB3EB2-77D2-44AA-B417-26171250D420}">
      <dsp:nvSpPr>
        <dsp:cNvPr id="0" name=""/>
        <dsp:cNvSpPr/>
      </dsp:nvSpPr>
      <dsp:spPr>
        <a:xfrm>
          <a:off x="2469379" y="2405969"/>
          <a:ext cx="845544" cy="84554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BFE3B-A1A6-43FB-85BD-44D8C99D5F94}">
      <dsp:nvSpPr>
        <dsp:cNvPr id="0" name=""/>
        <dsp:cNvSpPr/>
      </dsp:nvSpPr>
      <dsp:spPr>
        <a:xfrm>
          <a:off x="2469379" y="2405969"/>
          <a:ext cx="845544" cy="84554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10A1BE-A0EE-47E5-8B39-8EA8C8C86557}">
      <dsp:nvSpPr>
        <dsp:cNvPr id="0" name=""/>
        <dsp:cNvSpPr/>
      </dsp:nvSpPr>
      <dsp:spPr>
        <a:xfrm>
          <a:off x="2046607" y="2558167"/>
          <a:ext cx="1691089" cy="5411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Бухгалтер</a:t>
          </a:r>
          <a:endParaRPr lang="ru-RU" sz="1600" kern="1200" dirty="0"/>
        </a:p>
      </dsp:txBody>
      <dsp:txXfrm>
        <a:off x="2046607" y="2558167"/>
        <a:ext cx="1691089" cy="541148"/>
      </dsp:txXfrm>
    </dsp:sp>
    <dsp:sp modelId="{BB4E929E-AC5D-4496-A7A6-F5103BE3AAD1}">
      <dsp:nvSpPr>
        <dsp:cNvPr id="0" name=""/>
        <dsp:cNvSpPr/>
      </dsp:nvSpPr>
      <dsp:spPr>
        <a:xfrm>
          <a:off x="4515986" y="2512099"/>
          <a:ext cx="845544" cy="84554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27375-9783-4EAD-9C5C-2D38F5DACA40}">
      <dsp:nvSpPr>
        <dsp:cNvPr id="0" name=""/>
        <dsp:cNvSpPr/>
      </dsp:nvSpPr>
      <dsp:spPr>
        <a:xfrm>
          <a:off x="4515986" y="2512099"/>
          <a:ext cx="845544" cy="84554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C279E5-889C-4DD8-BD40-4F5BCA081283}">
      <dsp:nvSpPr>
        <dsp:cNvPr id="0" name=""/>
        <dsp:cNvSpPr/>
      </dsp:nvSpPr>
      <dsp:spPr>
        <a:xfrm>
          <a:off x="4093214" y="2664297"/>
          <a:ext cx="1691089" cy="5411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err="1" smtClean="0"/>
            <a:t>Тех.персонал</a:t>
          </a:r>
          <a:endParaRPr lang="ru-RU" sz="1600" kern="1200" dirty="0" smtClean="0"/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 dirty="0"/>
        </a:p>
      </dsp:txBody>
      <dsp:txXfrm>
        <a:off x="4093214" y="2664297"/>
        <a:ext cx="1691089" cy="541148"/>
      </dsp:txXfrm>
    </dsp:sp>
    <dsp:sp modelId="{5DEAE36A-DE9E-4527-BB06-A13B44650203}">
      <dsp:nvSpPr>
        <dsp:cNvPr id="0" name=""/>
        <dsp:cNvSpPr/>
      </dsp:nvSpPr>
      <dsp:spPr>
        <a:xfrm>
          <a:off x="1446270" y="1205295"/>
          <a:ext cx="845544" cy="84554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C98DF-C12E-499D-92FB-F6CF3A98E259}">
      <dsp:nvSpPr>
        <dsp:cNvPr id="0" name=""/>
        <dsp:cNvSpPr/>
      </dsp:nvSpPr>
      <dsp:spPr>
        <a:xfrm>
          <a:off x="1446270" y="1205295"/>
          <a:ext cx="845544" cy="84554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12A848-9237-4D9A-81E7-967D15446DC9}">
      <dsp:nvSpPr>
        <dsp:cNvPr id="0" name=""/>
        <dsp:cNvSpPr/>
      </dsp:nvSpPr>
      <dsp:spPr>
        <a:xfrm>
          <a:off x="1023497" y="1357493"/>
          <a:ext cx="1691089" cy="54114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/>
            <a:t>Менеджер №1</a:t>
          </a:r>
          <a:endParaRPr lang="ru-RU" sz="1600" kern="1200" dirty="0"/>
        </a:p>
      </dsp:txBody>
      <dsp:txXfrm>
        <a:off x="1023497" y="1357493"/>
        <a:ext cx="1691089" cy="541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79268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8" r:id="rId5"/>
    <p:sldLayoutId id="2147483667" r:id="rId6"/>
    <p:sldLayoutId id="2147483696" r:id="rId7"/>
    <p:sldLayoutId id="2147483697" r:id="rId8"/>
    <p:sldLayoutId id="2147483698" r:id="rId9"/>
    <p:sldLayoutId id="2147483699" r:id="rId10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 dirty="0" smtClean="0">
                <a:latin typeface="Times New Roman" pitchFamily="18" charset="0"/>
                <a:cs typeface="Times New Roman" pitchFamily="18" charset="0"/>
              </a:rPr>
              <a:t>Бизнес-план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турфирмы</a:t>
            </a:r>
            <a:br>
              <a:rPr lang="ru-RU" sz="4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 ООО «</a:t>
            </a:r>
            <a:r>
              <a:rPr lang="en-US" sz="4400" b="1" i="1" dirty="0" err="1" smtClean="0">
                <a:latin typeface="Times New Roman" pitchFamily="18" charset="0"/>
                <a:cs typeface="Times New Roman" pitchFamily="18" charset="0"/>
              </a:rPr>
              <a:t>WingsTour</a:t>
            </a:r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5868144" y="3723878"/>
            <a:ext cx="2952328" cy="922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Выполнила: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Студентка группы 2тг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Словягина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К.В.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50" y="627534"/>
            <a:ext cx="7717500" cy="572700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Ассортимент производимой продукции: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36881"/>
              </p:ext>
            </p:extLst>
          </p:nvPr>
        </p:nvGraphicFramePr>
        <p:xfrm>
          <a:off x="1331640" y="1563638"/>
          <a:ext cx="6096000" cy="20726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Экскурсионные</a:t>
                      </a:r>
                      <a:r>
                        <a:rPr lang="ru-RU" baseline="0" dirty="0" smtClean="0"/>
                        <a:t> услуги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Отдых на курортах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Экотуры</a:t>
                      </a:r>
                      <a:r>
                        <a:rPr lang="ru-RU" baseline="0" dirty="0" smtClean="0"/>
                        <a:t> и активный отдых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Санаторно-курортное лечение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Семейные туры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Классические</a:t>
                      </a:r>
                      <a:r>
                        <a:rPr lang="ru-RU" baseline="0" dirty="0" smtClean="0"/>
                        <a:t> экскурсионные туры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Внутренний</a:t>
                      </a:r>
                      <a:r>
                        <a:rPr lang="ru-RU" baseline="0" dirty="0" smtClean="0"/>
                        <a:t> туризм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Круизы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Туры по специальным</a:t>
                      </a:r>
                      <a:r>
                        <a:rPr lang="ru-RU" baseline="0" dirty="0" smtClean="0"/>
                        <a:t> интересам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Адвенчурные</a:t>
                      </a:r>
                      <a:r>
                        <a:rPr lang="ru-RU" dirty="0" smtClean="0"/>
                        <a:t> туры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Культурные мероприятия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Заграничный</a:t>
                      </a:r>
                      <a:r>
                        <a:rPr lang="ru-RU" baseline="0" dirty="0" smtClean="0"/>
                        <a:t> туризм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27584" y="3939902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Таким образом, турагентство ориентированно на предоставление высококачественных услуг, индивидуального подхода к каждому клиенту и разнообразие предлагаемых туров.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46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Маркетинг и анализ рынка: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09421"/>
              </p:ext>
            </p:extLst>
          </p:nvPr>
        </p:nvGraphicFramePr>
        <p:xfrm>
          <a:off x="467544" y="1923678"/>
          <a:ext cx="3888432" cy="24688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44216"/>
                <a:gridCol w="194421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Продвижение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Создание сайта, использование соц. Сетей, реклама</a:t>
                      </a:r>
                      <a:r>
                        <a:rPr lang="ru-RU" sz="1200" baseline="0" dirty="0" smtClean="0"/>
                        <a:t> в интернете, участие в выставках и ярмарках.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Партнерства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Установление</a:t>
                      </a:r>
                      <a:r>
                        <a:rPr lang="ru-RU" sz="1200" baseline="0" dirty="0" smtClean="0"/>
                        <a:t> связей с отелями, авиакомпаниями, экс. службами и т.д.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Предложения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Скидки, акции,</a:t>
                      </a:r>
                      <a:r>
                        <a:rPr lang="ru-RU" sz="1200" baseline="0" dirty="0" smtClean="0"/>
                        <a:t> программы, лояльности, и т.п.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7584" y="1563637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Маркетинговая стратегия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23617"/>
              </p:ext>
            </p:extLst>
          </p:nvPr>
        </p:nvGraphicFramePr>
        <p:xfrm>
          <a:off x="4499992" y="1491629"/>
          <a:ext cx="4392488" cy="28355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96144"/>
                <a:gridCol w="3096344"/>
              </a:tblGrid>
              <a:tr h="28803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Фактор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Описание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367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Политический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 smtClean="0"/>
                        <a:t>Поддержка местных властей;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 smtClean="0"/>
                        <a:t>Перемены  в налоговой политике.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367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Экономический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baseline="0" dirty="0" smtClean="0"/>
                        <a:t>Увеличение доходов населения;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baseline="0" dirty="0" smtClean="0"/>
                        <a:t>Экономические колебания.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367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Социальный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dirty="0" smtClean="0"/>
                        <a:t>Интерес к внутреннему туризму;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dirty="0" smtClean="0"/>
                        <a:t>Изменения</a:t>
                      </a:r>
                      <a:r>
                        <a:rPr lang="ru-RU" sz="1200" baseline="0" dirty="0" smtClean="0"/>
                        <a:t> в предпочтениях потребителей.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3367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Техно</a:t>
                      </a:r>
                      <a:r>
                        <a:rPr lang="en-US" sz="1200" dirty="0" smtClean="0"/>
                        <a:t>-</a:t>
                      </a:r>
                      <a:r>
                        <a:rPr lang="ru-RU" sz="1200" dirty="0" smtClean="0"/>
                        <a:t>логический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ru-RU" sz="1200" baseline="0" dirty="0" smtClean="0"/>
                        <a:t>Развитие онлайн-технологий;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ru-RU" sz="1200" baseline="0" dirty="0" smtClean="0"/>
                        <a:t>Конкуренция со стороны онлайн-агентств.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12160" y="1121717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PEST-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анализ</a:t>
            </a:r>
            <a:endParaRPr lang="ru-RU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242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9502"/>
            <a:ext cx="5040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SWOT-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анализ: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38948"/>
              </p:ext>
            </p:extLst>
          </p:nvPr>
        </p:nvGraphicFramePr>
        <p:xfrm>
          <a:off x="1259632" y="948078"/>
          <a:ext cx="6096000" cy="3698240"/>
        </p:xfrm>
        <a:graphic>
          <a:graphicData uri="http://schemas.openxmlformats.org/drawingml/2006/table">
            <a:tbl>
              <a:tblPr firstRow="1" bandRow="1">
                <a:tableStyleId>{B37D779C-BD30-40DC-80CB-DF39B3C018CF}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Сильные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стороны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Слабые стороны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92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Опытные сотрудники;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Широкий выбор туров;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Индивидуальный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подход;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Качественное обслуживание;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Безопасность;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Поддержка клиентов.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Изменения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предпочтений клиентов;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Возможность различных происшествий;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Сложность при поиске персонала.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Возможности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Угрозы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1. Рост интереса;</a:t>
                      </a:r>
                    </a:p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2. Бронирование билетов;</a:t>
                      </a:r>
                    </a:p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3.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Готовые туры;</a:t>
                      </a:r>
                    </a:p>
                    <a:p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4. Страховка;</a:t>
                      </a:r>
                    </a:p>
                    <a:p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5. Помощь при получении визы;</a:t>
                      </a:r>
                    </a:p>
                    <a:p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6. Специальные предложения и скидки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Конкуренция;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Экономическая нестабильность;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Изменения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законодательства;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Негативное влияние пандемий/эпидемий.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6453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Смета расходов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05677"/>
              </p:ext>
            </p:extLst>
          </p:nvPr>
        </p:nvGraphicFramePr>
        <p:xfrm>
          <a:off x="1331640" y="1347614"/>
          <a:ext cx="6096000" cy="3139440"/>
        </p:xfrm>
        <a:graphic>
          <a:graphicData uri="http://schemas.openxmlformats.org/drawingml/2006/table">
            <a:tbl>
              <a:tblPr firstRow="1" bandRow="1">
                <a:tableStyleId>{B37D779C-BD30-40DC-80CB-DF39B3C018CF}</a:tableStyleId>
              </a:tblPr>
              <a:tblGrid>
                <a:gridCol w="1524000"/>
                <a:gridCol w="780256"/>
                <a:gridCol w="2267744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Регистрация 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Юр.лица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50.000 руб.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Разработка и регистрация сайта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45.000-60.000 руб.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Мебель и подготовка офиса к продажам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50.000-100.000 руб.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Регистрация товарного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знака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100.000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Оргтехника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 средства связи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100.000-150.000 руб.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Резервный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фонд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20.000 руб.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Разработка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фирменного стиля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15.000 руб.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Всего: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385.000 руб.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6135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25" y="445024"/>
            <a:ext cx="7717500" cy="974597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Офис и инфраструктура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580057"/>
            <a:ext cx="5976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Аренда помещения 25 м2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50.000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руб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Услуги связи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3.000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руб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Интернет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- 5.000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руб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Вода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- 500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руб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Канцелярские товары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- 2.500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руб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Прочие административные расходы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- 6.000 руб.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8184" y="1347614"/>
            <a:ext cx="273630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График работы офиса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Понедельник-пятница</a:t>
            </a:r>
          </a:p>
          <a:p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10:00 до 18:00.</a:t>
            </a:r>
          </a:p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Суббота, Воскресенье- выходной.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989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13224" y="441927"/>
            <a:ext cx="6739095" cy="977700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Штат туристической компании: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975049815"/>
              </p:ext>
            </p:extLst>
          </p:nvPr>
        </p:nvGraphicFramePr>
        <p:xfrm>
          <a:off x="1331640" y="1203598"/>
          <a:ext cx="5784304" cy="3256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728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28267" y="411510"/>
            <a:ext cx="4621679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Заработная плата персонала: </a:t>
            </a:r>
          </a:p>
          <a:p>
            <a:pPr marL="285750" indent="-285750">
              <a:buFont typeface="Arial" pitchFamily="34" charset="0"/>
              <a:buChar char="•"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Директор 35.000 руб.  + 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Менеджер №1 19.000 руб.  + 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Менеджер №2 16.000 руб. + 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Бухгалтер 10.000 руб.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Тех.персонал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2.000 руб.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11960" y="611116"/>
            <a:ext cx="48245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Рекламный бюджет:</a:t>
            </a:r>
          </a:p>
          <a:p>
            <a:pPr lvl="0"/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Полиграфия 5.000 руб.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Реклама в интернете 15.000 руб.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Реклама в прессе 15.000 руб.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Другие СМИ 10.00 руб.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9512" y="2859782"/>
            <a:ext cx="806489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Плановые ежеквартальные расходы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Юридическое абонентское обслуживание 7.000 руб./мес.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Оплата систем онлайн-бронирования и поиска туров 1.200 руб./мес.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Заправка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катриджей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400 руб./мес.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Непредвиденные расходы 10.000 руб./мес.</a:t>
            </a:r>
          </a:p>
          <a:p>
            <a:pPr lvl="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Итого: 241.500 руб.+ % к з/п.</a:t>
            </a:r>
          </a:p>
          <a:p>
            <a:pPr lvl="0"/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010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760688"/>
          </a:xfrm>
        </p:spPr>
        <p:txBody>
          <a:bodyPr/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Дополнительные возможные расходы</a:t>
            </a:r>
            <a:br>
              <a:rPr 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1419622"/>
            <a:ext cx="54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Покупка франшизы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Оплата услуг по подбору персонала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Оплата услуг по подключению Интернета и доп. Телефонных линий;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Оплата услуг консалтинговой компании.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70681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Социальная эффективность проекта: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80002"/>
              </p:ext>
            </p:extLst>
          </p:nvPr>
        </p:nvGraphicFramePr>
        <p:xfrm>
          <a:off x="1187624" y="1275606"/>
          <a:ext cx="5256584" cy="29667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60040"/>
                <a:gridCol w="3024336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Показатели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Значение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Число рабочих мест (кол-во)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Налоги (руб.)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150.000+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Выручка (руб.)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90.000+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 инвестиций (руб.)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395.000+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Срок окупаемости (лет)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 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Прибыль (руб.)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104.000+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Рентабельность</a:t>
                      </a:r>
                      <a:r>
                        <a:rPr lang="ru-RU" baseline="0" dirty="0" smtClean="0"/>
                        <a:t> (%)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30.0%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708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6642" y="33950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Задачи при открытии: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35331"/>
              </p:ext>
            </p:extLst>
          </p:nvPr>
        </p:nvGraphicFramePr>
        <p:xfrm>
          <a:off x="323528" y="987574"/>
          <a:ext cx="4064000" cy="3804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92088"/>
                <a:gridCol w="327191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Неделя</a:t>
                      </a:r>
                      <a:r>
                        <a:rPr lang="ru-RU" sz="1200" baseline="0" dirty="0" smtClean="0"/>
                        <a:t> 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Задача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Анализ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рынка туризма в Нижегородской области. Определить ЦА. Изучить конкурентов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Снять офис.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Составление бизнес-плана. Определить ассортимент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тур. Предложений. Разработать УТП.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Подготовка документов для регистрации </a:t>
                      </a:r>
                      <a:r>
                        <a:rPr lang="ru-RU" sz="11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юр.лица</a:t>
                      </a:r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. Подать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заявление на получение лицензии. Оформить страховые полисы.</a:t>
                      </a:r>
                      <a:endParaRPr lang="ru-RU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Открыть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расчетный счёт в банке. Настроить систему финансового учета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 Сделать косметический ремонт и закупить оборудование.</a:t>
                      </a:r>
                      <a:endParaRPr lang="ru-RU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Провести собеседования и нанять персонал. Начать процесс обучения сотрудников.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Создать логотип и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фирменный стиль. Разработать Маркетинговую стратегию.</a:t>
                      </a:r>
                      <a:endParaRPr lang="ru-RU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Заказать сайт. Начать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наполнение сайта </a:t>
                      </a:r>
                      <a:r>
                        <a:rPr lang="ru-RU" sz="11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контенотм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3241"/>
              </p:ext>
            </p:extLst>
          </p:nvPr>
        </p:nvGraphicFramePr>
        <p:xfrm>
          <a:off x="4427984" y="987574"/>
          <a:ext cx="4176464" cy="381642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14008"/>
                <a:gridCol w="3362456"/>
              </a:tblGrid>
              <a:tr h="38112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Неделя</a:t>
                      </a:r>
                      <a:r>
                        <a:rPr lang="ru-RU" sz="1200" baseline="0" dirty="0" smtClean="0"/>
                        <a:t> 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Задача</a:t>
                      </a:r>
                      <a:endParaRPr lang="ru-RU" sz="12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549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+mn-lt"/>
                          <a:cs typeface="+mn-cs"/>
                        </a:rPr>
                        <a:t>8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Определить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потенциальных партнеров. Заключить договоры.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120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Определить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ценовую политику.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10837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Запустить рекламную кампанию в интернете. Установить ключевые показатели </a:t>
                      </a:r>
                      <a:r>
                        <a:rPr lang="en-US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(KPI)</a:t>
                      </a:r>
                    </a:p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Заказать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рекламную вывеску.</a:t>
                      </a:r>
                      <a:endParaRPr lang="ru-RU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549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Провести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анкетирование.</a:t>
                      </a:r>
                    </a:p>
                    <a:p>
                      <a:endParaRPr lang="ru-RU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27698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Разработать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стратегию расширения </a:t>
                      </a:r>
                      <a:r>
                        <a:rPr lang="ru-RU" sz="11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ассортиемента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1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тур.услуг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Исследовать возможности открытия дополнительных офисов</a:t>
                      </a:r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или франшиз.</a:t>
                      </a:r>
                    </a:p>
                    <a:p>
                      <a:r>
                        <a:rPr lang="ru-RU" sz="11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Начать планирование новых туристических пакетов на следующий сезон.</a:t>
                      </a:r>
                      <a:endParaRPr lang="ru-RU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549"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 smtClean="0">
                          <a:latin typeface="Times New Roman" pitchFamily="18" charset="0"/>
                          <a:cs typeface="Times New Roman" pitchFamily="18" charset="0"/>
                        </a:rPr>
                        <a:t>Начать реализацию первых шагов по устойчивому развитию бизнеса.</a:t>
                      </a:r>
                      <a:endParaRPr lang="ru-RU" sz="11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346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713224" y="441926"/>
            <a:ext cx="7747207" cy="4074039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Основной вид предпринимательской деятельности: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Наименование деятельности: Услуги туристического агентства.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Код ОКВЭД: 79.11- Деятельность туристических агентств.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Учредители: </a:t>
            </a:r>
          </a:p>
          <a:p>
            <a:pPr marL="571500" indent="-342900">
              <a:buAutoNum type="arabicPeriod"/>
            </a:pP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Словягина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К.В.- доля в уставном капитале 80%</a:t>
            </a:r>
          </a:p>
          <a:p>
            <a:pPr marL="571500" indent="-342900"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Шевчук Я.М.- доля в уставном капитале 10% (Описание: специалист в области маркетинга и продаж, опыт работы в туристической отрасли более 3 лет.)</a:t>
            </a:r>
          </a:p>
          <a:p>
            <a:pPr marL="571500" indent="-342900">
              <a:buFont typeface="Montserrat"/>
              <a:buAutoNum type="arabicPeriod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Кривошеева П.Д.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.- доля в уставном капитале 10% (Описание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 финансовый аналитик с опытом работы в сфере управления и инвестиций.)</a:t>
            </a:r>
          </a:p>
          <a:p>
            <a:pPr marL="228600" indent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Итого:</a:t>
            </a:r>
          </a:p>
          <a:p>
            <a:pPr marL="228600" indent="0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Общий уставной капитал: 100%.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228600" indent="0"/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754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25" y="445024"/>
            <a:ext cx="7717500" cy="4698475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Цели открытия: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1. Исследование рынка;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2. Разработка бизнес-плана;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3. Регистрация и легализация бизнеса;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4. Организация финансовых потоков;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5. Создание команды;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6. Разработка бренда;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7. Создание онлайн-присутствия;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8. Формирование партнерских отношений;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9. Разработка туристических продуктов;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10. Реализация маркетинговых мероприятий;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11. Обратная связь и улучшение услуг;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12. Оценка результатов;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13. Долгосрочное развитие;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14. Устойчивое развитие.</a:t>
            </a:r>
            <a:br>
              <a:rPr lang="ru-RU" sz="1600" dirty="0" smtClean="0">
                <a:latin typeface="Times New Roman" pitchFamily="18" charset="0"/>
                <a:cs typeface="Times New Roman" pitchFamily="18" charset="0"/>
              </a:rPr>
            </a:b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541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483518"/>
            <a:ext cx="7717500" cy="3998934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Бизнес-план турагентства: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Фактический и юридический адрес: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Нижегородская обл., Нижний Новгород, Комсомольская пл.,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6.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Место расположения турагентства №1: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: Нижегородская обл., Нижний Новгород, Комсомольская пл., 6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Место расположения турагентства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№2: Нижегородская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обл., Нижний Новгород, ул. Тимирязева, 9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400" dirty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Название предприятия: «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WingsTour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».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Цели бизнеса: Предоставление качественных туристических услуг, организация туров как для индивидуальных клиентов, так и для групп.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Форма собственности: ООО (Общество с ограниченной ответственностью).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Налогообложения (УСНО): начисляются по ставке 15% «Доходы-Расходы».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Страховые взносы: начисляются по ставке 30,2% на фонд оплаты труда при МРОТ (19 242 руб.) и 15% при превышении МРОТ.</a:t>
            </a:r>
            <a:br>
              <a:rPr lang="ru-RU" sz="1400" dirty="0" smtClean="0">
                <a:latin typeface="Times New Roman" pitchFamily="18" charset="0"/>
                <a:cs typeface="Times New Roman" pitchFamily="18" charset="0"/>
              </a:rPr>
            </a:b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14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3523" y="599881"/>
            <a:ext cx="82809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Введение:</a:t>
            </a:r>
          </a:p>
          <a:p>
            <a:r>
              <a:rPr lang="ru-RU" b="1" dirty="0">
                <a:latin typeface="Times New Roman" pitchFamily="18" charset="0"/>
                <a:cs typeface="Times New Roman" pitchFamily="18" charset="0"/>
              </a:rPr>
              <a:t>Туризм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— это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деятельность, связанная с перемещением людей из одного места в другое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с целью отдыха, познания новых культур, занятий спортом или лечения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Актуальность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Значимость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для экономики. 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Культурное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развитие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Объединение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регионов.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Привлечение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инвестиций.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Кроме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того, туризм является одним из факторов усиления престижа страны, роста её значения в глазах мирового сообщества и рядовых граждан. 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Открытие турагентства, является актуальным и перспективным шагом. Учитывая рост спроса на туристические услуги, уникальное географическое расположение, потребительские тренды и поддержка со стороны государства, турагентство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WingsTour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», имеет все шансы занять свою нишу на туристическом рынке.</a:t>
            </a:r>
            <a:endParaRPr lang="ru-RU" dirty="0" smtClean="0"/>
          </a:p>
          <a:p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sz="1200" dirty="0"/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81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Ученик\AppData\Local\Packages\Microsoft.Windows.Photos_8wekyb3d8bbwe\TempState\ShareServiceTempFolder\Снимок экрана (10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243" y="0"/>
            <a:ext cx="4918835" cy="293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Ученик\AppData\Local\Packages\Microsoft.Windows.Photos_8wekyb3d8bbwe\TempState\ShareServiceTempFolder\Снимок экрана (9)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88090"/>
            <a:ext cx="532149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9369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339502"/>
            <a:ext cx="4572000" cy="10464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228600">
              <a:buSzPts val="1800"/>
            </a:pPr>
            <a:r>
              <a:rPr lang="ru-RU" sz="3200" dirty="0">
                <a:latin typeface="Times New Roman" pitchFamily="18" charset="0"/>
                <a:cs typeface="Times New Roman" pitchFamily="18" charset="0"/>
                <a:sym typeface="Vidaloka"/>
              </a:rPr>
              <a:t>Целевая аудитория:</a:t>
            </a:r>
          </a:p>
          <a:p>
            <a:pPr marL="457200" lvl="0" indent="-228600">
              <a:buSzPts val="1800"/>
            </a:pPr>
            <a:endParaRPr lang="ru-RU" sz="3000" dirty="0">
              <a:latin typeface="Times New Roman" pitchFamily="18" charset="0"/>
              <a:cs typeface="Times New Roman" pitchFamily="18" charset="0"/>
              <a:sym typeface="Vidaloka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40072"/>
              </p:ext>
            </p:extLst>
          </p:nvPr>
        </p:nvGraphicFramePr>
        <p:xfrm>
          <a:off x="125996" y="891334"/>
          <a:ext cx="8964488" cy="3611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6184"/>
                <a:gridCol w="2826060"/>
                <a:gridCol w="2241122"/>
                <a:gridCol w="224112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Демографические</a:t>
                      </a:r>
                      <a:r>
                        <a:rPr lang="ru-RU" sz="1200" baseline="0" dirty="0" smtClean="0"/>
                        <a:t> </a:t>
                      </a:r>
                    </a:p>
                    <a:p>
                      <a:r>
                        <a:rPr lang="ru-RU" sz="1200" baseline="0" dirty="0" smtClean="0"/>
                        <a:t>признаки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auto">
                        <a:buFont typeface="+mj-lt"/>
                        <a:buNone/>
                      </a:pPr>
                      <a:r>
                        <a:rPr lang="ru-RU" sz="1100" dirty="0" smtClean="0">
                          <a:effectLst/>
                        </a:rPr>
                        <a:t>Возраст: Основной возрастной диапазон целевой аудитории турфирм — это люди от 25 до 55 лет. В эту группу входят как молодые профессионалы, так и более зрелые путешественники.</a:t>
                      </a:r>
                    </a:p>
                    <a:p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ru-RU" sz="11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Пол: Примерно равное распределение между мужчинами и женщинами, хотя женщины часто принимают больше решений относительно выбора туров.</a:t>
                      </a:r>
                      <a:endParaRPr kumimoji="0" lang="ru-RU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ru-RU" sz="11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Доход: Средний и выше среднего доход, что позволяет тратить деньги на путешествия и отдых.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ru-RU" sz="11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sym typeface="Arial"/>
                        </a:rPr>
                        <a:t>Семейное положение: Включает как одиноких людей, так и семьи с детьми, что влияет на выбор туров и направлений.</a:t>
                      </a:r>
                    </a:p>
                    <a:p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err="1" smtClean="0"/>
                        <a:t>Психографические</a:t>
                      </a:r>
                      <a:r>
                        <a:rPr lang="ru-RU" sz="1200" dirty="0" smtClean="0"/>
                        <a:t> признаки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ru-RU" sz="1100" u="none" strike="noStrike" cap="none" dirty="0" smtClean="0">
                          <a:effectLst/>
                          <a:sym typeface="Arial"/>
                        </a:rPr>
                        <a:t>Интересы: Путешествия, культура, гастрономия, активный отдых, история.</a:t>
                      </a:r>
                      <a:endParaRPr lang="ru-RU" sz="11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u="none" strike="noStrike" cap="none" dirty="0" smtClean="0">
                          <a:effectLst/>
                          <a:sym typeface="Arial"/>
                        </a:rPr>
                        <a:t>Ценности: Комфорт, безопасность, новые впечатления и опыт, личностный рост.</a:t>
                      </a:r>
                    </a:p>
                    <a:p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100" u="none" strike="noStrike" cap="none" dirty="0" smtClean="0">
                          <a:effectLst/>
                          <a:sym typeface="Arial"/>
                        </a:rPr>
                        <a:t>Образ жизни: Активный, стремление к новому и неизведанному, желание отдохнуть от повседневной рутины.</a:t>
                      </a:r>
                    </a:p>
                    <a:p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Боли</a:t>
                      </a:r>
                      <a:r>
                        <a:rPr lang="ru-RU" sz="1200" baseline="0" dirty="0" smtClean="0"/>
                        <a:t> и потребности клиентов</a:t>
                      </a:r>
                      <a:endParaRPr lang="ru-RU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ru-RU" sz="1100" u="none" strike="noStrike" cap="none" dirty="0" smtClean="0">
                          <a:effectLst/>
                          <a:sym typeface="Arial"/>
                        </a:rPr>
                        <a:t>Финансовые риски</a:t>
                      </a:r>
                    </a:p>
                    <a:p>
                      <a:pPr fontAlgn="auto"/>
                      <a:r>
                        <a:rPr lang="ru-RU" sz="1100" u="none" strike="noStrike" cap="none" dirty="0" smtClean="0">
                          <a:effectLst/>
                          <a:sym typeface="Arial"/>
                        </a:rPr>
                        <a:t>Безопасность Качество услуг</a:t>
                      </a:r>
                      <a:r>
                        <a:rPr lang="ru-RU" sz="1100" u="none" strike="noStrike" cap="none" baseline="0" dirty="0" smtClean="0">
                          <a:effectLst/>
                          <a:sym typeface="Arial"/>
                        </a:rPr>
                        <a:t> </a:t>
                      </a:r>
                      <a:r>
                        <a:rPr lang="ru-RU" sz="1100" u="none" strike="noStrike" cap="none" dirty="0" smtClean="0">
                          <a:effectLst/>
                          <a:sym typeface="Arial"/>
                        </a:rPr>
                        <a:t>Непредвиденные обстоятельства</a:t>
                      </a:r>
                      <a:endParaRPr lang="ru-RU" sz="11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ru-RU" sz="1100" u="none" strike="noStrike" cap="none" dirty="0" smtClean="0">
                          <a:effectLst/>
                          <a:sym typeface="Arial"/>
                        </a:rPr>
                        <a:t>Прозрачные цены</a:t>
                      </a:r>
                      <a:r>
                        <a:rPr lang="ru-RU" sz="1100" u="none" strike="noStrike" cap="none" baseline="0" dirty="0" smtClean="0">
                          <a:effectLst/>
                          <a:sym typeface="Arial"/>
                        </a:rPr>
                        <a:t> </a:t>
                      </a:r>
                      <a:r>
                        <a:rPr lang="ru-RU" sz="1100" u="none" strike="noStrike" cap="none" dirty="0" smtClean="0">
                          <a:effectLst/>
                          <a:sym typeface="Arial"/>
                        </a:rPr>
                        <a:t>Гибкость</a:t>
                      </a:r>
                      <a:endParaRPr lang="ru-RU" sz="11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Arial"/>
                        <a:cs typeface="Times New Roman" pitchFamily="18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auto"/>
                      <a:r>
                        <a:rPr lang="ru-RU" sz="1100" u="none" strike="noStrike" cap="none" dirty="0" smtClean="0">
                          <a:effectLst/>
                          <a:sym typeface="Arial"/>
                        </a:rPr>
                        <a:t>Индивидуальный подход</a:t>
                      </a:r>
                    </a:p>
                    <a:p>
                      <a:pPr fontAlgn="auto"/>
                      <a:r>
                        <a:rPr lang="ru-RU" sz="1100" u="none" strike="noStrike" cap="none" dirty="0" smtClean="0">
                          <a:effectLst/>
                          <a:sym typeface="Arial"/>
                        </a:rPr>
                        <a:t>Поддержка</a:t>
                      </a:r>
                      <a:endParaRPr lang="ru-RU" sz="1100" dirty="0" smtClean="0"/>
                    </a:p>
                    <a:p>
                      <a:endParaRPr lang="ru-RU" sz="11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8098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11510"/>
            <a:ext cx="7717500" cy="1046605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Сотрудничество с туроператором «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AnexTour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»</a:t>
            </a:r>
            <a:br>
              <a:rPr lang="ru-RU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Наименование</a:t>
            </a:r>
            <a:br>
              <a:rPr lang="ru-RU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Общество с ограниченной ответственностью "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Анекс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Туризм"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Адрес</a:t>
            </a:r>
            <a:br>
              <a:rPr lang="ru-RU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127018, Москва г,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вн.тер.г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. муниципальный округ Марьина роща,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ул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Двинцев, д. 12, к. 1,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д.этаж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 8 ком.8 (часть)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Основной вид деятельности по ОКВЭД2</a:t>
            </a:r>
            <a:br>
              <a:rPr lang="ru-RU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79.11 Деятельность туристических агентств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ОКПО</a:t>
            </a:r>
            <a:br>
              <a:rPr lang="ru-RU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05826822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Организационно-правовая форма по ОКОПФ</a:t>
            </a:r>
            <a:br>
              <a:rPr lang="ru-RU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12300 Общества с ограниченной ответственностью</a:t>
            </a:r>
            <a:br>
              <a:rPr lang="ru-RU" sz="1200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b="1" dirty="0">
                <a:latin typeface="Times New Roman" pitchFamily="18" charset="0"/>
                <a:cs typeface="Times New Roman" pitchFamily="18" charset="0"/>
              </a:rPr>
              <a:t>Форма собственности по ОКФС</a:t>
            </a:r>
            <a:br>
              <a:rPr lang="ru-RU" sz="12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24 Собственность иностранных граждан и лиц без </a:t>
            </a:r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гражданства</a:t>
            </a:r>
            <a:br>
              <a:rPr lang="ru-RU" sz="1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100" b="1" dirty="0">
                <a:latin typeface="Times New Roman" pitchFamily="18" charset="0"/>
                <a:cs typeface="Times New Roman" pitchFamily="18" charset="0"/>
              </a:rPr>
              <a:t>ИНН</a:t>
            </a:r>
            <a:br>
              <a:rPr lang="ru-RU" sz="11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7743184470</a:t>
            </a:r>
            <a:br>
              <a:rPr lang="ru-RU" sz="1100" dirty="0">
                <a:latin typeface="Times New Roman" pitchFamily="18" charset="0"/>
                <a:cs typeface="Times New Roman" pitchFamily="18" charset="0"/>
              </a:rPr>
            </a:br>
            <a:r>
              <a:rPr lang="ru-RU" sz="1100" b="1" dirty="0">
                <a:latin typeface="Times New Roman" pitchFamily="18" charset="0"/>
                <a:cs typeface="Times New Roman" pitchFamily="18" charset="0"/>
              </a:rPr>
              <a:t>КПП</a:t>
            </a:r>
            <a:br>
              <a:rPr lang="ru-RU" sz="11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1100" dirty="0">
                <a:latin typeface="Times New Roman" pitchFamily="18" charset="0"/>
                <a:cs typeface="Times New Roman" pitchFamily="18" charset="0"/>
              </a:rPr>
              <a:t>771501001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/>
            </a:r>
            <a:br>
              <a:rPr lang="ru-RU" sz="3200" dirty="0"/>
            </a:b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Турагентство Anex Tour на Куйбышева в Перм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946" y="627534"/>
            <a:ext cx="1631803" cy="86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1386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987</Words>
  <Application>Microsoft Office PowerPoint</Application>
  <PresentationFormat>Экран (16:9)</PresentationFormat>
  <Paragraphs>225</Paragraphs>
  <Slides>18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Minimalist Business Slides XL by Slidesgo</vt:lpstr>
      <vt:lpstr>Бизнес-план турфирмы  ООО «WingsTour»</vt:lpstr>
      <vt:lpstr>Презентация PowerPoint</vt:lpstr>
      <vt:lpstr>Презентация PowerPoint</vt:lpstr>
      <vt:lpstr>Цели открытия: 1. Исследование рынка; 2. Разработка бизнес-плана; 3. Регистрация и легализация бизнеса; 4. Организация финансовых потоков; 5. Создание команды; 6. Разработка бренда; 7. Создание онлайн-присутствия; 8. Формирование партнерских отношений; 9. Разработка туристических продуктов; 10. Реализация маркетинговых мероприятий; 11. Обратная связь и улучшение услуг; 12. Оценка результатов; 13. Долгосрочное развитие; 14. Устойчивое развитие. </vt:lpstr>
      <vt:lpstr>Бизнес-план турагентства:  Фактический и юридический адрес: Нижегородская обл., Нижний Новгород, Комсомольская пл., 6. Место расположения турагентства №1: : Нижегородская обл., Нижний Новгород, Комсомольская пл., 6. Место расположения турагентства №2: Нижегородская обл., Нижний Новгород, ул. Тимирязева, 9  Название предприятия: «WingsTour». Цели бизнеса: Предоставление качественных туристических услуг, организация туров как для индивидуальных клиентов, так и для групп. Форма собственности: ООО (Общество с ограниченной ответственностью). Налогообложения (УСНО): начисляются по ставке 15% «Доходы-Расходы». Страховые взносы: начисляются по ставке 30,2% на фонд оплаты труда при МРОТ (19 242 руб.) и 15% при превышении МРОТ. </vt:lpstr>
      <vt:lpstr>Презентация PowerPoint</vt:lpstr>
      <vt:lpstr>Презентация PowerPoint</vt:lpstr>
      <vt:lpstr>Презентация PowerPoint</vt:lpstr>
      <vt:lpstr>Сотрудничество с туроператором «AnexTour» Наименование Общество с ограниченной ответственностью "Анекс Туризм" Адрес 127018, Москва г, вн.тер.г. муниципальный округ Марьина роща, ул Двинцев, д. 12, к. 1, д.этаж 8 ком.8 (часть) Основной вид деятельности по ОКВЭД2 79.11 Деятельность туристических агентств ОКПО 05826822 Организационно-правовая форма по ОКОПФ 12300 Общества с ограниченной ответственностью Форма собственности по ОКФС 24 Собственность иностранных граждан и лиц без гражданства ИНН 7743184470 КПП 771501001  </vt:lpstr>
      <vt:lpstr>Ассортимент производимой продукции:</vt:lpstr>
      <vt:lpstr>Маркетинг и анализ рынка:</vt:lpstr>
      <vt:lpstr>Презентация PowerPoint</vt:lpstr>
      <vt:lpstr>Смета расходов</vt:lpstr>
      <vt:lpstr>Офис и инфраструктура </vt:lpstr>
      <vt:lpstr>Презентация PowerPoint</vt:lpstr>
      <vt:lpstr>Презентация PowerPoint</vt:lpstr>
      <vt:lpstr>Дополнительные возможные расходы   </vt:lpstr>
      <vt:lpstr>Социальная эффективность проекта: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Бизнес-план турфирмы «WingsTour»</dc:title>
  <dc:creator>Ученик</dc:creator>
  <cp:lastModifiedBy>Ученик</cp:lastModifiedBy>
  <cp:revision>22</cp:revision>
  <dcterms:modified xsi:type="dcterms:W3CDTF">2025-02-12T11:02:37Z</dcterms:modified>
</cp:coreProperties>
</file>