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707B2-DBFD-47B9-823D-0D5191F34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9F29D2-965A-46FE-8FCF-573D58C0C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BF65A-0E02-4418-966F-6F421C1D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0F84C-72AB-4D27-B1DC-308B057D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72EA5-9349-4C23-B1AB-3D42D74A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9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8C176-F29C-4194-A9CB-4CC0DEC2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4B51C6-AB7F-4537-8E2F-7DDF1E475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555D8-701E-4EEB-857F-1F8B93F3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F7913-8BAC-42D7-A4DB-FD7F641B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A5917-6734-4895-9E60-41F8CBAC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6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9ADA0A-2971-4B80-BC90-0132C0679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CF3760-5632-468F-A724-F8921FC60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EA007-E854-484F-8E4E-B23242AA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E93EF-1BD9-4C80-BE92-1C6218E9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45698-9DA4-4462-97FE-A7A767F0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01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44B85-2A57-4A81-B4D7-7EAD7EE4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B8927-5119-45DF-855D-2FFA29EE5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B406E-52A0-424C-BED5-140A3375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7B73B-B11F-40F7-90E9-3912A8E6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D4912-AABB-48DA-BB79-3163AE0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99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60388-2102-4C3B-83AD-F1149473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6280A2-230D-43CA-94D9-BDB7E2DF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99B45-5E4B-4E4A-942B-C17B8338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E28D5-CBD6-4B6B-A3E0-D3313A11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93FDB-40E7-4C16-BCF3-E39D7D36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1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EA9E1-80C1-41A3-9C6F-9B8CDEFC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34BE1-F069-403C-A71A-2B1470D4A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66DBA6-F449-4D8E-826C-8F50A2FA9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A2407-C2BC-442F-B8C9-C0E01E5D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8B07B5-A32B-4915-A908-5B81D5AC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7D4D2-E24B-4379-9526-85B3E894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7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5351D-72AB-4727-8D3A-BF6E0313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DEB13-6F76-4E50-A07C-0C68C015E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D7CDE0-40AF-41F8-A9DD-6DB37B5ED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F7B698-4C71-4516-BC27-56D0F18BF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5ADC1A-5E39-4DA7-BD03-C98797A4C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0D6081-A3B4-4F6B-98AD-8E974380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034432-D4AC-43A6-AAC3-A1E5F671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2A5873-B963-4CAD-950D-E2EE76CC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C3082-0E2D-4346-ABB5-71F261F0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E1779F-AFFD-4298-91B4-B4173395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3120DA-D09E-40C3-92C0-B9687C9D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0E79F-9996-4B47-A6D2-1EBED49B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04CD22-8BB9-4860-BFD9-EC11EC46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2B3A1-D671-4A1E-819A-00EC7B81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19A068-3719-47F0-AF25-B48F2E5A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9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7FE9E-7A2E-4C82-929F-0294EE8E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8B40C-69EB-498E-993D-1AF277661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639D46-574E-410E-8D20-AA3C14E06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7C358-6F3C-4935-86EE-E892C096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9DDB7-3ECA-4AD2-9A4B-9F773236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6387A-560A-4A54-ADAC-25CAC10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0628F-B6F2-4DD2-BE96-8A4582D2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FE33FB-77AA-46E5-A669-A307E4095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BDD1A-C34E-447E-B188-31959C21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1CFEB-ED7A-40C9-85A4-85ED8D4D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74A81-ED83-44AE-B54A-F55FDEF8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D34A1-DFA9-4858-9AE0-AE7ACD97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5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82A24-75AD-4ECB-96EF-9A433A9C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0FF701-B25C-4C37-A068-52BAC77A4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DBD7A-D518-43A9-A381-3FDFA81BE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5AAF9-E96E-41C5-8178-A1E199AD7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24CF1-7BA5-4048-9F94-C613C61FF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1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F35B711-8CC8-45F4-8F73-5C2241745BED}"/>
              </a:ext>
            </a:extLst>
          </p:cNvPr>
          <p:cNvCxnSpPr>
            <a:cxnSpLocks/>
          </p:cNvCxnSpPr>
          <p:nvPr/>
        </p:nvCxnSpPr>
        <p:spPr>
          <a:xfrm>
            <a:off x="2069431" y="3530767"/>
            <a:ext cx="7784933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21F0D2-F655-4BE8-A6CC-DDE0278A3CB4}"/>
              </a:ext>
            </a:extLst>
          </p:cNvPr>
          <p:cNvSpPr txBox="1"/>
          <p:nvPr/>
        </p:nvSpPr>
        <p:spPr>
          <a:xfrm>
            <a:off x="5458828" y="3975435"/>
            <a:ext cx="4395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0070C0"/>
                </a:solidFill>
              </a:rPr>
              <a:t>팀장 </a:t>
            </a:r>
            <a:r>
              <a:rPr lang="en-US" altLang="ko-KR" sz="2400" dirty="0">
                <a:solidFill>
                  <a:srgbClr val="0070C0"/>
                </a:solidFill>
              </a:rPr>
              <a:t>201300545 </a:t>
            </a:r>
            <a:r>
              <a:rPr lang="ko-KR" altLang="en-US" sz="2400" dirty="0">
                <a:solidFill>
                  <a:srgbClr val="0070C0"/>
                </a:solidFill>
              </a:rPr>
              <a:t>김세용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 algn="r"/>
            <a:r>
              <a:rPr lang="en-US" altLang="ko-KR" sz="2400" dirty="0"/>
              <a:t>       201401059 </a:t>
            </a:r>
            <a:r>
              <a:rPr lang="ko-KR" altLang="en-US" sz="2400" dirty="0" err="1"/>
              <a:t>류형오</a:t>
            </a:r>
            <a:endParaRPr lang="en-US" altLang="ko-KR" sz="2400" dirty="0"/>
          </a:p>
          <a:p>
            <a:pPr algn="r"/>
            <a:r>
              <a:rPr lang="en-US" altLang="ko-KR" sz="2400" dirty="0"/>
              <a:t>       201402239 </a:t>
            </a:r>
            <a:r>
              <a:rPr lang="ko-KR" altLang="en-US" sz="2400" dirty="0"/>
              <a:t>이대홍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15DB0-01BA-4895-B7CD-B7078D5F9533}"/>
              </a:ext>
            </a:extLst>
          </p:cNvPr>
          <p:cNvSpPr txBox="1"/>
          <p:nvPr/>
        </p:nvSpPr>
        <p:spPr>
          <a:xfrm>
            <a:off x="2644686" y="2505670"/>
            <a:ext cx="625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RFID</a:t>
            </a:r>
            <a:r>
              <a:rPr lang="en-US" altLang="ko-KR" sz="5400" dirty="0"/>
              <a:t> Cabinet Door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7374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DB2D259-9D19-4348-892B-8796AC4996B4}"/>
              </a:ext>
            </a:extLst>
          </p:cNvPr>
          <p:cNvCxnSpPr>
            <a:cxnSpLocks/>
          </p:cNvCxnSpPr>
          <p:nvPr/>
        </p:nvCxnSpPr>
        <p:spPr>
          <a:xfrm>
            <a:off x="923278" y="924060"/>
            <a:ext cx="10840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001F755-38DB-4E41-A968-E0CAFA81A3B6}"/>
              </a:ext>
            </a:extLst>
          </p:cNvPr>
          <p:cNvCxnSpPr>
            <a:cxnSpLocks/>
          </p:cNvCxnSpPr>
          <p:nvPr/>
        </p:nvCxnSpPr>
        <p:spPr>
          <a:xfrm>
            <a:off x="381000" y="6381885"/>
            <a:ext cx="11382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B83E97-239C-4795-9298-28FE7B9A1F0B}"/>
              </a:ext>
            </a:extLst>
          </p:cNvPr>
          <p:cNvSpPr txBox="1"/>
          <p:nvPr/>
        </p:nvSpPr>
        <p:spPr>
          <a:xfrm>
            <a:off x="1340496" y="3449870"/>
            <a:ext cx="136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제품설명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8" name="그룹 56">
            <a:extLst>
              <a:ext uri="{FF2B5EF4-FFF2-40B4-BE49-F238E27FC236}">
                <a16:creationId xmlns:a16="http://schemas.microsoft.com/office/drawing/2014/main" id="{512A7DC5-A06D-4DC4-BBC6-A80831F85C97}"/>
              </a:ext>
            </a:extLst>
          </p:cNvPr>
          <p:cNvGrpSpPr/>
          <p:nvPr/>
        </p:nvGrpSpPr>
        <p:grpSpPr>
          <a:xfrm>
            <a:off x="10109104" y="2854712"/>
            <a:ext cx="1881874" cy="1809662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9918F93-4ED1-422F-BD7F-EF11FCE13EB0}"/>
                </a:ext>
              </a:extLst>
            </p:cNvPr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79AF936A-6FC4-4FFF-AEE4-E82E21CE7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DC2A35CA-63E3-46A9-9C67-2C82D06569B4}"/>
              </a:ext>
            </a:extLst>
          </p:cNvPr>
          <p:cNvSpPr/>
          <p:nvPr/>
        </p:nvSpPr>
        <p:spPr>
          <a:xfrm>
            <a:off x="10320555" y="3036791"/>
            <a:ext cx="1458954" cy="1445487"/>
          </a:xfrm>
          <a:prstGeom prst="ellipse">
            <a:avLst/>
          </a:prstGeom>
          <a:solidFill>
            <a:srgbClr val="8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DCE7A2-F2B1-45E0-ABA5-A21D8C6E1179}"/>
              </a:ext>
            </a:extLst>
          </p:cNvPr>
          <p:cNvSpPr txBox="1"/>
          <p:nvPr/>
        </p:nvSpPr>
        <p:spPr>
          <a:xfrm>
            <a:off x="10327962" y="3464309"/>
            <a:ext cx="1435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Q&amp;A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7DE21D-9D4B-420F-8738-0655256F613C}"/>
              </a:ext>
            </a:extLst>
          </p:cNvPr>
          <p:cNvSpPr/>
          <p:nvPr/>
        </p:nvSpPr>
        <p:spPr>
          <a:xfrm>
            <a:off x="3237597" y="2559683"/>
            <a:ext cx="205039" cy="333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&gt;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743DAD3-9567-45AB-92A0-1BE4AD80F665}"/>
              </a:ext>
            </a:extLst>
          </p:cNvPr>
          <p:cNvSpPr/>
          <p:nvPr/>
        </p:nvSpPr>
        <p:spPr>
          <a:xfrm>
            <a:off x="9149724" y="3407598"/>
            <a:ext cx="598759" cy="5647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007C3D-532B-4E37-852E-FFFDD69D48F8}"/>
              </a:ext>
            </a:extLst>
          </p:cNvPr>
          <p:cNvSpPr txBox="1"/>
          <p:nvPr/>
        </p:nvSpPr>
        <p:spPr>
          <a:xfrm>
            <a:off x="9211280" y="3329343"/>
            <a:ext cx="42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6" name="그룹 56">
            <a:extLst>
              <a:ext uri="{FF2B5EF4-FFF2-40B4-BE49-F238E27FC236}">
                <a16:creationId xmlns:a16="http://schemas.microsoft.com/office/drawing/2014/main" id="{EBB247BE-8C0B-46D7-A000-8706F15B9B62}"/>
              </a:ext>
            </a:extLst>
          </p:cNvPr>
          <p:cNvGrpSpPr/>
          <p:nvPr/>
        </p:nvGrpSpPr>
        <p:grpSpPr>
          <a:xfrm>
            <a:off x="6904639" y="2830026"/>
            <a:ext cx="1881874" cy="1809662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7D5D38D-C909-4E27-8CAC-F8B80AE3ACCA}"/>
                </a:ext>
              </a:extLst>
            </p:cNvPr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FD7D466D-1866-4720-B872-CE70025D8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F425C91A-B2BA-427D-9475-1DCA6FDBCF71}"/>
              </a:ext>
            </a:extLst>
          </p:cNvPr>
          <p:cNvSpPr/>
          <p:nvPr/>
        </p:nvSpPr>
        <p:spPr>
          <a:xfrm>
            <a:off x="7116090" y="3012105"/>
            <a:ext cx="1458954" cy="1445487"/>
          </a:xfrm>
          <a:prstGeom prst="ellipse">
            <a:avLst/>
          </a:prstGeom>
          <a:solidFill>
            <a:srgbClr val="8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CE12B-F973-4921-8D11-D820D65F9BBB}"/>
              </a:ext>
            </a:extLst>
          </p:cNvPr>
          <p:cNvSpPr txBox="1"/>
          <p:nvPr/>
        </p:nvSpPr>
        <p:spPr>
          <a:xfrm>
            <a:off x="7139631" y="3552860"/>
            <a:ext cx="1435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</a:rPr>
              <a:t>제품시연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DE48F0E-E3A1-423E-9CBF-DB63CBED84F5}"/>
              </a:ext>
            </a:extLst>
          </p:cNvPr>
          <p:cNvSpPr/>
          <p:nvPr/>
        </p:nvSpPr>
        <p:spPr>
          <a:xfrm>
            <a:off x="5845414" y="3407598"/>
            <a:ext cx="598759" cy="5647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8BBA7-6B0F-4A1C-B438-3FF13D862F8D}"/>
              </a:ext>
            </a:extLst>
          </p:cNvPr>
          <p:cNvSpPr txBox="1"/>
          <p:nvPr/>
        </p:nvSpPr>
        <p:spPr>
          <a:xfrm>
            <a:off x="5906970" y="3329343"/>
            <a:ext cx="42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066255-B4EC-48ED-8D00-8AD0325F3662}"/>
              </a:ext>
            </a:extLst>
          </p:cNvPr>
          <p:cNvSpPr/>
          <p:nvPr/>
        </p:nvSpPr>
        <p:spPr>
          <a:xfrm>
            <a:off x="2503454" y="3481009"/>
            <a:ext cx="598759" cy="5647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867531-B22F-4F41-8DD4-431A8C92AF4C}"/>
              </a:ext>
            </a:extLst>
          </p:cNvPr>
          <p:cNvSpPr txBox="1"/>
          <p:nvPr/>
        </p:nvSpPr>
        <p:spPr>
          <a:xfrm>
            <a:off x="2565010" y="3402754"/>
            <a:ext cx="42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7" name="그룹 56">
            <a:extLst>
              <a:ext uri="{FF2B5EF4-FFF2-40B4-BE49-F238E27FC236}">
                <a16:creationId xmlns:a16="http://schemas.microsoft.com/office/drawing/2014/main" id="{71B64948-0094-4A57-83FD-0B97A4BB4D3E}"/>
              </a:ext>
            </a:extLst>
          </p:cNvPr>
          <p:cNvGrpSpPr/>
          <p:nvPr/>
        </p:nvGrpSpPr>
        <p:grpSpPr>
          <a:xfrm>
            <a:off x="3568282" y="2848830"/>
            <a:ext cx="1881874" cy="1809662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821C17F-54DB-449A-87BE-E8AA9F1E455A}"/>
                </a:ext>
              </a:extLst>
            </p:cNvPr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21233183-E611-4110-9C2B-39ED5D466D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8293CD78-7B41-47B4-8BEF-1DA1C22F1EE7}"/>
              </a:ext>
            </a:extLst>
          </p:cNvPr>
          <p:cNvSpPr/>
          <p:nvPr/>
        </p:nvSpPr>
        <p:spPr>
          <a:xfrm>
            <a:off x="3779733" y="3030909"/>
            <a:ext cx="1458954" cy="1445487"/>
          </a:xfrm>
          <a:prstGeom prst="ellipse">
            <a:avLst/>
          </a:prstGeom>
          <a:solidFill>
            <a:srgbClr val="8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52D00F-B79B-4DC4-B08E-970D6F1F2ECA}"/>
              </a:ext>
            </a:extLst>
          </p:cNvPr>
          <p:cNvSpPr txBox="1"/>
          <p:nvPr/>
        </p:nvSpPr>
        <p:spPr>
          <a:xfrm>
            <a:off x="3770787" y="3391427"/>
            <a:ext cx="1435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시스템 구성도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42" name="그룹 56">
            <a:extLst>
              <a:ext uri="{FF2B5EF4-FFF2-40B4-BE49-F238E27FC236}">
                <a16:creationId xmlns:a16="http://schemas.microsoft.com/office/drawing/2014/main" id="{7D4B734F-67AC-46DF-9906-6A6BCBCEA408}"/>
              </a:ext>
            </a:extLst>
          </p:cNvPr>
          <p:cNvGrpSpPr/>
          <p:nvPr/>
        </p:nvGrpSpPr>
        <p:grpSpPr>
          <a:xfrm>
            <a:off x="201930" y="2835675"/>
            <a:ext cx="1881874" cy="1809662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BF8E024-1450-4E6E-8EE6-CFBFC6EBB67C}"/>
                </a:ext>
              </a:extLst>
            </p:cNvPr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D66FF0B2-D82B-48CE-BAE7-F0188CD63B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6170B386-CD20-4767-9586-776FAB94AFEB}"/>
              </a:ext>
            </a:extLst>
          </p:cNvPr>
          <p:cNvSpPr/>
          <p:nvPr/>
        </p:nvSpPr>
        <p:spPr>
          <a:xfrm>
            <a:off x="413381" y="3017754"/>
            <a:ext cx="1458954" cy="1445487"/>
          </a:xfrm>
          <a:prstGeom prst="ellipse">
            <a:avLst/>
          </a:prstGeom>
          <a:solidFill>
            <a:srgbClr val="8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69FDF0-BBAF-4268-A67F-B26BF969F267}"/>
              </a:ext>
            </a:extLst>
          </p:cNvPr>
          <p:cNvSpPr txBox="1"/>
          <p:nvPr/>
        </p:nvSpPr>
        <p:spPr>
          <a:xfrm>
            <a:off x="425151" y="3552860"/>
            <a:ext cx="1435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제품설명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E617E9-A70A-4E49-9EA7-2897A459228D}"/>
              </a:ext>
            </a:extLst>
          </p:cNvPr>
          <p:cNvSpPr txBox="1"/>
          <p:nvPr/>
        </p:nvSpPr>
        <p:spPr>
          <a:xfrm>
            <a:off x="428625" y="380999"/>
            <a:ext cx="66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DB3E60-5B14-4CFF-9C47-B47F6A9A629D}"/>
              </a:ext>
            </a:extLst>
          </p:cNvPr>
          <p:cNvSpPr txBox="1"/>
          <p:nvPr/>
        </p:nvSpPr>
        <p:spPr>
          <a:xfrm>
            <a:off x="856603" y="508216"/>
            <a:ext cx="229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목차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0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57A7D01-418C-4F05-A1B2-FBFF4F5164A3}"/>
              </a:ext>
            </a:extLst>
          </p:cNvPr>
          <p:cNvCxnSpPr>
            <a:cxnSpLocks/>
          </p:cNvCxnSpPr>
          <p:nvPr/>
        </p:nvCxnSpPr>
        <p:spPr>
          <a:xfrm>
            <a:off x="923278" y="924060"/>
            <a:ext cx="10840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B8BA3A-1755-4287-A904-BCEDBFABACCC}"/>
              </a:ext>
            </a:extLst>
          </p:cNvPr>
          <p:cNvSpPr txBox="1"/>
          <p:nvPr/>
        </p:nvSpPr>
        <p:spPr>
          <a:xfrm>
            <a:off x="856603" y="508216"/>
            <a:ext cx="229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제품설명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3FB32BB-0325-4C3A-992F-DC820BACA6AE}"/>
              </a:ext>
            </a:extLst>
          </p:cNvPr>
          <p:cNvCxnSpPr>
            <a:cxnSpLocks/>
          </p:cNvCxnSpPr>
          <p:nvPr/>
        </p:nvCxnSpPr>
        <p:spPr>
          <a:xfrm>
            <a:off x="381000" y="6381885"/>
            <a:ext cx="11382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4E3119F-248C-4ABB-9D22-B5675176F2B1}"/>
              </a:ext>
            </a:extLst>
          </p:cNvPr>
          <p:cNvSpPr txBox="1"/>
          <p:nvPr/>
        </p:nvSpPr>
        <p:spPr>
          <a:xfrm>
            <a:off x="428625" y="380999"/>
            <a:ext cx="66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21738103-A755-402B-995D-B85BF3891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43" y="969881"/>
            <a:ext cx="5830132" cy="515112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C498BD1-58FA-41C8-96ED-CFCD558F2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2" y="1077413"/>
            <a:ext cx="3036316" cy="279033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0D6F169-7681-4476-AF8E-94C6885F7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62" y="3484023"/>
            <a:ext cx="3036316" cy="23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D34D75-A44A-40B9-9537-D340C34E0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14" y="2379928"/>
            <a:ext cx="1393790" cy="135646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57A7D01-418C-4F05-A1B2-FBFF4F5164A3}"/>
              </a:ext>
            </a:extLst>
          </p:cNvPr>
          <p:cNvCxnSpPr>
            <a:cxnSpLocks/>
          </p:cNvCxnSpPr>
          <p:nvPr/>
        </p:nvCxnSpPr>
        <p:spPr>
          <a:xfrm>
            <a:off x="923278" y="924060"/>
            <a:ext cx="10840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B8BA3A-1755-4287-A904-BCEDBFABACCC}"/>
              </a:ext>
            </a:extLst>
          </p:cNvPr>
          <p:cNvSpPr txBox="1"/>
          <p:nvPr/>
        </p:nvSpPr>
        <p:spPr>
          <a:xfrm>
            <a:off x="856603" y="508216"/>
            <a:ext cx="229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시스템 구성도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367FF3-35AC-4A1A-A7D7-40DE0BF63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70" y="2529070"/>
            <a:ext cx="2829330" cy="10581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71D0E7-45C1-46FD-B028-EE456D426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28" y="1089012"/>
            <a:ext cx="1166426" cy="10759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52647D7-850D-4547-A5CB-8F8BDB408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8" y="2358488"/>
            <a:ext cx="1393790" cy="1377907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6F05251-248C-4DE6-B008-97F7B59164D1}"/>
              </a:ext>
            </a:extLst>
          </p:cNvPr>
          <p:cNvCxnSpPr>
            <a:stCxn id="14" idx="3"/>
            <a:endCxn id="5" idx="1"/>
          </p:cNvCxnSpPr>
          <p:nvPr/>
        </p:nvCxnSpPr>
        <p:spPr>
          <a:xfrm>
            <a:off x="2317068" y="3047442"/>
            <a:ext cx="2050746" cy="1072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F59643A-B506-416D-B014-6CB163116D17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342441" y="2164981"/>
            <a:ext cx="0" cy="77197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817480-67BC-44BD-8BAF-ACD2CA9BEE3F}"/>
              </a:ext>
            </a:extLst>
          </p:cNvPr>
          <p:cNvSpPr txBox="1"/>
          <p:nvPr/>
        </p:nvSpPr>
        <p:spPr>
          <a:xfrm>
            <a:off x="2476500" y="3151186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13BD9BA-7ACD-4484-832C-0B3B84EAA553}"/>
              </a:ext>
            </a:extLst>
          </p:cNvPr>
          <p:cNvCxnSpPr/>
          <p:nvPr/>
        </p:nvCxnSpPr>
        <p:spPr>
          <a:xfrm>
            <a:off x="5953125" y="3009341"/>
            <a:ext cx="200025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460290E-6CEC-4C85-913F-AF83AA2C08C3}"/>
              </a:ext>
            </a:extLst>
          </p:cNvPr>
          <p:cNvCxnSpPr>
            <a:cxnSpLocks/>
          </p:cNvCxnSpPr>
          <p:nvPr/>
        </p:nvCxnSpPr>
        <p:spPr>
          <a:xfrm flipH="1">
            <a:off x="5953125" y="3241754"/>
            <a:ext cx="200024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808C8AC5-8821-4367-9F42-370B779C2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50" y="4418751"/>
            <a:ext cx="1360170" cy="1515189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7D3E499-F83F-4E35-8AF6-B4B1BDD507CE}"/>
              </a:ext>
            </a:extLst>
          </p:cNvPr>
          <p:cNvCxnSpPr>
            <a:cxnSpLocks/>
            <a:stCxn id="27" idx="0"/>
            <a:endCxn id="10" idx="2"/>
          </p:cNvCxnSpPr>
          <p:nvPr/>
        </p:nvCxnSpPr>
        <p:spPr>
          <a:xfrm flipV="1">
            <a:off x="9474235" y="3587254"/>
            <a:ext cx="0" cy="83149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F9D6935-0E20-4275-B374-31E195F680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20" y="4481996"/>
            <a:ext cx="1653980" cy="126480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3C2CBB7-52F1-4469-A6ED-899F3DE286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68" y="4467054"/>
            <a:ext cx="1183165" cy="1279750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0AF5624-9FB7-4616-9C3A-97196A3A2ACC}"/>
              </a:ext>
            </a:extLst>
          </p:cNvPr>
          <p:cNvCxnSpPr>
            <a:cxnSpLocks/>
          </p:cNvCxnSpPr>
          <p:nvPr/>
        </p:nvCxnSpPr>
        <p:spPr>
          <a:xfrm>
            <a:off x="5322718" y="3806329"/>
            <a:ext cx="709675" cy="6756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AB30DA-D50D-4AB2-907C-5B1EC10B6FCA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4051051" y="3800617"/>
            <a:ext cx="715352" cy="66643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3FB32BB-0325-4C3A-992F-DC820BACA6AE}"/>
              </a:ext>
            </a:extLst>
          </p:cNvPr>
          <p:cNvCxnSpPr>
            <a:cxnSpLocks/>
          </p:cNvCxnSpPr>
          <p:nvPr/>
        </p:nvCxnSpPr>
        <p:spPr>
          <a:xfrm>
            <a:off x="381000" y="6381885"/>
            <a:ext cx="11382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4E3119F-248C-4ABB-9D22-B5675176F2B1}"/>
              </a:ext>
            </a:extLst>
          </p:cNvPr>
          <p:cNvSpPr txBox="1"/>
          <p:nvPr/>
        </p:nvSpPr>
        <p:spPr>
          <a:xfrm>
            <a:off x="428625" y="380999"/>
            <a:ext cx="66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C878A4-C83C-445B-9F3C-5C224C0E6115}"/>
              </a:ext>
            </a:extLst>
          </p:cNvPr>
          <p:cNvSpPr txBox="1"/>
          <p:nvPr/>
        </p:nvSpPr>
        <p:spPr>
          <a:xfrm>
            <a:off x="6072187" y="2638717"/>
            <a:ext cx="18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User ID / Status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1665D-8172-4111-99A4-F82109EBD3A7}"/>
              </a:ext>
            </a:extLst>
          </p:cNvPr>
          <p:cNvSpPr txBox="1"/>
          <p:nvPr/>
        </p:nvSpPr>
        <p:spPr>
          <a:xfrm>
            <a:off x="9566181" y="3833725"/>
            <a:ext cx="2489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Permission User /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716AF-A228-461E-B82F-D94BC4EDE5A4}"/>
              </a:ext>
            </a:extLst>
          </p:cNvPr>
          <p:cNvSpPr txBox="1"/>
          <p:nvPr/>
        </p:nvSpPr>
        <p:spPr>
          <a:xfrm>
            <a:off x="6313508" y="3320754"/>
            <a:ext cx="139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Permission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DDC5C-4000-42C6-8CB2-8F7FF7C3AB90}"/>
              </a:ext>
            </a:extLst>
          </p:cNvPr>
          <p:cNvSpPr txBox="1"/>
          <p:nvPr/>
        </p:nvSpPr>
        <p:spPr>
          <a:xfrm>
            <a:off x="2463677" y="3071284"/>
            <a:ext cx="186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Request Access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426C8-100B-4C22-952E-8C7DED30709C}"/>
              </a:ext>
            </a:extLst>
          </p:cNvPr>
          <p:cNvSpPr txBox="1"/>
          <p:nvPr/>
        </p:nvSpPr>
        <p:spPr>
          <a:xfrm>
            <a:off x="2759228" y="5730124"/>
            <a:ext cx="2549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Open/Close door: </a:t>
            </a:r>
            <a:r>
              <a:rPr lang="en-US" altLang="ko-KR" sz="1600" dirty="0">
                <a:solidFill>
                  <a:srgbClr val="FFFF00"/>
                </a:solidFill>
              </a:rPr>
              <a:t>Yellow</a:t>
            </a:r>
          </a:p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No Permission:</a:t>
            </a:r>
            <a:r>
              <a:rPr lang="en-US" altLang="ko-KR" sz="1600" dirty="0">
                <a:solidFill>
                  <a:srgbClr val="FF0000"/>
                </a:solidFill>
              </a:rPr>
              <a:t> Red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0DAF90-A4FC-428C-9483-0F879CFEBB13}"/>
              </a:ext>
            </a:extLst>
          </p:cNvPr>
          <p:cNvSpPr txBox="1"/>
          <p:nvPr/>
        </p:nvSpPr>
        <p:spPr>
          <a:xfrm>
            <a:off x="3342440" y="2164981"/>
            <a:ext cx="109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Offer ID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2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F68113-7829-4EB6-87B0-72DFAB873E28}"/>
              </a:ext>
            </a:extLst>
          </p:cNvPr>
          <p:cNvCxnSpPr>
            <a:cxnSpLocks/>
          </p:cNvCxnSpPr>
          <p:nvPr/>
        </p:nvCxnSpPr>
        <p:spPr>
          <a:xfrm>
            <a:off x="923278" y="924060"/>
            <a:ext cx="10840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69E2BD-0368-453E-B5A6-42BECAC9463A}"/>
              </a:ext>
            </a:extLst>
          </p:cNvPr>
          <p:cNvCxnSpPr>
            <a:cxnSpLocks/>
          </p:cNvCxnSpPr>
          <p:nvPr/>
        </p:nvCxnSpPr>
        <p:spPr>
          <a:xfrm>
            <a:off x="381000" y="6381885"/>
            <a:ext cx="11382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962AB3-E173-4B0C-BA30-FFFE3ADFA3CB}"/>
              </a:ext>
            </a:extLst>
          </p:cNvPr>
          <p:cNvSpPr txBox="1"/>
          <p:nvPr/>
        </p:nvSpPr>
        <p:spPr>
          <a:xfrm>
            <a:off x="428625" y="380999"/>
            <a:ext cx="66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3.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7D9C62-8B84-4E90-9691-4CB1D7BAB891}"/>
              </a:ext>
            </a:extLst>
          </p:cNvPr>
          <p:cNvSpPr txBox="1"/>
          <p:nvPr/>
        </p:nvSpPr>
        <p:spPr>
          <a:xfrm>
            <a:off x="856603" y="527429"/>
            <a:ext cx="185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</a:rPr>
              <a:t>제품시연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793EDF-F391-4F8F-8B04-8D6C4AFB1267}"/>
              </a:ext>
            </a:extLst>
          </p:cNvPr>
          <p:cNvSpPr txBox="1"/>
          <p:nvPr/>
        </p:nvSpPr>
        <p:spPr>
          <a:xfrm>
            <a:off x="5305425" y="735955"/>
            <a:ext cx="138112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400" dirty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85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505">
            <a:extLst>
              <a:ext uri="{FF2B5EF4-FFF2-40B4-BE49-F238E27FC236}">
                <a16:creationId xmlns:a16="http://schemas.microsoft.com/office/drawing/2014/main" id="{26F63D41-6CBF-4219-8392-155FD2853661}"/>
              </a:ext>
            </a:extLst>
          </p:cNvPr>
          <p:cNvGrpSpPr/>
          <p:nvPr/>
        </p:nvGrpSpPr>
        <p:grpSpPr>
          <a:xfrm>
            <a:off x="5497168" y="1783693"/>
            <a:ext cx="1197663" cy="1126777"/>
            <a:chOff x="5972700" y="2330200"/>
            <a:chExt cx="411625" cy="387275"/>
          </a:xfrm>
        </p:grpSpPr>
        <p:sp>
          <p:nvSpPr>
            <p:cNvPr id="5" name="Shape 506">
              <a:extLst>
                <a:ext uri="{FF2B5EF4-FFF2-40B4-BE49-F238E27FC236}">
                  <a16:creationId xmlns:a16="http://schemas.microsoft.com/office/drawing/2014/main" id="{D84FDF26-92F1-4792-BAC5-B7455DD4652F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507">
              <a:extLst>
                <a:ext uri="{FF2B5EF4-FFF2-40B4-BE49-F238E27FC236}">
                  <a16:creationId xmlns:a16="http://schemas.microsoft.com/office/drawing/2014/main" id="{E761D250-058C-4D96-B970-B38DC8A8119D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631DB5A-3AD7-4C8D-84CC-79890309EB50}"/>
              </a:ext>
            </a:extLst>
          </p:cNvPr>
          <p:cNvSpPr txBox="1"/>
          <p:nvPr/>
        </p:nvSpPr>
        <p:spPr>
          <a:xfrm>
            <a:off x="3848926" y="3072035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8000" dirty="0">
                <a:solidFill>
                  <a:schemeClr val="accent1">
                    <a:lumMod val="75000"/>
                  </a:schemeClr>
                </a:solidFill>
              </a:rPr>
              <a:t>THANKS!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F68113-7829-4EB6-87B0-72DFAB873E28}"/>
              </a:ext>
            </a:extLst>
          </p:cNvPr>
          <p:cNvCxnSpPr>
            <a:cxnSpLocks/>
          </p:cNvCxnSpPr>
          <p:nvPr/>
        </p:nvCxnSpPr>
        <p:spPr>
          <a:xfrm>
            <a:off x="923278" y="924060"/>
            <a:ext cx="10840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69E2BD-0368-453E-B5A6-42BECAC9463A}"/>
              </a:ext>
            </a:extLst>
          </p:cNvPr>
          <p:cNvCxnSpPr>
            <a:cxnSpLocks/>
          </p:cNvCxnSpPr>
          <p:nvPr/>
        </p:nvCxnSpPr>
        <p:spPr>
          <a:xfrm>
            <a:off x="381000" y="6381885"/>
            <a:ext cx="11382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F6A256-D378-4DEA-B8BE-2382790E6D34}"/>
              </a:ext>
            </a:extLst>
          </p:cNvPr>
          <p:cNvSpPr txBox="1"/>
          <p:nvPr/>
        </p:nvSpPr>
        <p:spPr>
          <a:xfrm>
            <a:off x="3943026" y="431210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Do you have a question?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962AB3-E173-4B0C-BA30-FFFE3ADFA3CB}"/>
              </a:ext>
            </a:extLst>
          </p:cNvPr>
          <p:cNvSpPr txBox="1"/>
          <p:nvPr/>
        </p:nvSpPr>
        <p:spPr>
          <a:xfrm>
            <a:off x="428625" y="380999"/>
            <a:ext cx="66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4.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7D9C62-8B84-4E90-9691-4CB1D7BAB891}"/>
              </a:ext>
            </a:extLst>
          </p:cNvPr>
          <p:cNvSpPr txBox="1"/>
          <p:nvPr/>
        </p:nvSpPr>
        <p:spPr>
          <a:xfrm>
            <a:off x="923278" y="442554"/>
            <a:ext cx="185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Q&amp;A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1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76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대홍</dc:creator>
  <cp:lastModifiedBy>이 대홍</cp:lastModifiedBy>
  <cp:revision>13</cp:revision>
  <dcterms:created xsi:type="dcterms:W3CDTF">2018-09-24T06:09:59Z</dcterms:created>
  <dcterms:modified xsi:type="dcterms:W3CDTF">2018-09-24T08:29:34Z</dcterms:modified>
</cp:coreProperties>
</file>