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F719"/>
    <a:srgbClr val="27AE02"/>
    <a:srgbClr val="3C9A1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6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28.08.2014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28.08.2014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28.08.2014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28.08.2014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28.08.2014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28.08.2014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28.08.2014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28.08.2014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28.08.2014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28.08.2014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28.08.2014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7AE02"/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28.08.2014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3F719"/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332656"/>
            <a:ext cx="9144000" cy="1470025"/>
          </a:xfrm>
        </p:spPr>
        <p:txBody>
          <a:bodyPr/>
          <a:lstStyle/>
          <a:p>
            <a:r>
              <a:rPr lang="ru-RU" dirty="0" smtClean="0"/>
              <a:t>Звук </a:t>
            </a:r>
            <a:r>
              <a:rPr lang="ru-RU" dirty="0" smtClean="0">
                <a:solidFill>
                  <a:srgbClr val="FF0000"/>
                </a:solidFill>
              </a:rPr>
              <a:t>А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1772816"/>
            <a:ext cx="9144000" cy="4464496"/>
          </a:xfrm>
        </p:spPr>
        <p:txBody>
          <a:bodyPr>
            <a:noAutofit/>
          </a:bodyPr>
          <a:lstStyle/>
          <a:p>
            <a:r>
              <a:rPr lang="ru-RU" dirty="0" smtClean="0">
                <a:solidFill>
                  <a:schemeClr val="tx1"/>
                </a:solidFill>
              </a:rPr>
              <a:t>Гласный</a:t>
            </a:r>
          </a:p>
          <a:p>
            <a:endParaRPr lang="ru-RU" dirty="0" smtClean="0"/>
          </a:p>
          <a:p>
            <a:pPr algn="l"/>
            <a:r>
              <a:rPr lang="ru-RU" dirty="0" smtClean="0"/>
              <a:t>           </a:t>
            </a:r>
            <a:r>
              <a:rPr lang="ru-RU" dirty="0" smtClean="0">
                <a:solidFill>
                  <a:schemeClr val="tx1"/>
                </a:solidFill>
              </a:rPr>
              <a:t>ударный</a:t>
            </a:r>
            <a:r>
              <a:rPr lang="ru-RU" dirty="0" smtClean="0"/>
              <a:t>                                      </a:t>
            </a:r>
            <a:r>
              <a:rPr lang="ru-RU" dirty="0" smtClean="0">
                <a:solidFill>
                  <a:schemeClr val="tx1"/>
                </a:solidFill>
              </a:rPr>
              <a:t>капк</a:t>
            </a:r>
            <a:r>
              <a:rPr lang="ru-RU" dirty="0" smtClean="0">
                <a:solidFill>
                  <a:srgbClr val="FF0000"/>
                </a:solidFill>
              </a:rPr>
              <a:t>а</a:t>
            </a:r>
            <a:r>
              <a:rPr lang="ru-RU" dirty="0" smtClean="0">
                <a:solidFill>
                  <a:schemeClr val="tx1"/>
                </a:solidFill>
              </a:rPr>
              <a:t>н</a:t>
            </a:r>
            <a:r>
              <a:rPr lang="ru-RU" dirty="0" smtClean="0"/>
              <a:t>   </a:t>
            </a:r>
          </a:p>
          <a:p>
            <a:pPr algn="l"/>
            <a:r>
              <a:rPr lang="ru-RU" dirty="0" smtClean="0"/>
              <a:t> </a:t>
            </a:r>
            <a:r>
              <a:rPr lang="ru-RU" dirty="0" smtClean="0"/>
              <a:t>                      </a:t>
            </a:r>
          </a:p>
          <a:p>
            <a:pPr algn="l"/>
            <a:r>
              <a:rPr lang="ru-RU" dirty="0" smtClean="0"/>
              <a:t>           </a:t>
            </a:r>
            <a:r>
              <a:rPr lang="ru-RU" dirty="0" smtClean="0">
                <a:solidFill>
                  <a:schemeClr val="tx1"/>
                </a:solidFill>
              </a:rPr>
              <a:t>безударный</a:t>
            </a:r>
            <a:r>
              <a:rPr lang="ru-RU" dirty="0" smtClean="0"/>
              <a:t>                                </a:t>
            </a:r>
            <a:r>
              <a:rPr lang="ru-RU" dirty="0" smtClean="0">
                <a:solidFill>
                  <a:schemeClr val="tx1"/>
                </a:solidFill>
              </a:rPr>
              <a:t>к</a:t>
            </a:r>
            <a:r>
              <a:rPr lang="ru-RU" dirty="0" smtClean="0">
                <a:solidFill>
                  <a:srgbClr val="FF0000"/>
                </a:solidFill>
              </a:rPr>
              <a:t>а</a:t>
            </a:r>
            <a:r>
              <a:rPr lang="ru-RU" dirty="0" smtClean="0">
                <a:solidFill>
                  <a:schemeClr val="tx1"/>
                </a:solidFill>
              </a:rPr>
              <a:t>ртин</a:t>
            </a:r>
            <a:r>
              <a:rPr lang="ru-RU" dirty="0" smtClean="0">
                <a:solidFill>
                  <a:srgbClr val="FF0000"/>
                </a:solidFill>
              </a:rPr>
              <a:t>а</a:t>
            </a:r>
            <a:endParaRPr lang="ru-RU" dirty="0">
              <a:solidFill>
                <a:srgbClr val="FF0000"/>
              </a:solidFill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 flipV="1">
            <a:off x="7020272" y="2924944"/>
            <a:ext cx="72008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/>
          <p:cNvCxnSpPr/>
          <p:nvPr/>
        </p:nvCxnSpPr>
        <p:spPr>
          <a:xfrm flipV="1">
            <a:off x="7020272" y="4149080"/>
            <a:ext cx="72008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Экран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Звук А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Звук А</dc:title>
  <dc:creator>user</dc:creator>
  <cp:lastModifiedBy>user</cp:lastModifiedBy>
  <cp:revision>2</cp:revision>
  <dcterms:created xsi:type="dcterms:W3CDTF">2014-08-28T03:39:31Z</dcterms:created>
  <dcterms:modified xsi:type="dcterms:W3CDTF">2014-08-28T03:49:46Z</dcterms:modified>
</cp:coreProperties>
</file>