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Futura Bold" charset="1" panose="020B0702020204020203"/>
      <p:regular r:id="rId14"/>
    </p:embeddedFont>
    <p:embeddedFont>
      <p:font typeface="Canva Sans" charset="1" panose="020B05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132988"/>
            <a:ext cx="14166022" cy="5125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17"/>
              </a:lnSpc>
              <a:spcBef>
                <a:spcPct val="0"/>
              </a:spcBef>
            </a:pPr>
            <a:r>
              <a:rPr lang="en-US" b="true" sz="4764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•Problem Statement ID –</a:t>
            </a:r>
          </a:p>
          <a:p>
            <a:pPr algn="just">
              <a:lnSpc>
                <a:spcPts val="5717"/>
              </a:lnSpc>
              <a:spcBef>
                <a:spcPct val="0"/>
              </a:spcBef>
            </a:pPr>
          </a:p>
          <a:p>
            <a:pPr algn="just">
              <a:lnSpc>
                <a:spcPts val="5717"/>
              </a:lnSpc>
              <a:spcBef>
                <a:spcPct val="0"/>
              </a:spcBef>
            </a:pPr>
            <a:r>
              <a:rPr lang="en-US" b="true" sz="4764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•Problem Statement Title-</a:t>
            </a:r>
          </a:p>
          <a:p>
            <a:pPr algn="just">
              <a:lnSpc>
                <a:spcPts val="5717"/>
              </a:lnSpc>
              <a:spcBef>
                <a:spcPct val="0"/>
              </a:spcBef>
            </a:pPr>
          </a:p>
          <a:p>
            <a:pPr algn="just">
              <a:lnSpc>
                <a:spcPts val="5717"/>
              </a:lnSpc>
              <a:spcBef>
                <a:spcPct val="0"/>
              </a:spcBef>
            </a:pPr>
            <a:r>
              <a:rPr lang="en-US" b="true" sz="4764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•Domain- Fintech/AI and Automation</a:t>
            </a:r>
          </a:p>
          <a:p>
            <a:pPr algn="just">
              <a:lnSpc>
                <a:spcPts val="5717"/>
              </a:lnSpc>
              <a:spcBef>
                <a:spcPct val="0"/>
              </a:spcBef>
            </a:pPr>
          </a:p>
          <a:p>
            <a:pPr algn="just">
              <a:lnSpc>
                <a:spcPts val="5717"/>
              </a:lnSpc>
              <a:spcBef>
                <a:spcPct val="0"/>
              </a:spcBef>
            </a:pPr>
            <a:r>
              <a:rPr lang="en-US" b="true" sz="4764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•Team Name (Registered on portal)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-17229"/>
            <a:ext cx="18288000" cy="2342251"/>
            <a:chOff x="0" y="0"/>
            <a:chExt cx="4816593" cy="6168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616889"/>
            </a:xfrm>
            <a:custGeom>
              <a:avLst/>
              <a:gdLst/>
              <a:ahLst/>
              <a:cxnLst/>
              <a:rect r="r" b="b" t="t" l="l"/>
              <a:pathLst>
                <a:path h="61688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889"/>
                  </a:lnTo>
                  <a:lnTo>
                    <a:pt x="0" y="61688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6549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0"/>
            <a:ext cx="18288000" cy="2325022"/>
          </a:xfrm>
          <a:custGeom>
            <a:avLst/>
            <a:gdLst/>
            <a:ahLst/>
            <a:cxnLst/>
            <a:rect r="r" b="b" t="t" l="l"/>
            <a:pathLst>
              <a:path h="2325022" w="18288000">
                <a:moveTo>
                  <a:pt x="0" y="0"/>
                </a:moveTo>
                <a:lnTo>
                  <a:pt x="18288000" y="0"/>
                </a:lnTo>
                <a:lnTo>
                  <a:pt x="18288000" y="2325022"/>
                </a:lnTo>
                <a:lnTo>
                  <a:pt x="0" y="232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</a:blip>
            <a:stretch>
              <a:fillRect l="-22102" t="-253372" r="0" b="-36994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396909" y="600187"/>
            <a:ext cx="10151338" cy="1107419"/>
          </a:xfrm>
          <a:custGeom>
            <a:avLst/>
            <a:gdLst/>
            <a:ahLst/>
            <a:cxnLst/>
            <a:rect r="r" b="b" t="t" l="l"/>
            <a:pathLst>
              <a:path h="1107419" w="10151338">
                <a:moveTo>
                  <a:pt x="0" y="0"/>
                </a:moveTo>
                <a:lnTo>
                  <a:pt x="10151338" y="0"/>
                </a:lnTo>
                <a:lnTo>
                  <a:pt x="10151338" y="1107418"/>
                </a:lnTo>
                <a:lnTo>
                  <a:pt x="0" y="1107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900045" y="545696"/>
            <a:ext cx="1359255" cy="855262"/>
          </a:xfrm>
          <a:custGeom>
            <a:avLst/>
            <a:gdLst/>
            <a:ahLst/>
            <a:cxnLst/>
            <a:rect r="r" b="b" t="t" l="l"/>
            <a:pathLst>
              <a:path h="855262" w="1359255">
                <a:moveTo>
                  <a:pt x="0" y="0"/>
                </a:moveTo>
                <a:lnTo>
                  <a:pt x="1359255" y="0"/>
                </a:lnTo>
                <a:lnTo>
                  <a:pt x="1359255" y="855261"/>
                </a:lnTo>
                <a:lnTo>
                  <a:pt x="0" y="8552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8027" y="840321"/>
            <a:ext cx="3592900" cy="644379"/>
          </a:xfrm>
          <a:custGeom>
            <a:avLst/>
            <a:gdLst/>
            <a:ahLst/>
            <a:cxnLst/>
            <a:rect r="r" b="b" t="t" l="l"/>
            <a:pathLst>
              <a:path h="644379" w="3592900">
                <a:moveTo>
                  <a:pt x="0" y="0"/>
                </a:moveTo>
                <a:lnTo>
                  <a:pt x="3592900" y="0"/>
                </a:lnTo>
                <a:lnTo>
                  <a:pt x="3592900" y="644379"/>
                </a:lnTo>
                <a:lnTo>
                  <a:pt x="0" y="6443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524" y="1348920"/>
            <a:ext cx="8628635" cy="1246537"/>
            <a:chOff x="0" y="0"/>
            <a:chExt cx="11504847" cy="16620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04847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504847">
                  <a:moveTo>
                    <a:pt x="0" y="0"/>
                  </a:moveTo>
                  <a:lnTo>
                    <a:pt x="11504847" y="0"/>
                  </a:lnTo>
                  <a:lnTo>
                    <a:pt x="11504847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1348920"/>
            <a:ext cx="1246442" cy="1246442"/>
            <a:chOff x="0" y="0"/>
            <a:chExt cx="1661923" cy="16619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1431243"/>
            <a:ext cx="1081850" cy="1081849"/>
            <a:chOff x="0" y="0"/>
            <a:chExt cx="1442466" cy="14424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12253" y="1624478"/>
            <a:ext cx="6375082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SOLUTION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54921" y="3981450"/>
            <a:ext cx="11578158" cy="22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Proposed Solution (Describe your Idea/Solution/Prototype)</a:t>
            </a:r>
          </a:p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Detailed explanation of the proposed solution</a:t>
            </a:r>
          </a:p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 How it addresses the problem</a:t>
            </a:r>
          </a:p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Innovation and uniqueness of the solution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893941" y="510765"/>
            <a:ext cx="2060941" cy="1035870"/>
          </a:xfrm>
          <a:custGeom>
            <a:avLst/>
            <a:gdLst/>
            <a:ahLst/>
            <a:cxnLst/>
            <a:rect r="r" b="b" t="t" l="l"/>
            <a:pathLst>
              <a:path h="1035870" w="2060941">
                <a:moveTo>
                  <a:pt x="0" y="0"/>
                </a:moveTo>
                <a:lnTo>
                  <a:pt x="2060941" y="0"/>
                </a:lnTo>
                <a:lnTo>
                  <a:pt x="2060941" y="1035870"/>
                </a:lnTo>
                <a:lnTo>
                  <a:pt x="0" y="1035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2707" r="0" b="-46249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260235" y="1548306"/>
            <a:ext cx="52103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97B2"/>
                </a:solidFill>
                <a:latin typeface="Futura Bold"/>
                <a:ea typeface="Futura Bold"/>
                <a:cs typeface="Futura Bold"/>
                <a:sym typeface="Futura Bold"/>
              </a:rPr>
              <a:t>1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86539" y="-934879"/>
            <a:ext cx="3447971" cy="3447971"/>
          </a:xfrm>
          <a:custGeom>
            <a:avLst/>
            <a:gdLst/>
            <a:ahLst/>
            <a:cxnLst/>
            <a:rect r="r" b="b" t="t" l="l"/>
            <a:pathLst>
              <a:path h="3447971" w="3447971">
                <a:moveTo>
                  <a:pt x="0" y="0"/>
                </a:moveTo>
                <a:lnTo>
                  <a:pt x="3447971" y="0"/>
                </a:lnTo>
                <a:lnTo>
                  <a:pt x="3447971" y="3447971"/>
                </a:lnTo>
                <a:lnTo>
                  <a:pt x="0" y="34479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524" y="1348920"/>
            <a:ext cx="8628635" cy="1246537"/>
            <a:chOff x="0" y="0"/>
            <a:chExt cx="11504847" cy="16620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04847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504847">
                  <a:moveTo>
                    <a:pt x="0" y="0"/>
                  </a:moveTo>
                  <a:lnTo>
                    <a:pt x="11504847" y="0"/>
                  </a:lnTo>
                  <a:lnTo>
                    <a:pt x="11504847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1348920"/>
            <a:ext cx="1246442" cy="1246442"/>
            <a:chOff x="0" y="0"/>
            <a:chExt cx="1661923" cy="16619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1431243"/>
            <a:ext cx="1081850" cy="1081849"/>
            <a:chOff x="0" y="0"/>
            <a:chExt cx="1442466" cy="14424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12253" y="1624526"/>
            <a:ext cx="6375082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true" sz="36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FEASIBILITY &amp; VIABILITY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60235" y="1548306"/>
            <a:ext cx="52103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97B2"/>
                </a:solidFill>
                <a:latin typeface="Futura Bold"/>
                <a:ea typeface="Futura Bold"/>
                <a:cs typeface="Futura Bold"/>
                <a:sym typeface="Futura Bold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48498" y="4252912"/>
            <a:ext cx="8391004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Analysis of the feasibility of the idea</a:t>
            </a:r>
          </a:p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Potential challenges and risks</a:t>
            </a:r>
          </a:p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Strategies for overcoming these challenges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893941" y="510765"/>
            <a:ext cx="2060941" cy="1035870"/>
          </a:xfrm>
          <a:custGeom>
            <a:avLst/>
            <a:gdLst/>
            <a:ahLst/>
            <a:cxnLst/>
            <a:rect r="r" b="b" t="t" l="l"/>
            <a:pathLst>
              <a:path h="1035870" w="2060941">
                <a:moveTo>
                  <a:pt x="0" y="0"/>
                </a:moveTo>
                <a:lnTo>
                  <a:pt x="2060941" y="0"/>
                </a:lnTo>
                <a:lnTo>
                  <a:pt x="2060941" y="1035870"/>
                </a:lnTo>
                <a:lnTo>
                  <a:pt x="0" y="1035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2707" r="0" b="-46249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86539" y="-934879"/>
            <a:ext cx="3447971" cy="3447971"/>
          </a:xfrm>
          <a:custGeom>
            <a:avLst/>
            <a:gdLst/>
            <a:ahLst/>
            <a:cxnLst/>
            <a:rect r="r" b="b" t="t" l="l"/>
            <a:pathLst>
              <a:path h="3447971" w="3447971">
                <a:moveTo>
                  <a:pt x="0" y="0"/>
                </a:moveTo>
                <a:lnTo>
                  <a:pt x="3447971" y="0"/>
                </a:lnTo>
                <a:lnTo>
                  <a:pt x="3447971" y="3447971"/>
                </a:lnTo>
                <a:lnTo>
                  <a:pt x="0" y="34479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524" y="1348920"/>
            <a:ext cx="8628635" cy="1246537"/>
            <a:chOff x="0" y="0"/>
            <a:chExt cx="11504847" cy="16620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04847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504847">
                  <a:moveTo>
                    <a:pt x="0" y="0"/>
                  </a:moveTo>
                  <a:lnTo>
                    <a:pt x="11504847" y="0"/>
                  </a:lnTo>
                  <a:lnTo>
                    <a:pt x="11504847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1348920"/>
            <a:ext cx="1246442" cy="1246442"/>
            <a:chOff x="0" y="0"/>
            <a:chExt cx="1661923" cy="16619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1431243"/>
            <a:ext cx="1081850" cy="1081849"/>
            <a:chOff x="0" y="0"/>
            <a:chExt cx="1442466" cy="14424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12253" y="1624526"/>
            <a:ext cx="6375082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TECHNICAL DETAILS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252912"/>
            <a:ext cx="16230600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Technologies to be used (e.g. programming languages, frameworks, hardware)</a:t>
            </a:r>
          </a:p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Methodology and process for implementation (Flow Charts/Images/ working prototype)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893941" y="510765"/>
            <a:ext cx="2060941" cy="1035870"/>
          </a:xfrm>
          <a:custGeom>
            <a:avLst/>
            <a:gdLst/>
            <a:ahLst/>
            <a:cxnLst/>
            <a:rect r="r" b="b" t="t" l="l"/>
            <a:pathLst>
              <a:path h="1035870" w="2060941">
                <a:moveTo>
                  <a:pt x="0" y="0"/>
                </a:moveTo>
                <a:lnTo>
                  <a:pt x="2060941" y="0"/>
                </a:lnTo>
                <a:lnTo>
                  <a:pt x="2060941" y="1035870"/>
                </a:lnTo>
                <a:lnTo>
                  <a:pt x="0" y="1035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2707" r="0" b="-46249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260235" y="1548306"/>
            <a:ext cx="52103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97B2"/>
                </a:solidFill>
                <a:latin typeface="Futura Bold"/>
                <a:ea typeface="Futura Bold"/>
                <a:cs typeface="Futura Bold"/>
                <a:sym typeface="Futura Bold"/>
              </a:rPr>
              <a:t>3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86539" y="-934879"/>
            <a:ext cx="3447971" cy="3447971"/>
          </a:xfrm>
          <a:custGeom>
            <a:avLst/>
            <a:gdLst/>
            <a:ahLst/>
            <a:cxnLst/>
            <a:rect r="r" b="b" t="t" l="l"/>
            <a:pathLst>
              <a:path h="3447971" w="3447971">
                <a:moveTo>
                  <a:pt x="0" y="0"/>
                </a:moveTo>
                <a:lnTo>
                  <a:pt x="3447971" y="0"/>
                </a:lnTo>
                <a:lnTo>
                  <a:pt x="3447971" y="3447971"/>
                </a:lnTo>
                <a:lnTo>
                  <a:pt x="0" y="34479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524" y="1348920"/>
            <a:ext cx="8628635" cy="1246537"/>
            <a:chOff x="0" y="0"/>
            <a:chExt cx="11504847" cy="16620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04847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504847">
                  <a:moveTo>
                    <a:pt x="0" y="0"/>
                  </a:moveTo>
                  <a:lnTo>
                    <a:pt x="11504847" y="0"/>
                  </a:lnTo>
                  <a:lnTo>
                    <a:pt x="11504847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89933" y="1624526"/>
            <a:ext cx="6375082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IMPACT &amp; BENEFITS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56795" y="4524375"/>
            <a:ext cx="897441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Potential impact on the target audience</a:t>
            </a:r>
          </a:p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Benefits of the solution (social, economic, etc.)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893941" y="510765"/>
            <a:ext cx="2060941" cy="1035870"/>
          </a:xfrm>
          <a:custGeom>
            <a:avLst/>
            <a:gdLst/>
            <a:ahLst/>
            <a:cxnLst/>
            <a:rect r="r" b="b" t="t" l="l"/>
            <a:pathLst>
              <a:path h="1035870" w="2060941">
                <a:moveTo>
                  <a:pt x="0" y="0"/>
                </a:moveTo>
                <a:lnTo>
                  <a:pt x="2060941" y="0"/>
                </a:lnTo>
                <a:lnTo>
                  <a:pt x="2060941" y="1035870"/>
                </a:lnTo>
                <a:lnTo>
                  <a:pt x="0" y="1035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2707" r="0" b="-46249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97504" y="1348920"/>
            <a:ext cx="1246442" cy="1246442"/>
            <a:chOff x="0" y="0"/>
            <a:chExt cx="1661923" cy="16619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979826" y="1431243"/>
            <a:ext cx="1081850" cy="1081849"/>
            <a:chOff x="0" y="0"/>
            <a:chExt cx="1442466" cy="144246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260235" y="1548306"/>
            <a:ext cx="52103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97B2"/>
                </a:solidFill>
                <a:latin typeface="Futura Bold"/>
                <a:ea typeface="Futura Bold"/>
                <a:cs typeface="Futura Bold"/>
                <a:sym typeface="Futura Bold"/>
              </a:rPr>
              <a:t>4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86539" y="-934879"/>
            <a:ext cx="3447971" cy="3447971"/>
          </a:xfrm>
          <a:custGeom>
            <a:avLst/>
            <a:gdLst/>
            <a:ahLst/>
            <a:cxnLst/>
            <a:rect r="r" b="b" t="t" l="l"/>
            <a:pathLst>
              <a:path h="3447971" w="3447971">
                <a:moveTo>
                  <a:pt x="0" y="0"/>
                </a:moveTo>
                <a:lnTo>
                  <a:pt x="3447971" y="0"/>
                </a:lnTo>
                <a:lnTo>
                  <a:pt x="3447971" y="3447971"/>
                </a:lnTo>
                <a:lnTo>
                  <a:pt x="0" y="34479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524" y="1348920"/>
            <a:ext cx="8628635" cy="1246537"/>
            <a:chOff x="0" y="0"/>
            <a:chExt cx="11504847" cy="16620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04847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504847">
                  <a:moveTo>
                    <a:pt x="0" y="0"/>
                  </a:moveTo>
                  <a:lnTo>
                    <a:pt x="11504847" y="0"/>
                  </a:lnTo>
                  <a:lnTo>
                    <a:pt x="11504847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1348920"/>
            <a:ext cx="1246442" cy="1246442"/>
            <a:chOff x="0" y="0"/>
            <a:chExt cx="1661923" cy="16619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1431243"/>
            <a:ext cx="1081850" cy="1081849"/>
            <a:chOff x="0" y="0"/>
            <a:chExt cx="1442466" cy="14424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12253" y="1624478"/>
            <a:ext cx="6375082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FUTURE SCOPE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893941" y="510765"/>
            <a:ext cx="2060941" cy="1035870"/>
          </a:xfrm>
          <a:custGeom>
            <a:avLst/>
            <a:gdLst/>
            <a:ahLst/>
            <a:cxnLst/>
            <a:rect r="r" b="b" t="t" l="l"/>
            <a:pathLst>
              <a:path h="1035870" w="2060941">
                <a:moveTo>
                  <a:pt x="0" y="0"/>
                </a:moveTo>
                <a:lnTo>
                  <a:pt x="2060941" y="0"/>
                </a:lnTo>
                <a:lnTo>
                  <a:pt x="2060941" y="1035870"/>
                </a:lnTo>
                <a:lnTo>
                  <a:pt x="0" y="1035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2707" r="0" b="-46249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260235" y="1548306"/>
            <a:ext cx="52103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97B2"/>
                </a:solidFill>
                <a:latin typeface="Futura Bold"/>
                <a:ea typeface="Futura Bold"/>
                <a:cs typeface="Futura Bold"/>
                <a:sym typeface="Futura Bold"/>
              </a:rPr>
              <a:t>5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86539" y="-934879"/>
            <a:ext cx="3447971" cy="3447971"/>
          </a:xfrm>
          <a:custGeom>
            <a:avLst/>
            <a:gdLst/>
            <a:ahLst/>
            <a:cxnLst/>
            <a:rect r="r" b="b" t="t" l="l"/>
            <a:pathLst>
              <a:path h="3447971" w="3447971">
                <a:moveTo>
                  <a:pt x="0" y="0"/>
                </a:moveTo>
                <a:lnTo>
                  <a:pt x="3447971" y="0"/>
                </a:lnTo>
                <a:lnTo>
                  <a:pt x="3447971" y="3447971"/>
                </a:lnTo>
                <a:lnTo>
                  <a:pt x="0" y="34479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524" y="1348920"/>
            <a:ext cx="8628635" cy="1246537"/>
            <a:chOff x="0" y="0"/>
            <a:chExt cx="11504847" cy="16620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04847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504847">
                  <a:moveTo>
                    <a:pt x="0" y="0"/>
                  </a:moveTo>
                  <a:lnTo>
                    <a:pt x="11504847" y="0"/>
                  </a:lnTo>
                  <a:lnTo>
                    <a:pt x="11504847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1348920"/>
            <a:ext cx="1246442" cy="1246442"/>
            <a:chOff x="0" y="0"/>
            <a:chExt cx="1661923" cy="16619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586426"/>
            <a:ext cx="6375082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NAME OF TEAM MEMBERS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159203"/>
            <a:ext cx="5600475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Team Leader: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418273"/>
            <a:ext cx="4205883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Team Member 1: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785774"/>
            <a:ext cx="4205883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Team Member 2: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157374"/>
            <a:ext cx="4205883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Team Member 3: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893941" y="510765"/>
            <a:ext cx="2060941" cy="1035870"/>
          </a:xfrm>
          <a:custGeom>
            <a:avLst/>
            <a:gdLst/>
            <a:ahLst/>
            <a:cxnLst/>
            <a:rect r="r" b="b" t="t" l="l"/>
            <a:pathLst>
              <a:path h="1035870" w="2060941">
                <a:moveTo>
                  <a:pt x="0" y="0"/>
                </a:moveTo>
                <a:lnTo>
                  <a:pt x="2060941" y="0"/>
                </a:lnTo>
                <a:lnTo>
                  <a:pt x="2060941" y="1035870"/>
                </a:lnTo>
                <a:lnTo>
                  <a:pt x="0" y="1035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2707" r="0" b="-46249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86539" y="-934879"/>
            <a:ext cx="3447971" cy="3447971"/>
          </a:xfrm>
          <a:custGeom>
            <a:avLst/>
            <a:gdLst/>
            <a:ahLst/>
            <a:cxnLst/>
            <a:rect r="r" b="b" t="t" l="l"/>
            <a:pathLst>
              <a:path h="3447971" w="3447971">
                <a:moveTo>
                  <a:pt x="0" y="0"/>
                </a:moveTo>
                <a:lnTo>
                  <a:pt x="3447971" y="0"/>
                </a:lnTo>
                <a:lnTo>
                  <a:pt x="3447971" y="3447971"/>
                </a:lnTo>
                <a:lnTo>
                  <a:pt x="0" y="34479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979826" y="1431243"/>
            <a:ext cx="1081850" cy="1081849"/>
            <a:chOff x="0" y="0"/>
            <a:chExt cx="1442466" cy="144246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8260235" y="1548306"/>
            <a:ext cx="52103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97B2"/>
                </a:solidFill>
                <a:latin typeface="Futura Bold"/>
                <a:ea typeface="Futura Bold"/>
                <a:cs typeface="Futura Bold"/>
                <a:sym typeface="Futura Bold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524" y="1348920"/>
            <a:ext cx="8628635" cy="1246537"/>
            <a:chOff x="0" y="0"/>
            <a:chExt cx="11504847" cy="16620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04847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504847">
                  <a:moveTo>
                    <a:pt x="0" y="0"/>
                  </a:moveTo>
                  <a:lnTo>
                    <a:pt x="11504847" y="0"/>
                  </a:lnTo>
                  <a:lnTo>
                    <a:pt x="11504847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1348920"/>
            <a:ext cx="1246442" cy="1246442"/>
            <a:chOff x="0" y="0"/>
            <a:chExt cx="1661923" cy="16619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1431243"/>
            <a:ext cx="1081850" cy="1081849"/>
            <a:chOff x="0" y="0"/>
            <a:chExt cx="1442466" cy="14424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46969" y="1624478"/>
            <a:ext cx="6375082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true" sz="36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INSTRUCTIONS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4846" y="3115972"/>
            <a:ext cx="16834332" cy="6033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6191" indent="-308096" lvl="1">
              <a:lnSpc>
                <a:spcPts val="3995"/>
              </a:lnSpc>
              <a:buAutoNum type="arabicPeriod" startAt="1"/>
            </a:pPr>
            <a:r>
              <a:rPr lang="en-US" sz="28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Kindly keep the maximum slides limit up to Ten (10). </a:t>
            </a:r>
          </a:p>
          <a:p>
            <a:pPr algn="l" marL="616191" indent="-308096" lvl="1">
              <a:lnSpc>
                <a:spcPts val="3995"/>
              </a:lnSpc>
              <a:buAutoNum type="arabicPeriod" startAt="1"/>
            </a:pPr>
            <a:r>
              <a:rPr lang="en-US" sz="28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Try to avoid paragraphs and post your idea in points /diagrams / Infographics /pictures </a:t>
            </a:r>
          </a:p>
          <a:p>
            <a:pPr algn="l" marL="616191" indent="-308096" lvl="1">
              <a:lnSpc>
                <a:spcPts val="3995"/>
              </a:lnSpc>
              <a:buAutoNum type="arabicPeriod" startAt="1"/>
            </a:pPr>
            <a:r>
              <a:rPr lang="en-US" sz="28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Keep your explanation precise and easy to understand</a:t>
            </a:r>
          </a:p>
          <a:p>
            <a:pPr algn="l" marL="616191" indent="-308096" lvl="1">
              <a:lnSpc>
                <a:spcPts val="3995"/>
              </a:lnSpc>
              <a:buAutoNum type="arabicPeriod" startAt="1"/>
            </a:pPr>
            <a:r>
              <a:rPr lang="en-US" sz="28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Idea should be unique and novel. </a:t>
            </a:r>
          </a:p>
          <a:p>
            <a:pPr algn="l" marL="616191" indent="-308096" lvl="1">
              <a:lnSpc>
                <a:spcPts val="3995"/>
              </a:lnSpc>
              <a:buAutoNum type="arabicPeriod" startAt="1"/>
            </a:pPr>
            <a:r>
              <a:rPr lang="en-US" sz="28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You can only use provided template for making the </a:t>
            </a:r>
            <a:r>
              <a:rPr lang="en-US" sz="28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PPT without changing the idea details pointers (mentioned in previous slides).</a:t>
            </a:r>
          </a:p>
          <a:p>
            <a:pPr algn="l" marL="616191" indent="-308096" lvl="1">
              <a:lnSpc>
                <a:spcPts val="3995"/>
              </a:lnSpc>
              <a:buAutoNum type="arabicPeriod" startAt="1"/>
            </a:pPr>
            <a:r>
              <a:rPr lang="en-US" sz="28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You need to save the file in PDF and upload the same on portal. No PPT, Word Doc or any other format will be supported.</a:t>
            </a:r>
          </a:p>
          <a:p>
            <a:pPr algn="l">
              <a:lnSpc>
                <a:spcPts val="3995"/>
              </a:lnSpc>
            </a:pPr>
          </a:p>
          <a:p>
            <a:pPr algn="l">
              <a:lnSpc>
                <a:spcPts val="3995"/>
              </a:lnSpc>
            </a:pPr>
            <a:r>
              <a:rPr lang="en-US" sz="28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Note - You can delete this slide (Instructions) when you upload the details of your idea on unstop.</a:t>
            </a:r>
          </a:p>
          <a:p>
            <a:pPr algn="l">
              <a:lnSpc>
                <a:spcPts val="3995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893941" y="510765"/>
            <a:ext cx="2060941" cy="1035870"/>
          </a:xfrm>
          <a:custGeom>
            <a:avLst/>
            <a:gdLst/>
            <a:ahLst/>
            <a:cxnLst/>
            <a:rect r="r" b="b" t="t" l="l"/>
            <a:pathLst>
              <a:path h="1035870" w="2060941">
                <a:moveTo>
                  <a:pt x="0" y="0"/>
                </a:moveTo>
                <a:lnTo>
                  <a:pt x="2060941" y="0"/>
                </a:lnTo>
                <a:lnTo>
                  <a:pt x="2060941" y="1035870"/>
                </a:lnTo>
                <a:lnTo>
                  <a:pt x="0" y="1035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2707" r="0" b="-46249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260235" y="1548306"/>
            <a:ext cx="52103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97B2"/>
                </a:solidFill>
                <a:latin typeface="Futura Bold"/>
                <a:ea typeface="Futura Bold"/>
                <a:cs typeface="Futura Bold"/>
                <a:sym typeface="Futura Bold"/>
              </a:rPr>
              <a:t>7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86539" y="-934879"/>
            <a:ext cx="3447971" cy="3447971"/>
          </a:xfrm>
          <a:custGeom>
            <a:avLst/>
            <a:gdLst/>
            <a:ahLst/>
            <a:cxnLst/>
            <a:rect r="r" b="b" t="t" l="l"/>
            <a:pathLst>
              <a:path h="3447971" w="3447971">
                <a:moveTo>
                  <a:pt x="0" y="0"/>
                </a:moveTo>
                <a:lnTo>
                  <a:pt x="3447971" y="0"/>
                </a:lnTo>
                <a:lnTo>
                  <a:pt x="3447971" y="3447971"/>
                </a:lnTo>
                <a:lnTo>
                  <a:pt x="0" y="34479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DAGuqFOZMMY</dc:identifier>
  <dcterms:modified xsi:type="dcterms:W3CDTF">2011-08-01T06:04:30Z</dcterms:modified>
  <cp:revision>1</cp:revision>
  <dc:title>CODECRATZ_PPT_TEMPLATE-2_(2)[1][1].pptx</dc:title>
</cp:coreProperties>
</file>