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58" r:id="rId5"/>
    <p:sldId id="278" r:id="rId6"/>
    <p:sldId id="279" r:id="rId7"/>
    <p:sldId id="280" r:id="rId8"/>
    <p:sldId id="281" r:id="rId9"/>
    <p:sldId id="267" r:id="rId10"/>
    <p:sldId id="282" r:id="rId11"/>
    <p:sldId id="283" r:id="rId12"/>
    <p:sldId id="284" r:id="rId13"/>
    <p:sldId id="285" r:id="rId14"/>
    <p:sldId id="272" r:id="rId15"/>
    <p:sldId id="287" r:id="rId16"/>
    <p:sldId id="288" r:id="rId17"/>
    <p:sldId id="295" r:id="rId18"/>
    <p:sldId id="296" r:id="rId19"/>
    <p:sldId id="297" r:id="rId20"/>
    <p:sldId id="289" r:id="rId21"/>
    <p:sldId id="290" r:id="rId22"/>
    <p:sldId id="293" r:id="rId23"/>
    <p:sldId id="274" r:id="rId24"/>
    <p:sldId id="294" r:id="rId25"/>
    <p:sldId id="277" r:id="rId26"/>
  </p:sldIdLst>
  <p:sldSz cx="18288000" cy="10287000"/>
  <p:notesSz cx="10287000" cy="18288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마켓 산스 TTF Bold" panose="02000000000000000000" pitchFamily="2" charset="-127"/>
      <p:bold r:id="rId32"/>
    </p:embeddedFont>
    <p:embeddedFont>
      <p:font typeface="G마켓 산스 TTF Medium" panose="02000000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C3BDC-C5AD-4613-8ED7-78450BBDB010}" v="61" dt="2021-09-06T14:05:4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>
      <p:cViewPr varScale="1">
        <p:scale>
          <a:sx n="69" d="100"/>
          <a:sy n="69" d="100"/>
        </p:scale>
        <p:origin x="7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형석" userId="4b782d75-f2f3-4cf1-8d97-cee67aadf7fa" providerId="ADAL" clId="{E95C3BDC-C5AD-4613-8ED7-78450BBDB010}"/>
    <pc:docChg chg="undo custSel addSld delSld modSld">
      <pc:chgData name="강형석" userId="4b782d75-f2f3-4cf1-8d97-cee67aadf7fa" providerId="ADAL" clId="{E95C3BDC-C5AD-4613-8ED7-78450BBDB010}" dt="2021-09-06T14:06:16.694" v="370" actId="167"/>
      <pc:docMkLst>
        <pc:docMk/>
      </pc:docMkLst>
      <pc:sldChg chg="delSp mod">
        <pc:chgData name="강형석" userId="4b782d75-f2f3-4cf1-8d97-cee67aadf7fa" providerId="ADAL" clId="{E95C3BDC-C5AD-4613-8ED7-78450BBDB010}" dt="2021-09-06T13:51:20.313" v="83" actId="21"/>
        <pc:sldMkLst>
          <pc:docMk/>
          <pc:sldMk cId="0" sldId="258"/>
        </pc:sldMkLst>
        <pc:picChg chg="del">
          <ac:chgData name="강형석" userId="4b782d75-f2f3-4cf1-8d97-cee67aadf7fa" providerId="ADAL" clId="{E95C3BDC-C5AD-4613-8ED7-78450BBDB010}" dt="2021-09-06T13:51:20.313" v="83" actId="21"/>
          <ac:picMkLst>
            <pc:docMk/>
            <pc:sldMk cId="0" sldId="258"/>
            <ac:picMk id="12" creationId="{00000000-0000-0000-0000-000000000000}"/>
          </ac:picMkLst>
        </pc:picChg>
      </pc:sldChg>
      <pc:sldChg chg="addSp delSp modSp add mod">
        <pc:chgData name="강형석" userId="4b782d75-f2f3-4cf1-8d97-cee67aadf7fa" providerId="ADAL" clId="{E95C3BDC-C5AD-4613-8ED7-78450BBDB010}" dt="2021-09-06T14:03:26.373" v="321" actId="478"/>
        <pc:sldMkLst>
          <pc:docMk/>
          <pc:sldMk cId="4045603444" sldId="272"/>
        </pc:sldMkLst>
        <pc:spChg chg="del mod">
          <ac:chgData name="강형석" userId="4b782d75-f2f3-4cf1-8d97-cee67aadf7fa" providerId="ADAL" clId="{E95C3BDC-C5AD-4613-8ED7-78450BBDB010}" dt="2021-09-06T14:03:20.835" v="318" actId="478"/>
          <ac:spMkLst>
            <pc:docMk/>
            <pc:sldMk cId="4045603444" sldId="272"/>
            <ac:spMk id="6" creationId="{85EF6666-94E6-498F-857F-994415771260}"/>
          </ac:spMkLst>
        </pc:spChg>
        <pc:spChg chg="del">
          <ac:chgData name="강형석" userId="4b782d75-f2f3-4cf1-8d97-cee67aadf7fa" providerId="ADAL" clId="{E95C3BDC-C5AD-4613-8ED7-78450BBDB010}" dt="2021-09-06T14:03:19.940" v="317" actId="478"/>
          <ac:spMkLst>
            <pc:docMk/>
            <pc:sldMk cId="4045603444" sldId="272"/>
            <ac:spMk id="12" creationId="{34E6F010-67EB-499F-A41F-3FF08031B554}"/>
          </ac:spMkLst>
        </pc:spChg>
        <pc:spChg chg="del">
          <ac:chgData name="강형석" userId="4b782d75-f2f3-4cf1-8d97-cee67aadf7fa" providerId="ADAL" clId="{E95C3BDC-C5AD-4613-8ED7-78450BBDB010}" dt="2021-09-06T13:54:09.786" v="153" actId="478"/>
          <ac:spMkLst>
            <pc:docMk/>
            <pc:sldMk cId="4045603444" sldId="272"/>
            <ac:spMk id="13" creationId="{00CF1642-A7D5-4E06-9786-D7546757A388}"/>
          </ac:spMkLst>
        </pc:spChg>
        <pc:spChg chg="del">
          <ac:chgData name="강형석" userId="4b782d75-f2f3-4cf1-8d97-cee67aadf7fa" providerId="ADAL" clId="{E95C3BDC-C5AD-4613-8ED7-78450BBDB010}" dt="2021-09-06T13:54:11.045" v="154" actId="478"/>
          <ac:spMkLst>
            <pc:docMk/>
            <pc:sldMk cId="4045603444" sldId="272"/>
            <ac:spMk id="14" creationId="{5AD67A28-CAE6-4ABB-948D-32192616066F}"/>
          </ac:spMkLst>
        </pc:spChg>
        <pc:spChg chg="del">
          <ac:chgData name="강형석" userId="4b782d75-f2f3-4cf1-8d97-cee67aadf7fa" providerId="ADAL" clId="{E95C3BDC-C5AD-4613-8ED7-78450BBDB010}" dt="2021-09-06T13:54:12.197" v="155" actId="478"/>
          <ac:spMkLst>
            <pc:docMk/>
            <pc:sldMk cId="4045603444" sldId="272"/>
            <ac:spMk id="16" creationId="{C9B4D1A5-A0DE-4CD7-B193-5F52A4AB5F23}"/>
          </ac:spMkLst>
        </pc:spChg>
        <pc:spChg chg="del">
          <ac:chgData name="강형석" userId="4b782d75-f2f3-4cf1-8d97-cee67aadf7fa" providerId="ADAL" clId="{E95C3BDC-C5AD-4613-8ED7-78450BBDB010}" dt="2021-09-06T13:54:13.435" v="156" actId="478"/>
          <ac:spMkLst>
            <pc:docMk/>
            <pc:sldMk cId="4045603444" sldId="272"/>
            <ac:spMk id="17" creationId="{A727A98D-D583-49D2-80B0-A4ADF5AC98B7}"/>
          </ac:spMkLst>
        </pc:spChg>
        <pc:spChg chg="add mod">
          <ac:chgData name="강형석" userId="4b782d75-f2f3-4cf1-8d97-cee67aadf7fa" providerId="ADAL" clId="{E95C3BDC-C5AD-4613-8ED7-78450BBDB010}" dt="2021-09-06T13:56:13.739" v="205" actId="164"/>
          <ac:spMkLst>
            <pc:docMk/>
            <pc:sldMk cId="4045603444" sldId="272"/>
            <ac:spMk id="27" creationId="{BDB8ABDA-A1F6-4ADB-9F4D-D5510251F396}"/>
          </ac:spMkLst>
        </pc:spChg>
        <pc:spChg chg="add mod">
          <ac:chgData name="강형석" userId="4b782d75-f2f3-4cf1-8d97-cee67aadf7fa" providerId="ADAL" clId="{E95C3BDC-C5AD-4613-8ED7-78450BBDB010}" dt="2021-09-06T13:56:01.701" v="200" actId="164"/>
          <ac:spMkLst>
            <pc:docMk/>
            <pc:sldMk cId="4045603444" sldId="272"/>
            <ac:spMk id="31" creationId="{40FE4BB2-6B11-4BA4-A32B-E34EC4959572}"/>
          </ac:spMkLst>
        </pc:spChg>
        <pc:spChg chg="mod">
          <ac:chgData name="강형석" userId="4b782d75-f2f3-4cf1-8d97-cee67aadf7fa" providerId="ADAL" clId="{E95C3BDC-C5AD-4613-8ED7-78450BBDB010}" dt="2021-09-06T13:56:05.293" v="202"/>
          <ac:spMkLst>
            <pc:docMk/>
            <pc:sldMk cId="4045603444" sldId="272"/>
            <ac:spMk id="35" creationId="{35E69401-4CB8-4ED6-880F-4946726452AC}"/>
          </ac:spMkLst>
        </pc:spChg>
        <pc:spChg chg="mod">
          <ac:chgData name="강형석" userId="4b782d75-f2f3-4cf1-8d97-cee67aadf7fa" providerId="ADAL" clId="{E95C3BDC-C5AD-4613-8ED7-78450BBDB010}" dt="2021-09-06T13:56:08.589" v="204"/>
          <ac:spMkLst>
            <pc:docMk/>
            <pc:sldMk cId="4045603444" sldId="272"/>
            <ac:spMk id="42" creationId="{C2914684-4A2C-4AFB-8D10-6F08F791558D}"/>
          </ac:spMkLst>
        </pc:spChg>
        <pc:spChg chg="mod">
          <ac:chgData name="강형석" userId="4b782d75-f2f3-4cf1-8d97-cee67aadf7fa" providerId="ADAL" clId="{E95C3BDC-C5AD-4613-8ED7-78450BBDB010}" dt="2021-09-06T13:56:21.524" v="209"/>
          <ac:spMkLst>
            <pc:docMk/>
            <pc:sldMk cId="4045603444" sldId="272"/>
            <ac:spMk id="45" creationId="{83B0029E-A4FA-425A-82C3-652D4B79C042}"/>
          </ac:spMkLst>
        </pc:spChg>
        <pc:spChg chg="mod">
          <ac:chgData name="강형석" userId="4b782d75-f2f3-4cf1-8d97-cee67aadf7fa" providerId="ADAL" clId="{E95C3BDC-C5AD-4613-8ED7-78450BBDB010}" dt="2021-09-06T13:56:21.524" v="209"/>
          <ac:spMkLst>
            <pc:docMk/>
            <pc:sldMk cId="4045603444" sldId="272"/>
            <ac:spMk id="50" creationId="{07D08D37-6CC8-4971-987D-052BE205A5D7}"/>
          </ac:spMkLst>
        </pc:spChg>
        <pc:spChg chg="del">
          <ac:chgData name="강형석" userId="4b782d75-f2f3-4cf1-8d97-cee67aadf7fa" providerId="ADAL" clId="{E95C3BDC-C5AD-4613-8ED7-78450BBDB010}" dt="2021-09-06T13:50:15.036" v="19" actId="478"/>
          <ac:spMkLst>
            <pc:docMk/>
            <pc:sldMk cId="4045603444" sldId="272"/>
            <ac:spMk id="53" creationId="{EA2B2708-0882-4EC5-8845-6E3C7CC83BE9}"/>
          </ac:spMkLst>
        </pc:spChg>
        <pc:spChg chg="del">
          <ac:chgData name="강형석" userId="4b782d75-f2f3-4cf1-8d97-cee67aadf7fa" providerId="ADAL" clId="{E95C3BDC-C5AD-4613-8ED7-78450BBDB010}" dt="2021-09-06T14:03:18.915" v="316" actId="478"/>
          <ac:spMkLst>
            <pc:docMk/>
            <pc:sldMk cId="4045603444" sldId="272"/>
            <ac:spMk id="54" creationId="{4F0EDFF5-1EB7-4D0D-834A-C8F6F4DFE966}"/>
          </ac:spMkLst>
        </pc:spChg>
        <pc:spChg chg="mod">
          <ac:chgData name="강형석" userId="4b782d75-f2f3-4cf1-8d97-cee67aadf7fa" providerId="ADAL" clId="{E95C3BDC-C5AD-4613-8ED7-78450BBDB010}" dt="2021-09-06T13:56:21.524" v="209"/>
          <ac:spMkLst>
            <pc:docMk/>
            <pc:sldMk cId="4045603444" sldId="272"/>
            <ac:spMk id="56" creationId="{63D1B815-2145-494C-A668-B56CF1B2DCC5}"/>
          </ac:spMkLst>
        </pc:spChg>
        <pc:spChg chg="mod">
          <ac:chgData name="강형석" userId="4b782d75-f2f3-4cf1-8d97-cee67aadf7fa" providerId="ADAL" clId="{E95C3BDC-C5AD-4613-8ED7-78450BBDB010}" dt="2021-09-06T13:56:21.524" v="209"/>
          <ac:spMkLst>
            <pc:docMk/>
            <pc:sldMk cId="4045603444" sldId="272"/>
            <ac:spMk id="58" creationId="{53F87482-FFA4-4CCF-B731-AE7A7CF45304}"/>
          </ac:spMkLst>
        </pc:spChg>
        <pc:spChg chg="mod">
          <ac:chgData name="강형석" userId="4b782d75-f2f3-4cf1-8d97-cee67aadf7fa" providerId="ADAL" clId="{E95C3BDC-C5AD-4613-8ED7-78450BBDB010}" dt="2021-09-06T13:56:27.165" v="211"/>
          <ac:spMkLst>
            <pc:docMk/>
            <pc:sldMk cId="4045603444" sldId="272"/>
            <ac:spMk id="61" creationId="{0847FFEC-0AD5-4117-B792-1F3D1BB10BC9}"/>
          </ac:spMkLst>
        </pc:spChg>
        <pc:spChg chg="mod">
          <ac:chgData name="강형석" userId="4b782d75-f2f3-4cf1-8d97-cee67aadf7fa" providerId="ADAL" clId="{E95C3BDC-C5AD-4613-8ED7-78450BBDB010}" dt="2021-09-06T13:56:27.165" v="211"/>
          <ac:spMkLst>
            <pc:docMk/>
            <pc:sldMk cId="4045603444" sldId="272"/>
            <ac:spMk id="66" creationId="{EA3DAB2A-C3D0-4502-BE12-7050BA35BF76}"/>
          </ac:spMkLst>
        </pc:spChg>
        <pc:spChg chg="mod">
          <ac:chgData name="강형석" userId="4b782d75-f2f3-4cf1-8d97-cee67aadf7fa" providerId="ADAL" clId="{E95C3BDC-C5AD-4613-8ED7-78450BBDB010}" dt="2021-09-06T13:56:27.165" v="211"/>
          <ac:spMkLst>
            <pc:docMk/>
            <pc:sldMk cId="4045603444" sldId="272"/>
            <ac:spMk id="68" creationId="{D56017D1-2197-4773-8EBF-30C908642728}"/>
          </ac:spMkLst>
        </pc:spChg>
        <pc:spChg chg="mod">
          <ac:chgData name="강형석" userId="4b782d75-f2f3-4cf1-8d97-cee67aadf7fa" providerId="ADAL" clId="{E95C3BDC-C5AD-4613-8ED7-78450BBDB010}" dt="2021-09-06T13:56:27.165" v="211"/>
          <ac:spMkLst>
            <pc:docMk/>
            <pc:sldMk cId="4045603444" sldId="272"/>
            <ac:spMk id="70" creationId="{F8625231-C4F6-4037-8BE5-C249042AB4D4}"/>
          </ac:spMkLst>
        </pc:spChg>
        <pc:spChg chg="mod">
          <ac:chgData name="강형석" userId="4b782d75-f2f3-4cf1-8d97-cee67aadf7fa" providerId="ADAL" clId="{E95C3BDC-C5AD-4613-8ED7-78450BBDB010}" dt="2021-09-06T13:56:41.108" v="218"/>
          <ac:spMkLst>
            <pc:docMk/>
            <pc:sldMk cId="4045603444" sldId="272"/>
            <ac:spMk id="73" creationId="{40350028-DAAA-482F-8A2D-E05AEF142E69}"/>
          </ac:spMkLst>
        </pc:spChg>
        <pc:spChg chg="mod">
          <ac:chgData name="강형석" userId="4b782d75-f2f3-4cf1-8d97-cee67aadf7fa" providerId="ADAL" clId="{E95C3BDC-C5AD-4613-8ED7-78450BBDB010}" dt="2021-09-06T13:56:41.108" v="218"/>
          <ac:spMkLst>
            <pc:docMk/>
            <pc:sldMk cId="4045603444" sldId="272"/>
            <ac:spMk id="78" creationId="{40B464D2-84DA-4A57-BBEB-31B4EE88B28B}"/>
          </ac:spMkLst>
        </pc:spChg>
        <pc:spChg chg="mod">
          <ac:chgData name="강형석" userId="4b782d75-f2f3-4cf1-8d97-cee67aadf7fa" providerId="ADAL" clId="{E95C3BDC-C5AD-4613-8ED7-78450BBDB010}" dt="2021-09-06T13:56:41.108" v="218"/>
          <ac:spMkLst>
            <pc:docMk/>
            <pc:sldMk cId="4045603444" sldId="272"/>
            <ac:spMk id="80" creationId="{CD6010C9-DD45-409F-875F-7A5EC52CD26C}"/>
          </ac:spMkLst>
        </pc:spChg>
        <pc:spChg chg="mod">
          <ac:chgData name="강형석" userId="4b782d75-f2f3-4cf1-8d97-cee67aadf7fa" providerId="ADAL" clId="{E95C3BDC-C5AD-4613-8ED7-78450BBDB010}" dt="2021-09-06T13:56:41.108" v="218"/>
          <ac:spMkLst>
            <pc:docMk/>
            <pc:sldMk cId="4045603444" sldId="272"/>
            <ac:spMk id="82" creationId="{DB167311-8A03-473E-8372-FFF6784C1E98}"/>
          </ac:spMkLst>
        </pc:spChg>
        <pc:spChg chg="mod">
          <ac:chgData name="강형석" userId="4b782d75-f2f3-4cf1-8d97-cee67aadf7fa" providerId="ADAL" clId="{E95C3BDC-C5AD-4613-8ED7-78450BBDB010}" dt="2021-09-06T14:03:23.865" v="319"/>
          <ac:spMkLst>
            <pc:docMk/>
            <pc:sldMk cId="4045603444" sldId="272"/>
            <ac:spMk id="85" creationId="{4D82998D-3BF4-4BAF-B430-9C173A09B9EE}"/>
          </ac:spMkLst>
        </pc:spChg>
        <pc:spChg chg="del mod">
          <ac:chgData name="강형석" userId="4b782d75-f2f3-4cf1-8d97-cee67aadf7fa" providerId="ADAL" clId="{E95C3BDC-C5AD-4613-8ED7-78450BBDB010}" dt="2021-09-06T14:03:26.373" v="321" actId="478"/>
          <ac:spMkLst>
            <pc:docMk/>
            <pc:sldMk cId="4045603444" sldId="272"/>
            <ac:spMk id="88" creationId="{29696088-4EDC-4AF9-8171-EC695CF614C0}"/>
          </ac:spMkLst>
        </pc:spChg>
        <pc:grpChg chg="add mod">
          <ac:chgData name="강형석" userId="4b782d75-f2f3-4cf1-8d97-cee67aadf7fa" providerId="ADAL" clId="{E95C3BDC-C5AD-4613-8ED7-78450BBDB010}" dt="2021-09-06T13:56:13.739" v="205" actId="164"/>
          <ac:grpSpMkLst>
            <pc:docMk/>
            <pc:sldMk cId="4045603444" sldId="272"/>
            <ac:grpSpMk id="2" creationId="{86DCFAA1-7E0F-4A69-A4F5-FA488F691230}"/>
          </ac:grpSpMkLst>
        </pc:grpChg>
        <pc:grpChg chg="add del mod">
          <ac:chgData name="강형석" userId="4b782d75-f2f3-4cf1-8d97-cee67aadf7fa" providerId="ADAL" clId="{E95C3BDC-C5AD-4613-8ED7-78450BBDB010}" dt="2021-09-06T13:58:07.368" v="230" actId="478"/>
          <ac:grpSpMkLst>
            <pc:docMk/>
            <pc:sldMk cId="4045603444" sldId="272"/>
            <ac:grpSpMk id="3" creationId="{5ED30827-DABB-4BE8-9000-C5EB7758443C}"/>
          </ac:grpSpMkLst>
        </pc:grpChg>
        <pc:grpChg chg="del">
          <ac:chgData name="강형석" userId="4b782d75-f2f3-4cf1-8d97-cee67aadf7fa" providerId="ADAL" clId="{E95C3BDC-C5AD-4613-8ED7-78450BBDB010}" dt="2021-09-06T13:49:44.361" v="1" actId="478"/>
          <ac:grpSpMkLst>
            <pc:docMk/>
            <pc:sldMk cId="4045603444" sldId="272"/>
            <ac:grpSpMk id="4" creationId="{E2497524-0316-4E54-A6B9-EBA1EAC0AE92}"/>
          </ac:grpSpMkLst>
        </pc:grpChg>
        <pc:grpChg chg="add del mod">
          <ac:chgData name="강형석" userId="4b782d75-f2f3-4cf1-8d97-cee67aadf7fa" providerId="ADAL" clId="{E95C3BDC-C5AD-4613-8ED7-78450BBDB010}" dt="2021-09-06T13:53:21.385" v="137" actId="478"/>
          <ac:grpSpMkLst>
            <pc:docMk/>
            <pc:sldMk cId="4045603444" sldId="272"/>
            <ac:grpSpMk id="22" creationId="{6150C314-D797-487F-9791-0FDD5EE02311}"/>
          </ac:grpSpMkLst>
        </pc:grpChg>
        <pc:grpChg chg="add mod">
          <ac:chgData name="강형석" userId="4b782d75-f2f3-4cf1-8d97-cee67aadf7fa" providerId="ADAL" clId="{E95C3BDC-C5AD-4613-8ED7-78450BBDB010}" dt="2021-09-06T13:56:13.739" v="205" actId="164"/>
          <ac:grpSpMkLst>
            <pc:docMk/>
            <pc:sldMk cId="4045603444" sldId="272"/>
            <ac:grpSpMk id="33" creationId="{D6E480F8-CF6B-4B38-98E9-72BCC95A679A}"/>
          </ac:grpSpMkLst>
        </pc:grpChg>
        <pc:grpChg chg="add mod">
          <ac:chgData name="강형석" userId="4b782d75-f2f3-4cf1-8d97-cee67aadf7fa" providerId="ADAL" clId="{E95C3BDC-C5AD-4613-8ED7-78450BBDB010}" dt="2021-09-06T13:56:13.739" v="205" actId="164"/>
          <ac:grpSpMkLst>
            <pc:docMk/>
            <pc:sldMk cId="4045603444" sldId="272"/>
            <ac:grpSpMk id="36" creationId="{523CA669-8D3F-4539-B51F-BB572CDF1AEF}"/>
          </ac:grpSpMkLst>
        </pc:grpChg>
        <pc:grpChg chg="add del mod">
          <ac:chgData name="강형석" userId="4b782d75-f2f3-4cf1-8d97-cee67aadf7fa" providerId="ADAL" clId="{E95C3BDC-C5AD-4613-8ED7-78450BBDB010}" dt="2021-09-06T13:58:06.541" v="229" actId="478"/>
          <ac:grpSpMkLst>
            <pc:docMk/>
            <pc:sldMk cId="4045603444" sldId="272"/>
            <ac:grpSpMk id="43" creationId="{E73835E2-CF5E-4F68-946F-EC66BF3818AA}"/>
          </ac:grpSpMkLst>
        </pc:grpChg>
        <pc:grpChg chg="mod">
          <ac:chgData name="강형석" userId="4b782d75-f2f3-4cf1-8d97-cee67aadf7fa" providerId="ADAL" clId="{E95C3BDC-C5AD-4613-8ED7-78450BBDB010}" dt="2021-09-06T13:56:21.524" v="209"/>
          <ac:grpSpMkLst>
            <pc:docMk/>
            <pc:sldMk cId="4045603444" sldId="272"/>
            <ac:grpSpMk id="46" creationId="{BE700683-3079-494A-8269-D30131F6FEC0}"/>
          </ac:grpSpMkLst>
        </pc:grpChg>
        <pc:grpChg chg="mod">
          <ac:chgData name="강형석" userId="4b782d75-f2f3-4cf1-8d97-cee67aadf7fa" providerId="ADAL" clId="{E95C3BDC-C5AD-4613-8ED7-78450BBDB010}" dt="2021-09-06T13:56:21.524" v="209"/>
          <ac:grpSpMkLst>
            <pc:docMk/>
            <pc:sldMk cId="4045603444" sldId="272"/>
            <ac:grpSpMk id="47" creationId="{D3A15B78-C571-4DD9-BDAE-2142B5EFF06D}"/>
          </ac:grpSpMkLst>
        </pc:grpChg>
        <pc:grpChg chg="mod">
          <ac:chgData name="강형석" userId="4b782d75-f2f3-4cf1-8d97-cee67aadf7fa" providerId="ADAL" clId="{E95C3BDC-C5AD-4613-8ED7-78450BBDB010}" dt="2021-09-06T13:56:21.524" v="209"/>
          <ac:grpSpMkLst>
            <pc:docMk/>
            <pc:sldMk cId="4045603444" sldId="272"/>
            <ac:grpSpMk id="48" creationId="{D4F4015D-8689-4AFB-878E-F36F2ADB556C}"/>
          </ac:grpSpMkLst>
        </pc:grpChg>
        <pc:grpChg chg="add del mod">
          <ac:chgData name="강형석" userId="4b782d75-f2f3-4cf1-8d97-cee67aadf7fa" providerId="ADAL" clId="{E95C3BDC-C5AD-4613-8ED7-78450BBDB010}" dt="2021-09-06T13:56:39.378" v="216" actId="478"/>
          <ac:grpSpMkLst>
            <pc:docMk/>
            <pc:sldMk cId="4045603444" sldId="272"/>
            <ac:grpSpMk id="59" creationId="{83E9A3B3-4CA3-4816-9D7A-48FD83E7B6D3}"/>
          </ac:grpSpMkLst>
        </pc:grpChg>
        <pc:grpChg chg="mod">
          <ac:chgData name="강형석" userId="4b782d75-f2f3-4cf1-8d97-cee67aadf7fa" providerId="ADAL" clId="{E95C3BDC-C5AD-4613-8ED7-78450BBDB010}" dt="2021-09-06T13:56:27.165" v="211"/>
          <ac:grpSpMkLst>
            <pc:docMk/>
            <pc:sldMk cId="4045603444" sldId="272"/>
            <ac:grpSpMk id="62" creationId="{214D3A06-70DF-4916-9370-218BFD2D5999}"/>
          </ac:grpSpMkLst>
        </pc:grpChg>
        <pc:grpChg chg="mod">
          <ac:chgData name="강형석" userId="4b782d75-f2f3-4cf1-8d97-cee67aadf7fa" providerId="ADAL" clId="{E95C3BDC-C5AD-4613-8ED7-78450BBDB010}" dt="2021-09-06T13:56:27.165" v="211"/>
          <ac:grpSpMkLst>
            <pc:docMk/>
            <pc:sldMk cId="4045603444" sldId="272"/>
            <ac:grpSpMk id="63" creationId="{2A4B11D4-D065-4EC7-B672-B44B554EC17D}"/>
          </ac:grpSpMkLst>
        </pc:grpChg>
        <pc:grpChg chg="mod">
          <ac:chgData name="강형석" userId="4b782d75-f2f3-4cf1-8d97-cee67aadf7fa" providerId="ADAL" clId="{E95C3BDC-C5AD-4613-8ED7-78450BBDB010}" dt="2021-09-06T13:56:27.165" v="211"/>
          <ac:grpSpMkLst>
            <pc:docMk/>
            <pc:sldMk cId="4045603444" sldId="272"/>
            <ac:grpSpMk id="64" creationId="{930B5633-A51E-4750-902B-B67A51929E19}"/>
          </ac:grpSpMkLst>
        </pc:grpChg>
        <pc:grpChg chg="add del mod">
          <ac:chgData name="강형석" userId="4b782d75-f2f3-4cf1-8d97-cee67aadf7fa" providerId="ADAL" clId="{E95C3BDC-C5AD-4613-8ED7-78450BBDB010}" dt="2021-09-06T13:58:05.276" v="228" actId="478"/>
          <ac:grpSpMkLst>
            <pc:docMk/>
            <pc:sldMk cId="4045603444" sldId="272"/>
            <ac:grpSpMk id="71" creationId="{B876BF7D-A5C6-45E8-A380-61A9424D2798}"/>
          </ac:grpSpMkLst>
        </pc:grpChg>
        <pc:grpChg chg="mod">
          <ac:chgData name="강형석" userId="4b782d75-f2f3-4cf1-8d97-cee67aadf7fa" providerId="ADAL" clId="{E95C3BDC-C5AD-4613-8ED7-78450BBDB010}" dt="2021-09-06T13:56:41.108" v="218"/>
          <ac:grpSpMkLst>
            <pc:docMk/>
            <pc:sldMk cId="4045603444" sldId="272"/>
            <ac:grpSpMk id="74" creationId="{8812E6E4-0546-4C1C-94A3-7CB63C3DA777}"/>
          </ac:grpSpMkLst>
        </pc:grpChg>
        <pc:grpChg chg="mod">
          <ac:chgData name="강형석" userId="4b782d75-f2f3-4cf1-8d97-cee67aadf7fa" providerId="ADAL" clId="{E95C3BDC-C5AD-4613-8ED7-78450BBDB010}" dt="2021-09-06T13:56:41.108" v="218"/>
          <ac:grpSpMkLst>
            <pc:docMk/>
            <pc:sldMk cId="4045603444" sldId="272"/>
            <ac:grpSpMk id="75" creationId="{19A7CBEC-975B-407E-81C6-EF3AF93099F3}"/>
          </ac:grpSpMkLst>
        </pc:grpChg>
        <pc:grpChg chg="mod">
          <ac:chgData name="강형석" userId="4b782d75-f2f3-4cf1-8d97-cee67aadf7fa" providerId="ADAL" clId="{E95C3BDC-C5AD-4613-8ED7-78450BBDB010}" dt="2021-09-06T13:56:41.108" v="218"/>
          <ac:grpSpMkLst>
            <pc:docMk/>
            <pc:sldMk cId="4045603444" sldId="272"/>
            <ac:grpSpMk id="76" creationId="{2EB21931-F1FD-45DA-B884-3E96F66B4931}"/>
          </ac:grpSpMkLst>
        </pc:grpChg>
        <pc:grpChg chg="add mod">
          <ac:chgData name="강형석" userId="4b782d75-f2f3-4cf1-8d97-cee67aadf7fa" providerId="ADAL" clId="{E95C3BDC-C5AD-4613-8ED7-78450BBDB010}" dt="2021-09-06T14:03:23.865" v="319"/>
          <ac:grpSpMkLst>
            <pc:docMk/>
            <pc:sldMk cId="4045603444" sldId="272"/>
            <ac:grpSpMk id="83" creationId="{42303345-461D-41A3-86D7-647AA6AEB7C4}"/>
          </ac:grpSpMkLst>
        </pc:grpChg>
        <pc:grpChg chg="del mod">
          <ac:chgData name="강형석" userId="4b782d75-f2f3-4cf1-8d97-cee67aadf7fa" providerId="ADAL" clId="{E95C3BDC-C5AD-4613-8ED7-78450BBDB010}" dt="2021-09-06T14:03:24.859" v="320" actId="478"/>
          <ac:grpSpMkLst>
            <pc:docMk/>
            <pc:sldMk cId="4045603444" sldId="272"/>
            <ac:grpSpMk id="86" creationId="{13AEA1C3-2B75-488C-8379-8CFE37C256C3}"/>
          </ac:grpSpMkLst>
        </pc:grpChg>
        <pc:picChg chg="add del mod">
          <ac:chgData name="강형석" userId="4b782d75-f2f3-4cf1-8d97-cee67aadf7fa" providerId="ADAL" clId="{E95C3BDC-C5AD-4613-8ED7-78450BBDB010}" dt="2021-09-06T13:52:30.841" v="90" actId="478"/>
          <ac:picMkLst>
            <pc:docMk/>
            <pc:sldMk cId="4045603444" sldId="272"/>
            <ac:picMk id="21" creationId="{74112A8D-4A5F-4EE3-A500-979BB989D78C}"/>
          </ac:picMkLst>
        </pc:picChg>
        <pc:picChg chg="mod">
          <ac:chgData name="강형석" userId="4b782d75-f2f3-4cf1-8d97-cee67aadf7fa" providerId="ADAL" clId="{E95C3BDC-C5AD-4613-8ED7-78450BBDB010}" dt="2021-09-06T13:53:17.484" v="134"/>
          <ac:picMkLst>
            <pc:docMk/>
            <pc:sldMk cId="4045603444" sldId="272"/>
            <ac:picMk id="23" creationId="{1554AA7E-B1D3-4302-A3B7-D597B955041C}"/>
          </ac:picMkLst>
        </pc:picChg>
        <pc:picChg chg="add mod">
          <ac:chgData name="강형석" userId="4b782d75-f2f3-4cf1-8d97-cee67aadf7fa" providerId="ADAL" clId="{E95C3BDC-C5AD-4613-8ED7-78450BBDB010}" dt="2021-09-06T13:53:17.484" v="134"/>
          <ac:picMkLst>
            <pc:docMk/>
            <pc:sldMk cId="4045603444" sldId="272"/>
            <ac:picMk id="24" creationId="{ADB16FB1-B734-4E3A-BF46-5EC86351CFA6}"/>
          </ac:picMkLst>
        </pc:picChg>
        <pc:picChg chg="add del mod">
          <ac:chgData name="강형석" userId="4b782d75-f2f3-4cf1-8d97-cee67aadf7fa" providerId="ADAL" clId="{E95C3BDC-C5AD-4613-8ED7-78450BBDB010}" dt="2021-09-06T13:53:20.875" v="136" actId="478"/>
          <ac:picMkLst>
            <pc:docMk/>
            <pc:sldMk cId="4045603444" sldId="272"/>
            <ac:picMk id="25" creationId="{C8FE27AD-CDB0-4DC2-B1A3-851B5B93CAEC}"/>
          </ac:picMkLst>
        </pc:picChg>
        <pc:picChg chg="add mod">
          <ac:chgData name="강형석" userId="4b782d75-f2f3-4cf1-8d97-cee67aadf7fa" providerId="ADAL" clId="{E95C3BDC-C5AD-4613-8ED7-78450BBDB010}" dt="2021-09-06T13:56:13.739" v="205" actId="164"/>
          <ac:picMkLst>
            <pc:docMk/>
            <pc:sldMk cId="4045603444" sldId="272"/>
            <ac:picMk id="26" creationId="{255BF46E-B0C5-4D80-9F49-0991601E0294}"/>
          </ac:picMkLst>
        </pc:picChg>
        <pc:picChg chg="add mod">
          <ac:chgData name="강형석" userId="4b782d75-f2f3-4cf1-8d97-cee67aadf7fa" providerId="ADAL" clId="{E95C3BDC-C5AD-4613-8ED7-78450BBDB010}" dt="2021-09-06T13:56:01.701" v="200" actId="164"/>
          <ac:picMkLst>
            <pc:docMk/>
            <pc:sldMk cId="4045603444" sldId="272"/>
            <ac:picMk id="28" creationId="{CBAB717A-3B05-42FF-A325-0A3466C11818}"/>
          </ac:picMkLst>
        </pc:picChg>
        <pc:picChg chg="del mod">
          <ac:chgData name="강형석" userId="4b782d75-f2f3-4cf1-8d97-cee67aadf7fa" providerId="ADAL" clId="{E95C3BDC-C5AD-4613-8ED7-78450BBDB010}" dt="2021-09-06T14:03:17.210" v="315" actId="478"/>
          <ac:picMkLst>
            <pc:docMk/>
            <pc:sldMk cId="4045603444" sldId="272"/>
            <ac:picMk id="32" creationId="{80289673-EC78-4EBA-8BDE-9BB188C63E32}"/>
          </ac:picMkLst>
        </pc:picChg>
        <pc:picChg chg="mod">
          <ac:chgData name="강형석" userId="4b782d75-f2f3-4cf1-8d97-cee67aadf7fa" providerId="ADAL" clId="{E95C3BDC-C5AD-4613-8ED7-78450BBDB010}" dt="2021-09-06T13:56:05.293" v="202"/>
          <ac:picMkLst>
            <pc:docMk/>
            <pc:sldMk cId="4045603444" sldId="272"/>
            <ac:picMk id="34" creationId="{B7897B2C-5843-4D45-9BE1-877764AAFA12}"/>
          </ac:picMkLst>
        </pc:picChg>
        <pc:picChg chg="mod">
          <ac:chgData name="강형석" userId="4b782d75-f2f3-4cf1-8d97-cee67aadf7fa" providerId="ADAL" clId="{E95C3BDC-C5AD-4613-8ED7-78450BBDB010}" dt="2021-09-06T13:56:08.589" v="204"/>
          <ac:picMkLst>
            <pc:docMk/>
            <pc:sldMk cId="4045603444" sldId="272"/>
            <ac:picMk id="41" creationId="{C027605B-19CE-44BC-8DC4-8E1DCBB4F5CA}"/>
          </ac:picMkLst>
        </pc:picChg>
        <pc:picChg chg="mod">
          <ac:chgData name="강형석" userId="4b782d75-f2f3-4cf1-8d97-cee67aadf7fa" providerId="ADAL" clId="{E95C3BDC-C5AD-4613-8ED7-78450BBDB010}" dt="2021-09-06T13:56:21.524" v="209"/>
          <ac:picMkLst>
            <pc:docMk/>
            <pc:sldMk cId="4045603444" sldId="272"/>
            <ac:picMk id="44" creationId="{40EDC282-3FD9-493A-A726-3525CCAE2D9D}"/>
          </ac:picMkLst>
        </pc:picChg>
        <pc:picChg chg="mod">
          <ac:chgData name="강형석" userId="4b782d75-f2f3-4cf1-8d97-cee67aadf7fa" providerId="ADAL" clId="{E95C3BDC-C5AD-4613-8ED7-78450BBDB010}" dt="2021-09-06T13:56:21.524" v="209"/>
          <ac:picMkLst>
            <pc:docMk/>
            <pc:sldMk cId="4045603444" sldId="272"/>
            <ac:picMk id="49" creationId="{C766E269-C58C-48FD-9250-4A7F843BF384}"/>
          </ac:picMkLst>
        </pc:picChg>
        <pc:picChg chg="del mod">
          <ac:chgData name="강형석" userId="4b782d75-f2f3-4cf1-8d97-cee67aadf7fa" providerId="ADAL" clId="{E95C3BDC-C5AD-4613-8ED7-78450BBDB010}" dt="2021-09-06T13:52:32.571" v="91" actId="478"/>
          <ac:picMkLst>
            <pc:docMk/>
            <pc:sldMk cId="4045603444" sldId="272"/>
            <ac:picMk id="51" creationId="{09A83F87-42F5-4896-814B-4C91273C24F2}"/>
          </ac:picMkLst>
        </pc:picChg>
        <pc:picChg chg="del">
          <ac:chgData name="강형석" userId="4b782d75-f2f3-4cf1-8d97-cee67aadf7fa" providerId="ADAL" clId="{E95C3BDC-C5AD-4613-8ED7-78450BBDB010}" dt="2021-09-06T13:50:15.820" v="20" actId="478"/>
          <ac:picMkLst>
            <pc:docMk/>
            <pc:sldMk cId="4045603444" sldId="272"/>
            <ac:picMk id="52" creationId="{B46D7695-83D7-4FF3-BB81-0BB6BAEF6A69}"/>
          </ac:picMkLst>
        </pc:picChg>
        <pc:picChg chg="mod">
          <ac:chgData name="강형석" userId="4b782d75-f2f3-4cf1-8d97-cee67aadf7fa" providerId="ADAL" clId="{E95C3BDC-C5AD-4613-8ED7-78450BBDB010}" dt="2021-09-06T13:56:21.524" v="209"/>
          <ac:picMkLst>
            <pc:docMk/>
            <pc:sldMk cId="4045603444" sldId="272"/>
            <ac:picMk id="55" creationId="{28E3290C-2067-41BD-B6B8-24992557E3FD}"/>
          </ac:picMkLst>
        </pc:picChg>
        <pc:picChg chg="mod">
          <ac:chgData name="강형석" userId="4b782d75-f2f3-4cf1-8d97-cee67aadf7fa" providerId="ADAL" clId="{E95C3BDC-C5AD-4613-8ED7-78450BBDB010}" dt="2021-09-06T13:56:21.524" v="209"/>
          <ac:picMkLst>
            <pc:docMk/>
            <pc:sldMk cId="4045603444" sldId="272"/>
            <ac:picMk id="57" creationId="{E5FF8C33-4DC9-4499-88E9-35E37C88895B}"/>
          </ac:picMkLst>
        </pc:picChg>
        <pc:picChg chg="mod">
          <ac:chgData name="강형석" userId="4b782d75-f2f3-4cf1-8d97-cee67aadf7fa" providerId="ADAL" clId="{E95C3BDC-C5AD-4613-8ED7-78450BBDB010}" dt="2021-09-06T13:56:27.165" v="211"/>
          <ac:picMkLst>
            <pc:docMk/>
            <pc:sldMk cId="4045603444" sldId="272"/>
            <ac:picMk id="60" creationId="{578BDF9A-33B3-41B7-93F1-1135CFFCD274}"/>
          </ac:picMkLst>
        </pc:picChg>
        <pc:picChg chg="mod">
          <ac:chgData name="강형석" userId="4b782d75-f2f3-4cf1-8d97-cee67aadf7fa" providerId="ADAL" clId="{E95C3BDC-C5AD-4613-8ED7-78450BBDB010}" dt="2021-09-06T13:56:27.165" v="211"/>
          <ac:picMkLst>
            <pc:docMk/>
            <pc:sldMk cId="4045603444" sldId="272"/>
            <ac:picMk id="65" creationId="{858338F8-E31E-4FD4-83F3-31D11F114BAA}"/>
          </ac:picMkLst>
        </pc:picChg>
        <pc:picChg chg="mod">
          <ac:chgData name="강형석" userId="4b782d75-f2f3-4cf1-8d97-cee67aadf7fa" providerId="ADAL" clId="{E95C3BDC-C5AD-4613-8ED7-78450BBDB010}" dt="2021-09-06T13:56:27.165" v="211"/>
          <ac:picMkLst>
            <pc:docMk/>
            <pc:sldMk cId="4045603444" sldId="272"/>
            <ac:picMk id="67" creationId="{63F0F4C5-BF1A-42CB-9686-0904BCBB588E}"/>
          </ac:picMkLst>
        </pc:picChg>
        <pc:picChg chg="mod">
          <ac:chgData name="강형석" userId="4b782d75-f2f3-4cf1-8d97-cee67aadf7fa" providerId="ADAL" clId="{E95C3BDC-C5AD-4613-8ED7-78450BBDB010}" dt="2021-09-06T13:56:27.165" v="211"/>
          <ac:picMkLst>
            <pc:docMk/>
            <pc:sldMk cId="4045603444" sldId="272"/>
            <ac:picMk id="69" creationId="{4ED235E4-A852-4B1D-9229-35026C77B081}"/>
          </ac:picMkLst>
        </pc:picChg>
        <pc:picChg chg="mod">
          <ac:chgData name="강형석" userId="4b782d75-f2f3-4cf1-8d97-cee67aadf7fa" providerId="ADAL" clId="{E95C3BDC-C5AD-4613-8ED7-78450BBDB010}" dt="2021-09-06T13:56:41.108" v="218"/>
          <ac:picMkLst>
            <pc:docMk/>
            <pc:sldMk cId="4045603444" sldId="272"/>
            <ac:picMk id="72" creationId="{7462F95F-ED81-4956-94EF-1AC18BA35E5B}"/>
          </ac:picMkLst>
        </pc:picChg>
        <pc:picChg chg="mod">
          <ac:chgData name="강형석" userId="4b782d75-f2f3-4cf1-8d97-cee67aadf7fa" providerId="ADAL" clId="{E95C3BDC-C5AD-4613-8ED7-78450BBDB010}" dt="2021-09-06T13:56:41.108" v="218"/>
          <ac:picMkLst>
            <pc:docMk/>
            <pc:sldMk cId="4045603444" sldId="272"/>
            <ac:picMk id="77" creationId="{64C979B2-C156-428E-A83F-392478E47085}"/>
          </ac:picMkLst>
        </pc:picChg>
        <pc:picChg chg="mod">
          <ac:chgData name="강형석" userId="4b782d75-f2f3-4cf1-8d97-cee67aadf7fa" providerId="ADAL" clId="{E95C3BDC-C5AD-4613-8ED7-78450BBDB010}" dt="2021-09-06T13:56:41.108" v="218"/>
          <ac:picMkLst>
            <pc:docMk/>
            <pc:sldMk cId="4045603444" sldId="272"/>
            <ac:picMk id="79" creationId="{B8D6AB7E-234F-422F-8CA4-3D2FE446431B}"/>
          </ac:picMkLst>
        </pc:picChg>
        <pc:picChg chg="mod">
          <ac:chgData name="강형석" userId="4b782d75-f2f3-4cf1-8d97-cee67aadf7fa" providerId="ADAL" clId="{E95C3BDC-C5AD-4613-8ED7-78450BBDB010}" dt="2021-09-06T13:56:41.108" v="218"/>
          <ac:picMkLst>
            <pc:docMk/>
            <pc:sldMk cId="4045603444" sldId="272"/>
            <ac:picMk id="81" creationId="{ADDC8829-B47D-4690-A63B-CE7ABCCAEE2D}"/>
          </ac:picMkLst>
        </pc:picChg>
        <pc:picChg chg="mod">
          <ac:chgData name="강형석" userId="4b782d75-f2f3-4cf1-8d97-cee67aadf7fa" providerId="ADAL" clId="{E95C3BDC-C5AD-4613-8ED7-78450BBDB010}" dt="2021-09-06T14:03:23.865" v="319"/>
          <ac:picMkLst>
            <pc:docMk/>
            <pc:sldMk cId="4045603444" sldId="272"/>
            <ac:picMk id="84" creationId="{FD5EB922-27CF-417A-A0FA-31005D7B2D3C}"/>
          </ac:picMkLst>
        </pc:picChg>
        <pc:picChg chg="del mod">
          <ac:chgData name="강형석" userId="4b782d75-f2f3-4cf1-8d97-cee67aadf7fa" providerId="ADAL" clId="{E95C3BDC-C5AD-4613-8ED7-78450BBDB010}" dt="2021-09-06T14:03:24.859" v="320" actId="478"/>
          <ac:picMkLst>
            <pc:docMk/>
            <pc:sldMk cId="4045603444" sldId="272"/>
            <ac:picMk id="87" creationId="{2ADED02B-86BD-40DD-A6E9-6E9CF4967C75}"/>
          </ac:picMkLst>
        </pc:picChg>
      </pc:sldChg>
      <pc:sldChg chg="addSp delSp modSp add mod">
        <pc:chgData name="강형석" userId="4b782d75-f2f3-4cf1-8d97-cee67aadf7fa" providerId="ADAL" clId="{E95C3BDC-C5AD-4613-8ED7-78450BBDB010}" dt="2021-09-06T14:03:09.260" v="313" actId="12788"/>
        <pc:sldMkLst>
          <pc:docMk/>
          <pc:sldMk cId="1336337150" sldId="273"/>
        </pc:sldMkLst>
        <pc:spChg chg="mod">
          <ac:chgData name="강형석" userId="4b782d75-f2f3-4cf1-8d97-cee67aadf7fa" providerId="ADAL" clId="{E95C3BDC-C5AD-4613-8ED7-78450BBDB010}" dt="2021-09-06T14:02:38.836" v="302" actId="164"/>
          <ac:spMkLst>
            <pc:docMk/>
            <pc:sldMk cId="1336337150" sldId="273"/>
            <ac:spMk id="6" creationId="{85EF6666-94E6-498F-857F-994415771260}"/>
          </ac:spMkLst>
        </pc:spChg>
        <pc:spChg chg="del">
          <ac:chgData name="강형석" userId="4b782d75-f2f3-4cf1-8d97-cee67aadf7fa" providerId="ADAL" clId="{E95C3BDC-C5AD-4613-8ED7-78450BBDB010}" dt="2021-09-06T14:03:00.827" v="311" actId="478"/>
          <ac:spMkLst>
            <pc:docMk/>
            <pc:sldMk cId="1336337150" sldId="273"/>
            <ac:spMk id="12" creationId="{34E6F010-67EB-499F-A41F-3FF08031B554}"/>
          </ac:spMkLst>
        </pc:spChg>
        <pc:spChg chg="del">
          <ac:chgData name="강형석" userId="4b782d75-f2f3-4cf1-8d97-cee67aadf7fa" providerId="ADAL" clId="{E95C3BDC-C5AD-4613-8ED7-78450BBDB010}" dt="2021-09-06T13:58:17.635" v="234" actId="478"/>
          <ac:spMkLst>
            <pc:docMk/>
            <pc:sldMk cId="1336337150" sldId="273"/>
            <ac:spMk id="31" creationId="{40FE4BB2-6B11-4BA4-A32B-E34EC4959572}"/>
          </ac:spMkLst>
        </pc:spChg>
        <pc:spChg chg="del">
          <ac:chgData name="강형석" userId="4b782d75-f2f3-4cf1-8d97-cee67aadf7fa" providerId="ADAL" clId="{E95C3BDC-C5AD-4613-8ED7-78450BBDB010}" dt="2021-09-06T13:58:22.261" v="238" actId="478"/>
          <ac:spMkLst>
            <pc:docMk/>
            <pc:sldMk cId="1336337150" sldId="273"/>
            <ac:spMk id="35" creationId="{35E69401-4CB8-4ED6-880F-4946726452AC}"/>
          </ac:spMkLst>
        </pc:spChg>
        <pc:spChg chg="del">
          <ac:chgData name="강형석" userId="4b782d75-f2f3-4cf1-8d97-cee67aadf7fa" providerId="ADAL" clId="{E95C3BDC-C5AD-4613-8ED7-78450BBDB010}" dt="2021-09-06T13:58:25.778" v="240" actId="478"/>
          <ac:spMkLst>
            <pc:docMk/>
            <pc:sldMk cId="1336337150" sldId="273"/>
            <ac:spMk id="42" creationId="{C2914684-4A2C-4AFB-8D10-6F08F791558D}"/>
          </ac:spMkLst>
        </pc:spChg>
        <pc:grpChg chg="del">
          <ac:chgData name="강형석" userId="4b782d75-f2f3-4cf1-8d97-cee67aadf7fa" providerId="ADAL" clId="{E95C3BDC-C5AD-4613-8ED7-78450BBDB010}" dt="2021-09-06T13:58:17.635" v="234" actId="478"/>
          <ac:grpSpMkLst>
            <pc:docMk/>
            <pc:sldMk cId="1336337150" sldId="273"/>
            <ac:grpSpMk id="2" creationId="{86DCFAA1-7E0F-4A69-A4F5-FA488F691230}"/>
          </ac:grpSpMkLst>
        </pc:grpChg>
        <pc:grpChg chg="add del mod">
          <ac:chgData name="강형석" userId="4b782d75-f2f3-4cf1-8d97-cee67aadf7fa" providerId="ADAL" clId="{E95C3BDC-C5AD-4613-8ED7-78450BBDB010}" dt="2021-09-06T14:02:38.836" v="302" actId="164"/>
          <ac:grpSpMkLst>
            <pc:docMk/>
            <pc:sldMk cId="1336337150" sldId="273"/>
            <ac:grpSpMk id="3" creationId="{5ED30827-DABB-4BE8-9000-C5EB7758443C}"/>
          </ac:grpSpMkLst>
        </pc:grpChg>
        <pc:grpChg chg="add del mod">
          <ac:chgData name="강형석" userId="4b782d75-f2f3-4cf1-8d97-cee67aadf7fa" providerId="ADAL" clId="{E95C3BDC-C5AD-4613-8ED7-78450BBDB010}" dt="2021-09-06T14:03:09.260" v="313" actId="12788"/>
          <ac:grpSpMkLst>
            <pc:docMk/>
            <pc:sldMk cId="1336337150" sldId="273"/>
            <ac:grpSpMk id="4" creationId="{E63FCF82-A5C5-4E14-B81A-23CF0FF1D06D}"/>
          </ac:grpSpMkLst>
        </pc:grpChg>
        <pc:grpChg chg="del">
          <ac:chgData name="강형석" userId="4b782d75-f2f3-4cf1-8d97-cee67aadf7fa" providerId="ADAL" clId="{E95C3BDC-C5AD-4613-8ED7-78450BBDB010}" dt="2021-09-06T13:58:22.261" v="238" actId="478"/>
          <ac:grpSpMkLst>
            <pc:docMk/>
            <pc:sldMk cId="1336337150" sldId="273"/>
            <ac:grpSpMk id="33" creationId="{D6E480F8-CF6B-4B38-98E9-72BCC95A679A}"/>
          </ac:grpSpMkLst>
        </pc:grpChg>
        <pc:grpChg chg="del">
          <ac:chgData name="강형석" userId="4b782d75-f2f3-4cf1-8d97-cee67aadf7fa" providerId="ADAL" clId="{E95C3BDC-C5AD-4613-8ED7-78450BBDB010}" dt="2021-09-06T13:58:25.778" v="240" actId="478"/>
          <ac:grpSpMkLst>
            <pc:docMk/>
            <pc:sldMk cId="1336337150" sldId="273"/>
            <ac:grpSpMk id="36" creationId="{523CA669-8D3F-4539-B51F-BB572CDF1AEF}"/>
          </ac:grpSpMkLst>
        </pc:grpChg>
        <pc:grpChg chg="del">
          <ac:chgData name="강형석" userId="4b782d75-f2f3-4cf1-8d97-cee67aadf7fa" providerId="ADAL" clId="{E95C3BDC-C5AD-4613-8ED7-78450BBDB010}" dt="2021-09-06T13:58:16.065" v="233" actId="478"/>
          <ac:grpSpMkLst>
            <pc:docMk/>
            <pc:sldMk cId="1336337150" sldId="273"/>
            <ac:grpSpMk id="43" creationId="{E73835E2-CF5E-4F68-946F-EC66BF3818AA}"/>
          </ac:grpSpMkLst>
        </pc:grpChg>
        <pc:grpChg chg="del">
          <ac:chgData name="강형석" userId="4b782d75-f2f3-4cf1-8d97-cee67aadf7fa" providerId="ADAL" clId="{E95C3BDC-C5AD-4613-8ED7-78450BBDB010}" dt="2021-09-06T13:58:13.601" v="232" actId="478"/>
          <ac:grpSpMkLst>
            <pc:docMk/>
            <pc:sldMk cId="1336337150" sldId="273"/>
            <ac:grpSpMk id="71" creationId="{B876BF7D-A5C6-45E8-A380-61A9424D2798}"/>
          </ac:grpSpMkLst>
        </pc:grpChg>
        <pc:picChg chg="del">
          <ac:chgData name="강형석" userId="4b782d75-f2f3-4cf1-8d97-cee67aadf7fa" providerId="ADAL" clId="{E95C3BDC-C5AD-4613-8ED7-78450BBDB010}" dt="2021-09-06T13:58:20.369" v="237" actId="478"/>
          <ac:picMkLst>
            <pc:docMk/>
            <pc:sldMk cId="1336337150" sldId="273"/>
            <ac:picMk id="28" creationId="{CBAB717A-3B05-42FF-A325-0A3466C11818}"/>
          </ac:picMkLst>
        </pc:picChg>
        <pc:picChg chg="mod">
          <ac:chgData name="강형석" userId="4b782d75-f2f3-4cf1-8d97-cee67aadf7fa" providerId="ADAL" clId="{E95C3BDC-C5AD-4613-8ED7-78450BBDB010}" dt="2021-09-06T14:02:50.595" v="305" actId="1076"/>
          <ac:picMkLst>
            <pc:docMk/>
            <pc:sldMk cId="1336337150" sldId="273"/>
            <ac:picMk id="32" creationId="{80289673-EC78-4EBA-8BDE-9BB188C63E32}"/>
          </ac:picMkLst>
        </pc:picChg>
        <pc:picChg chg="del">
          <ac:chgData name="강형석" userId="4b782d75-f2f3-4cf1-8d97-cee67aadf7fa" providerId="ADAL" clId="{E95C3BDC-C5AD-4613-8ED7-78450BBDB010}" dt="2021-09-06T13:58:23.525" v="239" actId="478"/>
          <ac:picMkLst>
            <pc:docMk/>
            <pc:sldMk cId="1336337150" sldId="273"/>
            <ac:picMk id="34" creationId="{B7897B2C-5843-4D45-9BE1-877764AAFA12}"/>
          </ac:picMkLst>
        </pc:picChg>
        <pc:picChg chg="del">
          <ac:chgData name="강형석" userId="4b782d75-f2f3-4cf1-8d97-cee67aadf7fa" providerId="ADAL" clId="{E95C3BDC-C5AD-4613-8ED7-78450BBDB010}" dt="2021-09-06T13:58:26.906" v="241" actId="478"/>
          <ac:picMkLst>
            <pc:docMk/>
            <pc:sldMk cId="1336337150" sldId="273"/>
            <ac:picMk id="41" creationId="{C027605B-19CE-44BC-8DC4-8E1DCBB4F5CA}"/>
          </ac:picMkLst>
        </pc:picChg>
      </pc:sldChg>
      <pc:sldChg chg="addSp delSp modSp add mod">
        <pc:chgData name="강형석" userId="4b782d75-f2f3-4cf1-8d97-cee67aadf7fa" providerId="ADAL" clId="{E95C3BDC-C5AD-4613-8ED7-78450BBDB010}" dt="2021-09-06T14:05:11.515" v="342" actId="1076"/>
        <pc:sldMkLst>
          <pc:docMk/>
          <pc:sldMk cId="2622364431" sldId="274"/>
        </pc:sldMkLst>
        <pc:spChg chg="mod">
          <ac:chgData name="강형석" userId="4b782d75-f2f3-4cf1-8d97-cee67aadf7fa" providerId="ADAL" clId="{E95C3BDC-C5AD-4613-8ED7-78450BBDB010}" dt="2021-09-06T14:01:49.963" v="287" actId="164"/>
          <ac:spMkLst>
            <pc:docMk/>
            <pc:sldMk cId="2622364431" sldId="274"/>
            <ac:spMk id="6" creationId="{85EF6666-94E6-498F-857F-994415771260}"/>
          </ac:spMkLst>
        </pc:spChg>
        <pc:spChg chg="add del">
          <ac:chgData name="강형석" userId="4b782d75-f2f3-4cf1-8d97-cee67aadf7fa" providerId="ADAL" clId="{E95C3BDC-C5AD-4613-8ED7-78450BBDB010}" dt="2021-09-06T14:02:17.685" v="299" actId="478"/>
          <ac:spMkLst>
            <pc:docMk/>
            <pc:sldMk cId="2622364431" sldId="274"/>
            <ac:spMk id="12" creationId="{34E6F010-67EB-499F-A41F-3FF08031B554}"/>
          </ac:spMkLst>
        </pc:spChg>
        <pc:spChg chg="mod">
          <ac:chgData name="강형석" userId="4b782d75-f2f3-4cf1-8d97-cee67aadf7fa" providerId="ADAL" clId="{E95C3BDC-C5AD-4613-8ED7-78450BBDB010}" dt="2021-09-06T13:59:03.994" v="250" actId="1037"/>
          <ac:spMkLst>
            <pc:docMk/>
            <pc:sldMk cId="2622364431" sldId="274"/>
            <ac:spMk id="35" creationId="{35E69401-4CB8-4ED6-880F-4946726452AC}"/>
          </ac:spMkLst>
        </pc:spChg>
        <pc:spChg chg="mod">
          <ac:chgData name="강형석" userId="4b782d75-f2f3-4cf1-8d97-cee67aadf7fa" providerId="ADAL" clId="{E95C3BDC-C5AD-4613-8ED7-78450BBDB010}" dt="2021-09-06T13:59:09.692" v="253" actId="1037"/>
          <ac:spMkLst>
            <pc:docMk/>
            <pc:sldMk cId="2622364431" sldId="274"/>
            <ac:spMk id="42" creationId="{C2914684-4A2C-4AFB-8D10-6F08F791558D}"/>
          </ac:spMkLst>
        </pc:spChg>
        <pc:spChg chg="del">
          <ac:chgData name="강형석" userId="4b782d75-f2f3-4cf1-8d97-cee67aadf7fa" providerId="ADAL" clId="{E95C3BDC-C5AD-4613-8ED7-78450BBDB010}" dt="2021-09-06T14:02:16.522" v="298" actId="478"/>
          <ac:spMkLst>
            <pc:docMk/>
            <pc:sldMk cId="2622364431" sldId="274"/>
            <ac:spMk id="54" creationId="{4F0EDFF5-1EB7-4D0D-834A-C8F6F4DFE966}"/>
          </ac:spMkLst>
        </pc:spChg>
        <pc:grpChg chg="mod">
          <ac:chgData name="강형석" userId="4b782d75-f2f3-4cf1-8d97-cee67aadf7fa" providerId="ADAL" clId="{E95C3BDC-C5AD-4613-8ED7-78450BBDB010}" dt="2021-09-06T14:01:49.963" v="287" actId="164"/>
          <ac:grpSpMkLst>
            <pc:docMk/>
            <pc:sldMk cId="2622364431" sldId="274"/>
            <ac:grpSpMk id="3" creationId="{5ED30827-DABB-4BE8-9000-C5EB7758443C}"/>
          </ac:grpSpMkLst>
        </pc:grpChg>
        <pc:grpChg chg="add mod">
          <ac:chgData name="강형석" userId="4b782d75-f2f3-4cf1-8d97-cee67aadf7fa" providerId="ADAL" clId="{E95C3BDC-C5AD-4613-8ED7-78450BBDB010}" dt="2021-09-06T14:05:11.515" v="342" actId="1076"/>
          <ac:grpSpMkLst>
            <pc:docMk/>
            <pc:sldMk cId="2622364431" sldId="274"/>
            <ac:grpSpMk id="4" creationId="{01E6C042-3B07-4CFE-9DC4-A7E9408B9CAD}"/>
          </ac:grpSpMkLst>
        </pc:grpChg>
        <pc:grpChg chg="del">
          <ac:chgData name="강형석" userId="4b782d75-f2f3-4cf1-8d97-cee67aadf7fa" providerId="ADAL" clId="{E95C3BDC-C5AD-4613-8ED7-78450BBDB010}" dt="2021-09-06T13:58:35.869" v="245" actId="478"/>
          <ac:grpSpMkLst>
            <pc:docMk/>
            <pc:sldMk cId="2622364431" sldId="274"/>
            <ac:grpSpMk id="43" creationId="{E73835E2-CF5E-4F68-946F-EC66BF3818AA}"/>
          </ac:grpSpMkLst>
        </pc:grpChg>
        <pc:grpChg chg="del">
          <ac:chgData name="강형석" userId="4b782d75-f2f3-4cf1-8d97-cee67aadf7fa" providerId="ADAL" clId="{E95C3BDC-C5AD-4613-8ED7-78450BBDB010}" dt="2021-09-06T13:58:33.049" v="243" actId="478"/>
          <ac:grpSpMkLst>
            <pc:docMk/>
            <pc:sldMk cId="2622364431" sldId="274"/>
            <ac:grpSpMk id="71" creationId="{B876BF7D-A5C6-45E8-A380-61A9424D2798}"/>
          </ac:grpSpMkLst>
        </pc:grpChg>
        <pc:picChg chg="mod ord">
          <ac:chgData name="강형석" userId="4b782d75-f2f3-4cf1-8d97-cee67aadf7fa" providerId="ADAL" clId="{E95C3BDC-C5AD-4613-8ED7-78450BBDB010}" dt="2021-09-06T14:02:12.930" v="295" actId="167"/>
          <ac:picMkLst>
            <pc:docMk/>
            <pc:sldMk cId="2622364431" sldId="274"/>
            <ac:picMk id="32" creationId="{80289673-EC78-4EBA-8BDE-9BB188C63E32}"/>
          </ac:picMkLst>
        </pc:picChg>
        <pc:picChg chg="mod">
          <ac:chgData name="강형석" userId="4b782d75-f2f3-4cf1-8d97-cee67aadf7fa" providerId="ADAL" clId="{E95C3BDC-C5AD-4613-8ED7-78450BBDB010}" dt="2021-09-06T13:59:03.994" v="250" actId="1037"/>
          <ac:picMkLst>
            <pc:docMk/>
            <pc:sldMk cId="2622364431" sldId="274"/>
            <ac:picMk id="34" creationId="{B7897B2C-5843-4D45-9BE1-877764AAFA12}"/>
          </ac:picMkLst>
        </pc:picChg>
        <pc:picChg chg="mod">
          <ac:chgData name="강형석" userId="4b782d75-f2f3-4cf1-8d97-cee67aadf7fa" providerId="ADAL" clId="{E95C3BDC-C5AD-4613-8ED7-78450BBDB010}" dt="2021-09-06T13:59:09.692" v="253" actId="1037"/>
          <ac:picMkLst>
            <pc:docMk/>
            <pc:sldMk cId="2622364431" sldId="274"/>
            <ac:picMk id="41" creationId="{C027605B-19CE-44BC-8DC4-8E1DCBB4F5CA}"/>
          </ac:picMkLst>
        </pc:picChg>
        <pc:picChg chg="del">
          <ac:chgData name="강형석" userId="4b782d75-f2f3-4cf1-8d97-cee67aadf7fa" providerId="ADAL" clId="{E95C3BDC-C5AD-4613-8ED7-78450BBDB010}" dt="2021-09-06T13:58:34.518" v="244" actId="478"/>
          <ac:picMkLst>
            <pc:docMk/>
            <pc:sldMk cId="2622364431" sldId="274"/>
            <ac:picMk id="44" creationId="{40EDC282-3FD9-493A-A726-3525CCAE2D9D}"/>
          </ac:picMkLst>
        </pc:picChg>
      </pc:sldChg>
      <pc:sldChg chg="addSp delSp modSp add del mod">
        <pc:chgData name="강형석" userId="4b782d75-f2f3-4cf1-8d97-cee67aadf7fa" providerId="ADAL" clId="{E95C3BDC-C5AD-4613-8ED7-78450BBDB010}" dt="2021-09-06T14:00:52.937" v="279" actId="47"/>
        <pc:sldMkLst>
          <pc:docMk/>
          <pc:sldMk cId="1991700776" sldId="275"/>
        </pc:sldMkLst>
        <pc:spChg chg="add del">
          <ac:chgData name="강형석" userId="4b782d75-f2f3-4cf1-8d97-cee67aadf7fa" providerId="ADAL" clId="{E95C3BDC-C5AD-4613-8ED7-78450BBDB010}" dt="2021-09-06T13:59:54.099" v="262" actId="478"/>
          <ac:spMkLst>
            <pc:docMk/>
            <pc:sldMk cId="1991700776" sldId="275"/>
            <ac:spMk id="6" creationId="{85EF6666-94E6-498F-857F-994415771260}"/>
          </ac:spMkLst>
        </pc:spChg>
        <pc:grpChg chg="add del">
          <ac:chgData name="강형석" userId="4b782d75-f2f3-4cf1-8d97-cee67aadf7fa" providerId="ADAL" clId="{E95C3BDC-C5AD-4613-8ED7-78450BBDB010}" dt="2021-09-06T13:59:54.099" v="262" actId="478"/>
          <ac:grpSpMkLst>
            <pc:docMk/>
            <pc:sldMk cId="1991700776" sldId="275"/>
            <ac:grpSpMk id="3" creationId="{5ED30827-DABB-4BE8-9000-C5EB7758443C}"/>
          </ac:grpSpMkLst>
        </pc:grpChg>
        <pc:grpChg chg="add del">
          <ac:chgData name="강형석" userId="4b782d75-f2f3-4cf1-8d97-cee67aadf7fa" providerId="ADAL" clId="{E95C3BDC-C5AD-4613-8ED7-78450BBDB010}" dt="2021-09-06T13:59:54.099" v="262" actId="478"/>
          <ac:grpSpMkLst>
            <pc:docMk/>
            <pc:sldMk cId="1991700776" sldId="275"/>
            <ac:grpSpMk id="43" creationId="{E73835E2-CF5E-4F68-946F-EC66BF3818AA}"/>
          </ac:grpSpMkLst>
        </pc:grpChg>
        <pc:grpChg chg="add del">
          <ac:chgData name="강형석" userId="4b782d75-f2f3-4cf1-8d97-cee67aadf7fa" providerId="ADAL" clId="{E95C3BDC-C5AD-4613-8ED7-78450BBDB010}" dt="2021-09-06T13:59:54.099" v="262" actId="478"/>
          <ac:grpSpMkLst>
            <pc:docMk/>
            <pc:sldMk cId="1991700776" sldId="275"/>
            <ac:grpSpMk id="71" creationId="{B876BF7D-A5C6-45E8-A380-61A9424D2798}"/>
          </ac:grpSpMkLst>
        </pc:grpChg>
        <pc:picChg chg="add del mod">
          <ac:chgData name="강형석" userId="4b782d75-f2f3-4cf1-8d97-cee67aadf7fa" providerId="ADAL" clId="{E95C3BDC-C5AD-4613-8ED7-78450BBDB010}" dt="2021-09-06T13:59:54.099" v="262" actId="478"/>
          <ac:picMkLst>
            <pc:docMk/>
            <pc:sldMk cId="1991700776" sldId="275"/>
            <ac:picMk id="32" creationId="{80289673-EC78-4EBA-8BDE-9BB188C63E32}"/>
          </ac:picMkLst>
        </pc:picChg>
      </pc:sldChg>
      <pc:sldChg chg="addSp delSp modSp add mod">
        <pc:chgData name="강형석" userId="4b782d75-f2f3-4cf1-8d97-cee67aadf7fa" providerId="ADAL" clId="{E95C3BDC-C5AD-4613-8ED7-78450BBDB010}" dt="2021-09-06T14:00:50.440" v="278"/>
        <pc:sldMkLst>
          <pc:docMk/>
          <pc:sldMk cId="1831293506" sldId="276"/>
        </pc:sldMkLst>
        <pc:spChg chg="mod">
          <ac:chgData name="강형석" userId="4b782d75-f2f3-4cf1-8d97-cee67aadf7fa" providerId="ADAL" clId="{E95C3BDC-C5AD-4613-8ED7-78450BBDB010}" dt="2021-09-06T14:00:17.723" v="270" actId="164"/>
          <ac:spMkLst>
            <pc:docMk/>
            <pc:sldMk cId="1831293506" sldId="276"/>
            <ac:spMk id="6" creationId="{85EF6666-94E6-498F-857F-994415771260}"/>
          </ac:spMkLst>
        </pc:spChg>
        <pc:spChg chg="del">
          <ac:chgData name="강형석" userId="4b782d75-f2f3-4cf1-8d97-cee67aadf7fa" providerId="ADAL" clId="{E95C3BDC-C5AD-4613-8ED7-78450BBDB010}" dt="2021-09-06T14:00:41.092" v="276" actId="478"/>
          <ac:spMkLst>
            <pc:docMk/>
            <pc:sldMk cId="1831293506" sldId="276"/>
            <ac:spMk id="12" creationId="{34E6F010-67EB-499F-A41F-3FF08031B554}"/>
          </ac:spMkLst>
        </pc:spChg>
        <pc:spChg chg="mod">
          <ac:chgData name="강형석" userId="4b782d75-f2f3-4cf1-8d97-cee67aadf7fa" providerId="ADAL" clId="{E95C3BDC-C5AD-4613-8ED7-78450BBDB010}" dt="2021-09-06T13:59:17.241" v="255"/>
          <ac:spMkLst>
            <pc:docMk/>
            <pc:sldMk cId="1831293506" sldId="276"/>
            <ac:spMk id="24" creationId="{1ADFA246-FC69-4156-A3C9-E9CE3B13FA2C}"/>
          </ac:spMkLst>
        </pc:spChg>
        <pc:spChg chg="mod">
          <ac:chgData name="강형석" userId="4b782d75-f2f3-4cf1-8d97-cee67aadf7fa" providerId="ADAL" clId="{E95C3BDC-C5AD-4613-8ED7-78450BBDB010}" dt="2021-09-06T13:59:17.241" v="255"/>
          <ac:spMkLst>
            <pc:docMk/>
            <pc:sldMk cId="1831293506" sldId="276"/>
            <ac:spMk id="44" creationId="{416BD12A-467B-4907-8AD4-D843155DE758}"/>
          </ac:spMkLst>
        </pc:spChg>
        <pc:spChg chg="mod">
          <ac:chgData name="강형석" userId="4b782d75-f2f3-4cf1-8d97-cee67aadf7fa" providerId="ADAL" clId="{E95C3BDC-C5AD-4613-8ED7-78450BBDB010}" dt="2021-09-06T13:59:17.241" v="255"/>
          <ac:spMkLst>
            <pc:docMk/>
            <pc:sldMk cId="1831293506" sldId="276"/>
            <ac:spMk id="46" creationId="{D68338C7-9C37-482E-AEEC-7E93CC936A1A}"/>
          </ac:spMkLst>
        </pc:spChg>
        <pc:spChg chg="mod">
          <ac:chgData name="강형석" userId="4b782d75-f2f3-4cf1-8d97-cee67aadf7fa" providerId="ADAL" clId="{E95C3BDC-C5AD-4613-8ED7-78450BBDB010}" dt="2021-09-06T13:59:17.241" v="255"/>
          <ac:spMkLst>
            <pc:docMk/>
            <pc:sldMk cId="1831293506" sldId="276"/>
            <ac:spMk id="48" creationId="{73241F43-AF21-4805-B2A7-D461884A1D62}"/>
          </ac:spMkLst>
        </pc:spChg>
        <pc:spChg chg="mod">
          <ac:chgData name="강형석" userId="4b782d75-f2f3-4cf1-8d97-cee67aadf7fa" providerId="ADAL" clId="{E95C3BDC-C5AD-4613-8ED7-78450BBDB010}" dt="2021-09-06T14:00:03.799" v="267" actId="368"/>
          <ac:spMkLst>
            <pc:docMk/>
            <pc:sldMk cId="1831293506" sldId="276"/>
            <ac:spMk id="51" creationId="{B3AF1204-2DA0-4E51-9165-8B8BFAEAA3A4}"/>
          </ac:spMkLst>
        </pc:spChg>
        <pc:spChg chg="del">
          <ac:chgData name="강형석" userId="4b782d75-f2f3-4cf1-8d97-cee67aadf7fa" providerId="ADAL" clId="{E95C3BDC-C5AD-4613-8ED7-78450BBDB010}" dt="2021-09-06T14:00:42.133" v="277" actId="478"/>
          <ac:spMkLst>
            <pc:docMk/>
            <pc:sldMk cId="1831293506" sldId="276"/>
            <ac:spMk id="54" creationId="{4F0EDFF5-1EB7-4D0D-834A-C8F6F4DFE966}"/>
          </ac:spMkLst>
        </pc:spChg>
        <pc:spChg chg="mod">
          <ac:chgData name="강형석" userId="4b782d75-f2f3-4cf1-8d97-cee67aadf7fa" providerId="ADAL" clId="{E95C3BDC-C5AD-4613-8ED7-78450BBDB010}" dt="2021-09-06T14:00:03.799" v="267" actId="368"/>
          <ac:spMkLst>
            <pc:docMk/>
            <pc:sldMk cId="1831293506" sldId="276"/>
            <ac:spMk id="57" creationId="{D98A7E33-55C0-4ED4-A181-9B5A5114BBFD}"/>
          </ac:spMkLst>
        </pc:spChg>
        <pc:spChg chg="mod">
          <ac:chgData name="강형석" userId="4b782d75-f2f3-4cf1-8d97-cee67aadf7fa" providerId="ADAL" clId="{E95C3BDC-C5AD-4613-8ED7-78450BBDB010}" dt="2021-09-06T14:00:03.799" v="267" actId="368"/>
          <ac:spMkLst>
            <pc:docMk/>
            <pc:sldMk cId="1831293506" sldId="276"/>
            <ac:spMk id="59" creationId="{6FE58A9D-92F7-4A6D-A8A8-E8BE5A97CEF3}"/>
          </ac:spMkLst>
        </pc:spChg>
        <pc:spChg chg="mod">
          <ac:chgData name="강형석" userId="4b782d75-f2f3-4cf1-8d97-cee67aadf7fa" providerId="ADAL" clId="{E95C3BDC-C5AD-4613-8ED7-78450BBDB010}" dt="2021-09-06T14:00:03.799" v="267" actId="368"/>
          <ac:spMkLst>
            <pc:docMk/>
            <pc:sldMk cId="1831293506" sldId="276"/>
            <ac:spMk id="61" creationId="{30545CF9-B046-4BF4-9A88-8D31E6AD616F}"/>
          </ac:spMkLst>
        </pc:spChg>
        <pc:spChg chg="mod">
          <ac:chgData name="강형석" userId="4b782d75-f2f3-4cf1-8d97-cee67aadf7fa" providerId="ADAL" clId="{E95C3BDC-C5AD-4613-8ED7-78450BBDB010}" dt="2021-09-06T14:00:05.501" v="268"/>
          <ac:spMkLst>
            <pc:docMk/>
            <pc:sldMk cId="1831293506" sldId="276"/>
            <ac:spMk id="64" creationId="{18CB2C0F-4E00-4B55-AD4E-06834D0B9C07}"/>
          </ac:spMkLst>
        </pc:spChg>
        <pc:spChg chg="mod">
          <ac:chgData name="강형석" userId="4b782d75-f2f3-4cf1-8d97-cee67aadf7fa" providerId="ADAL" clId="{E95C3BDC-C5AD-4613-8ED7-78450BBDB010}" dt="2021-09-06T14:00:05.501" v="268"/>
          <ac:spMkLst>
            <pc:docMk/>
            <pc:sldMk cId="1831293506" sldId="276"/>
            <ac:spMk id="69" creationId="{009A1BC9-C0F8-4A3E-A932-CF5E5C2CB9B7}"/>
          </ac:spMkLst>
        </pc:spChg>
        <pc:spChg chg="mod">
          <ac:chgData name="강형석" userId="4b782d75-f2f3-4cf1-8d97-cee67aadf7fa" providerId="ADAL" clId="{E95C3BDC-C5AD-4613-8ED7-78450BBDB010}" dt="2021-09-06T14:00:05.501" v="268"/>
          <ac:spMkLst>
            <pc:docMk/>
            <pc:sldMk cId="1831293506" sldId="276"/>
            <ac:spMk id="71" creationId="{686DA8FC-8D6C-4DD3-B676-347698199B82}"/>
          </ac:spMkLst>
        </pc:spChg>
        <pc:spChg chg="mod">
          <ac:chgData name="강형석" userId="4b782d75-f2f3-4cf1-8d97-cee67aadf7fa" providerId="ADAL" clId="{E95C3BDC-C5AD-4613-8ED7-78450BBDB010}" dt="2021-09-06T14:00:05.501" v="268"/>
          <ac:spMkLst>
            <pc:docMk/>
            <pc:sldMk cId="1831293506" sldId="276"/>
            <ac:spMk id="73" creationId="{DFE4C3A2-A8DA-417A-A528-6BA98E82D3D8}"/>
          </ac:spMkLst>
        </pc:spChg>
        <pc:grpChg chg="mod">
          <ac:chgData name="강형석" userId="4b782d75-f2f3-4cf1-8d97-cee67aadf7fa" providerId="ADAL" clId="{E95C3BDC-C5AD-4613-8ED7-78450BBDB010}" dt="2021-09-06T14:00:17.723" v="270" actId="164"/>
          <ac:grpSpMkLst>
            <pc:docMk/>
            <pc:sldMk cId="1831293506" sldId="276"/>
            <ac:grpSpMk id="3" creationId="{5ED30827-DABB-4BE8-9000-C5EB7758443C}"/>
          </ac:grpSpMkLst>
        </pc:grpChg>
        <pc:grpChg chg="add del mod">
          <ac:chgData name="강형석" userId="4b782d75-f2f3-4cf1-8d97-cee67aadf7fa" providerId="ADAL" clId="{E95C3BDC-C5AD-4613-8ED7-78450BBDB010}" dt="2021-09-06T14:00:38.195" v="274" actId="478"/>
          <ac:grpSpMkLst>
            <pc:docMk/>
            <pc:sldMk cId="1831293506" sldId="276"/>
            <ac:grpSpMk id="4" creationId="{68CA9110-D552-46AB-AE27-61636FE64F80}"/>
          </ac:grpSpMkLst>
        </pc:grpChg>
        <pc:grpChg chg="add del mod">
          <ac:chgData name="강형석" userId="4b782d75-f2f3-4cf1-8d97-cee67aadf7fa" providerId="ADAL" clId="{E95C3BDC-C5AD-4613-8ED7-78450BBDB010}" dt="2021-09-06T14:00:38.886" v="275" actId="478"/>
          <ac:grpSpMkLst>
            <pc:docMk/>
            <pc:sldMk cId="1831293506" sldId="276"/>
            <ac:grpSpMk id="22" creationId="{A2BAB5E2-FFF8-4A1F-AC1F-1622FFD3A604}"/>
          </ac:grpSpMkLst>
        </pc:grpChg>
        <pc:grpChg chg="mod">
          <ac:chgData name="강형석" userId="4b782d75-f2f3-4cf1-8d97-cee67aadf7fa" providerId="ADAL" clId="{E95C3BDC-C5AD-4613-8ED7-78450BBDB010}" dt="2021-09-06T13:59:17.241" v="255"/>
          <ac:grpSpMkLst>
            <pc:docMk/>
            <pc:sldMk cId="1831293506" sldId="276"/>
            <ac:grpSpMk id="25" creationId="{8A8ADB81-FD78-4010-AC32-7B9357E2C16A}"/>
          </ac:grpSpMkLst>
        </pc:grpChg>
        <pc:grpChg chg="mod">
          <ac:chgData name="강형석" userId="4b782d75-f2f3-4cf1-8d97-cee67aadf7fa" providerId="ADAL" clId="{E95C3BDC-C5AD-4613-8ED7-78450BBDB010}" dt="2021-09-06T13:59:17.241" v="255"/>
          <ac:grpSpMkLst>
            <pc:docMk/>
            <pc:sldMk cId="1831293506" sldId="276"/>
            <ac:grpSpMk id="29" creationId="{6C6B657F-89B4-4C99-A12A-F66B6FA688EC}"/>
          </ac:grpSpMkLst>
        </pc:grpChg>
        <pc:grpChg chg="mod">
          <ac:chgData name="강형석" userId="4b782d75-f2f3-4cf1-8d97-cee67aadf7fa" providerId="ADAL" clId="{E95C3BDC-C5AD-4613-8ED7-78450BBDB010}" dt="2021-09-06T13:59:17.241" v="255"/>
          <ac:grpSpMkLst>
            <pc:docMk/>
            <pc:sldMk cId="1831293506" sldId="276"/>
            <ac:grpSpMk id="30" creationId="{3FF6613F-4C20-4DFA-A1E1-AA888BA9EDBE}"/>
          </ac:grpSpMkLst>
        </pc:grpChg>
        <pc:grpChg chg="add mod">
          <ac:chgData name="강형석" userId="4b782d75-f2f3-4cf1-8d97-cee67aadf7fa" providerId="ADAL" clId="{E95C3BDC-C5AD-4613-8ED7-78450BBDB010}" dt="2021-09-06T14:00:17.723" v="270" actId="164"/>
          <ac:grpSpMkLst>
            <pc:docMk/>
            <pc:sldMk cId="1831293506" sldId="276"/>
            <ac:grpSpMk id="49" creationId="{F83680B1-2FC4-4181-B540-E3DBFDEBAEDE}"/>
          </ac:grpSpMkLst>
        </pc:grpChg>
        <pc:grpChg chg="mod">
          <ac:chgData name="강형석" userId="4b782d75-f2f3-4cf1-8d97-cee67aadf7fa" providerId="ADAL" clId="{E95C3BDC-C5AD-4613-8ED7-78450BBDB010}" dt="2021-09-06T13:59:25.631" v="257"/>
          <ac:grpSpMkLst>
            <pc:docMk/>
            <pc:sldMk cId="1831293506" sldId="276"/>
            <ac:grpSpMk id="52" creationId="{2B80CABF-F2FE-4B77-8461-ACC97DACAD52}"/>
          </ac:grpSpMkLst>
        </pc:grpChg>
        <pc:grpChg chg="mod">
          <ac:chgData name="강형석" userId="4b782d75-f2f3-4cf1-8d97-cee67aadf7fa" providerId="ADAL" clId="{E95C3BDC-C5AD-4613-8ED7-78450BBDB010}" dt="2021-09-06T13:59:25.631" v="257"/>
          <ac:grpSpMkLst>
            <pc:docMk/>
            <pc:sldMk cId="1831293506" sldId="276"/>
            <ac:grpSpMk id="53" creationId="{844574A2-822E-4CB5-AB2B-38A2EC367019}"/>
          </ac:grpSpMkLst>
        </pc:grpChg>
        <pc:grpChg chg="mod">
          <ac:chgData name="강형석" userId="4b782d75-f2f3-4cf1-8d97-cee67aadf7fa" providerId="ADAL" clId="{E95C3BDC-C5AD-4613-8ED7-78450BBDB010}" dt="2021-09-06T13:59:25.631" v="257"/>
          <ac:grpSpMkLst>
            <pc:docMk/>
            <pc:sldMk cId="1831293506" sldId="276"/>
            <ac:grpSpMk id="55" creationId="{CDE7F7C2-AB5C-4D30-8B61-C7E485DC8832}"/>
          </ac:grpSpMkLst>
        </pc:grpChg>
        <pc:grpChg chg="add mod">
          <ac:chgData name="강형석" userId="4b782d75-f2f3-4cf1-8d97-cee67aadf7fa" providerId="ADAL" clId="{E95C3BDC-C5AD-4613-8ED7-78450BBDB010}" dt="2021-09-06T14:00:17.723" v="270" actId="164"/>
          <ac:grpSpMkLst>
            <pc:docMk/>
            <pc:sldMk cId="1831293506" sldId="276"/>
            <ac:grpSpMk id="62" creationId="{5CD800AE-B4FA-49D1-8D12-EF7D72A1F5D9}"/>
          </ac:grpSpMkLst>
        </pc:grpChg>
        <pc:grpChg chg="mod">
          <ac:chgData name="강형석" userId="4b782d75-f2f3-4cf1-8d97-cee67aadf7fa" providerId="ADAL" clId="{E95C3BDC-C5AD-4613-8ED7-78450BBDB010}" dt="2021-09-06T14:00:05.501" v="268"/>
          <ac:grpSpMkLst>
            <pc:docMk/>
            <pc:sldMk cId="1831293506" sldId="276"/>
            <ac:grpSpMk id="65" creationId="{D9C7561F-08E5-4ADC-934E-4F257A6F7639}"/>
          </ac:grpSpMkLst>
        </pc:grpChg>
        <pc:grpChg chg="mod">
          <ac:chgData name="강형석" userId="4b782d75-f2f3-4cf1-8d97-cee67aadf7fa" providerId="ADAL" clId="{E95C3BDC-C5AD-4613-8ED7-78450BBDB010}" dt="2021-09-06T14:00:05.501" v="268"/>
          <ac:grpSpMkLst>
            <pc:docMk/>
            <pc:sldMk cId="1831293506" sldId="276"/>
            <ac:grpSpMk id="66" creationId="{BF92A32C-7B69-46EB-9C24-3FD2F4C258F6}"/>
          </ac:grpSpMkLst>
        </pc:grpChg>
        <pc:grpChg chg="mod">
          <ac:chgData name="강형석" userId="4b782d75-f2f3-4cf1-8d97-cee67aadf7fa" providerId="ADAL" clId="{E95C3BDC-C5AD-4613-8ED7-78450BBDB010}" dt="2021-09-06T14:00:05.501" v="268"/>
          <ac:grpSpMkLst>
            <pc:docMk/>
            <pc:sldMk cId="1831293506" sldId="276"/>
            <ac:grpSpMk id="67" creationId="{56C24E37-4ED0-45B3-8B35-D7CBE2EDCEE6}"/>
          </ac:grpSpMkLst>
        </pc:grpChg>
        <pc:picChg chg="add mod">
          <ac:chgData name="강형석" userId="4b782d75-f2f3-4cf1-8d97-cee67aadf7fa" providerId="ADAL" clId="{E95C3BDC-C5AD-4613-8ED7-78450BBDB010}" dt="2021-09-06T14:00:50.440" v="278"/>
          <ac:picMkLst>
            <pc:docMk/>
            <pc:sldMk cId="1831293506" sldId="276"/>
            <ac:picMk id="7" creationId="{2969EEEA-F9B5-452A-9DD4-3400AA5E6CFD}"/>
          </ac:picMkLst>
        </pc:picChg>
        <pc:picChg chg="mod">
          <ac:chgData name="강형석" userId="4b782d75-f2f3-4cf1-8d97-cee67aadf7fa" providerId="ADAL" clId="{E95C3BDC-C5AD-4613-8ED7-78450BBDB010}" dt="2021-09-06T13:59:17.241" v="255"/>
          <ac:picMkLst>
            <pc:docMk/>
            <pc:sldMk cId="1831293506" sldId="276"/>
            <ac:picMk id="23" creationId="{35017B76-7416-4575-AA5A-4EB71AD08578}"/>
          </ac:picMkLst>
        </pc:picChg>
        <pc:picChg chg="mod">
          <ac:chgData name="강형석" userId="4b782d75-f2f3-4cf1-8d97-cee67aadf7fa" providerId="ADAL" clId="{E95C3BDC-C5AD-4613-8ED7-78450BBDB010}" dt="2021-09-06T14:00:17.723" v="270" actId="164"/>
          <ac:picMkLst>
            <pc:docMk/>
            <pc:sldMk cId="1831293506" sldId="276"/>
            <ac:picMk id="32" creationId="{80289673-EC78-4EBA-8BDE-9BB188C63E32}"/>
          </ac:picMkLst>
        </pc:picChg>
        <pc:picChg chg="mod">
          <ac:chgData name="강형석" userId="4b782d75-f2f3-4cf1-8d97-cee67aadf7fa" providerId="ADAL" clId="{E95C3BDC-C5AD-4613-8ED7-78450BBDB010}" dt="2021-09-06T13:59:17.241" v="255"/>
          <ac:picMkLst>
            <pc:docMk/>
            <pc:sldMk cId="1831293506" sldId="276"/>
            <ac:picMk id="43" creationId="{4EDF162A-BF78-46E2-954A-7CEBC676A5EA}"/>
          </ac:picMkLst>
        </pc:picChg>
        <pc:picChg chg="mod">
          <ac:chgData name="강형석" userId="4b782d75-f2f3-4cf1-8d97-cee67aadf7fa" providerId="ADAL" clId="{E95C3BDC-C5AD-4613-8ED7-78450BBDB010}" dt="2021-09-06T13:59:17.241" v="255"/>
          <ac:picMkLst>
            <pc:docMk/>
            <pc:sldMk cId="1831293506" sldId="276"/>
            <ac:picMk id="45" creationId="{2CEF7C9A-7F5A-426F-B569-400C2997933A}"/>
          </ac:picMkLst>
        </pc:picChg>
        <pc:picChg chg="mod">
          <ac:chgData name="강형석" userId="4b782d75-f2f3-4cf1-8d97-cee67aadf7fa" providerId="ADAL" clId="{E95C3BDC-C5AD-4613-8ED7-78450BBDB010}" dt="2021-09-06T13:59:17.241" v="255"/>
          <ac:picMkLst>
            <pc:docMk/>
            <pc:sldMk cId="1831293506" sldId="276"/>
            <ac:picMk id="47" creationId="{BBFD4CDF-4541-4278-8FF2-36F16E13666C}"/>
          </ac:picMkLst>
        </pc:picChg>
        <pc:picChg chg="mod">
          <ac:chgData name="강형석" userId="4b782d75-f2f3-4cf1-8d97-cee67aadf7fa" providerId="ADAL" clId="{E95C3BDC-C5AD-4613-8ED7-78450BBDB010}" dt="2021-09-06T13:59:25.631" v="257"/>
          <ac:picMkLst>
            <pc:docMk/>
            <pc:sldMk cId="1831293506" sldId="276"/>
            <ac:picMk id="50" creationId="{9FE7D705-98B2-4C03-BFE7-83580B1E5C8F}"/>
          </ac:picMkLst>
        </pc:picChg>
        <pc:picChg chg="mod">
          <ac:chgData name="강형석" userId="4b782d75-f2f3-4cf1-8d97-cee67aadf7fa" providerId="ADAL" clId="{E95C3BDC-C5AD-4613-8ED7-78450BBDB010}" dt="2021-09-06T13:59:25.631" v="257"/>
          <ac:picMkLst>
            <pc:docMk/>
            <pc:sldMk cId="1831293506" sldId="276"/>
            <ac:picMk id="56" creationId="{E9987526-CF06-43C4-B5FD-6F87F8E57535}"/>
          </ac:picMkLst>
        </pc:picChg>
        <pc:picChg chg="mod">
          <ac:chgData name="강형석" userId="4b782d75-f2f3-4cf1-8d97-cee67aadf7fa" providerId="ADAL" clId="{E95C3BDC-C5AD-4613-8ED7-78450BBDB010}" dt="2021-09-06T13:59:25.631" v="257"/>
          <ac:picMkLst>
            <pc:docMk/>
            <pc:sldMk cId="1831293506" sldId="276"/>
            <ac:picMk id="58" creationId="{81AE54CC-7842-4F93-8998-818B47F59807}"/>
          </ac:picMkLst>
        </pc:picChg>
        <pc:picChg chg="mod">
          <ac:chgData name="강형석" userId="4b782d75-f2f3-4cf1-8d97-cee67aadf7fa" providerId="ADAL" clId="{E95C3BDC-C5AD-4613-8ED7-78450BBDB010}" dt="2021-09-06T13:59:25.631" v="257"/>
          <ac:picMkLst>
            <pc:docMk/>
            <pc:sldMk cId="1831293506" sldId="276"/>
            <ac:picMk id="60" creationId="{0DD3B44F-9BD1-4EA0-8695-F52C392CD5DA}"/>
          </ac:picMkLst>
        </pc:picChg>
        <pc:picChg chg="mod">
          <ac:chgData name="강형석" userId="4b782d75-f2f3-4cf1-8d97-cee67aadf7fa" providerId="ADAL" clId="{E95C3BDC-C5AD-4613-8ED7-78450BBDB010}" dt="2021-09-06T14:00:05.501" v="268"/>
          <ac:picMkLst>
            <pc:docMk/>
            <pc:sldMk cId="1831293506" sldId="276"/>
            <ac:picMk id="63" creationId="{1658BDCD-B9CC-4F12-A0BE-BDF0302A47BB}"/>
          </ac:picMkLst>
        </pc:picChg>
        <pc:picChg chg="mod">
          <ac:chgData name="강형석" userId="4b782d75-f2f3-4cf1-8d97-cee67aadf7fa" providerId="ADAL" clId="{E95C3BDC-C5AD-4613-8ED7-78450BBDB010}" dt="2021-09-06T14:00:05.501" v="268"/>
          <ac:picMkLst>
            <pc:docMk/>
            <pc:sldMk cId="1831293506" sldId="276"/>
            <ac:picMk id="68" creationId="{C488C493-BC3E-49B1-887D-CD4316DF75B4}"/>
          </ac:picMkLst>
        </pc:picChg>
        <pc:picChg chg="mod">
          <ac:chgData name="강형석" userId="4b782d75-f2f3-4cf1-8d97-cee67aadf7fa" providerId="ADAL" clId="{E95C3BDC-C5AD-4613-8ED7-78450BBDB010}" dt="2021-09-06T14:00:05.501" v="268"/>
          <ac:picMkLst>
            <pc:docMk/>
            <pc:sldMk cId="1831293506" sldId="276"/>
            <ac:picMk id="70" creationId="{2639B50A-3943-4F66-9076-4C4D511680B0}"/>
          </ac:picMkLst>
        </pc:picChg>
        <pc:picChg chg="mod">
          <ac:chgData name="강형석" userId="4b782d75-f2f3-4cf1-8d97-cee67aadf7fa" providerId="ADAL" clId="{E95C3BDC-C5AD-4613-8ED7-78450BBDB010}" dt="2021-09-06T14:00:05.501" v="268"/>
          <ac:picMkLst>
            <pc:docMk/>
            <pc:sldMk cId="1831293506" sldId="276"/>
            <ac:picMk id="72" creationId="{0893B066-69B2-4F34-AFC0-62B9380F5F94}"/>
          </ac:picMkLst>
        </pc:picChg>
      </pc:sldChg>
      <pc:sldChg chg="addSp delSp modSp add mod">
        <pc:chgData name="강형석" userId="4b782d75-f2f3-4cf1-8d97-cee67aadf7fa" providerId="ADAL" clId="{E95C3BDC-C5AD-4613-8ED7-78450BBDB010}" dt="2021-09-06T14:06:16.694" v="370" actId="167"/>
        <pc:sldMkLst>
          <pc:docMk/>
          <pc:sldMk cId="2841718669" sldId="277"/>
        </pc:sldMkLst>
        <pc:spChg chg="add mod">
          <ac:chgData name="강형석" userId="4b782d75-f2f3-4cf1-8d97-cee67aadf7fa" providerId="ADAL" clId="{E95C3BDC-C5AD-4613-8ED7-78450BBDB010}" dt="2021-09-06T14:06:06.413" v="369" actId="1076"/>
          <ac:spMkLst>
            <pc:docMk/>
            <pc:sldMk cId="2841718669" sldId="277"/>
            <ac:spMk id="13" creationId="{6FCD4104-8408-4D51-B62C-CDCF0F9426D5}"/>
          </ac:spMkLst>
        </pc:spChg>
        <pc:grpChg chg="add mod">
          <ac:chgData name="강형석" userId="4b782d75-f2f3-4cf1-8d97-cee67aadf7fa" providerId="ADAL" clId="{E95C3BDC-C5AD-4613-8ED7-78450BBDB010}" dt="2021-09-06T14:05:37.111" v="349" actId="1076"/>
          <ac:grpSpMkLst>
            <pc:docMk/>
            <pc:sldMk cId="2841718669" sldId="277"/>
            <ac:grpSpMk id="2" creationId="{630E8BA1-2248-4D00-A5A2-9FE1827DEE93}"/>
          </ac:grpSpMkLst>
        </pc:grpChg>
        <pc:grpChg chg="add del mod">
          <ac:chgData name="강형석" userId="4b782d75-f2f3-4cf1-8d97-cee67aadf7fa" providerId="ADAL" clId="{E95C3BDC-C5AD-4613-8ED7-78450BBDB010}" dt="2021-09-06T14:04:17.393" v="334" actId="165"/>
          <ac:grpSpMkLst>
            <pc:docMk/>
            <pc:sldMk cId="2841718669" sldId="277"/>
            <ac:grpSpMk id="10" creationId="{C84B1BAA-041C-47A2-B6CF-C08AF24E811C}"/>
          </ac:grpSpMkLst>
        </pc:grpChg>
        <pc:grpChg chg="ord">
          <ac:chgData name="강형석" userId="4b782d75-f2f3-4cf1-8d97-cee67aadf7fa" providerId="ADAL" clId="{E95C3BDC-C5AD-4613-8ED7-78450BBDB010}" dt="2021-09-06T14:06:16.694" v="370" actId="167"/>
          <ac:grpSpMkLst>
            <pc:docMk/>
            <pc:sldMk cId="2841718669" sldId="277"/>
            <ac:grpSpMk id="37" creationId="{61C9CCB7-D04F-446E-8375-C3555ABCB337}"/>
          </ac:grpSpMkLst>
        </pc:grpChg>
        <pc:grpChg chg="ord">
          <ac:chgData name="강형석" userId="4b782d75-f2f3-4cf1-8d97-cee67aadf7fa" providerId="ADAL" clId="{E95C3BDC-C5AD-4613-8ED7-78450BBDB010}" dt="2021-09-06T14:06:16.694" v="370" actId="167"/>
          <ac:grpSpMkLst>
            <pc:docMk/>
            <pc:sldMk cId="2841718669" sldId="277"/>
            <ac:grpSpMk id="39" creationId="{1845C177-B9EC-44BF-851B-2AD527644F4D}"/>
          </ac:grpSpMkLst>
        </pc:grpChg>
        <pc:picChg chg="mod">
          <ac:chgData name="강형석" userId="4b782d75-f2f3-4cf1-8d97-cee67aadf7fa" providerId="ADAL" clId="{E95C3BDC-C5AD-4613-8ED7-78450BBDB010}" dt="2021-09-06T14:03:49.972" v="327" actId="164"/>
          <ac:picMkLst>
            <pc:docMk/>
            <pc:sldMk cId="2841718669" sldId="277"/>
            <ac:picMk id="7" creationId="{2969EEEA-F9B5-452A-9DD4-3400AA5E6CFD}"/>
          </ac:picMkLst>
        </pc:picChg>
        <pc:picChg chg="add mod">
          <ac:chgData name="강형석" userId="4b782d75-f2f3-4cf1-8d97-cee67aadf7fa" providerId="ADAL" clId="{E95C3BDC-C5AD-4613-8ED7-78450BBDB010}" dt="2021-09-06T14:03:49.972" v="327" actId="164"/>
          <ac:picMkLst>
            <pc:docMk/>
            <pc:sldMk cId="2841718669" sldId="277"/>
            <ac:picMk id="8" creationId="{48EE11AE-06DD-495C-9699-A896B4DC6EE3}"/>
          </ac:picMkLst>
        </pc:picChg>
        <pc:picChg chg="add mod">
          <ac:chgData name="강형석" userId="4b782d75-f2f3-4cf1-8d97-cee67aadf7fa" providerId="ADAL" clId="{E95C3BDC-C5AD-4613-8ED7-78450BBDB010}" dt="2021-09-06T14:03:49.972" v="327" actId="164"/>
          <ac:picMkLst>
            <pc:docMk/>
            <pc:sldMk cId="2841718669" sldId="277"/>
            <ac:picMk id="9" creationId="{1312A871-3FC5-4C02-A62B-464742D0730F}"/>
          </ac:picMkLst>
        </pc:picChg>
        <pc:picChg chg="del mod ord topLvl">
          <ac:chgData name="강형석" userId="4b782d75-f2f3-4cf1-8d97-cee67aadf7fa" providerId="ADAL" clId="{E95C3BDC-C5AD-4613-8ED7-78450BBDB010}" dt="2021-09-06T14:05:08.843" v="341" actId="478"/>
          <ac:picMkLst>
            <pc:docMk/>
            <pc:sldMk cId="2841718669" sldId="277"/>
            <ac:picMk id="11" creationId="{1F8A8D08-1B98-424D-B353-833A6CF29F66}"/>
          </ac:picMkLst>
        </pc:picChg>
        <pc:picChg chg="add mod ord">
          <ac:chgData name="강형석" userId="4b782d75-f2f3-4cf1-8d97-cee67aadf7fa" providerId="ADAL" clId="{E95C3BDC-C5AD-4613-8ED7-78450BBDB010}" dt="2021-09-06T14:06:04.421" v="368" actId="1076"/>
          <ac:picMkLst>
            <pc:docMk/>
            <pc:sldMk cId="2841718669" sldId="277"/>
            <ac:picMk id="12" creationId="{2D0B4A65-FC09-4747-917D-85878DABAD57}"/>
          </ac:picMkLst>
        </pc:picChg>
      </pc:sldChg>
    </pc:docChg>
  </pc:docChgLst>
  <pc:docChgLst>
    <pc:chgData name="강형석" userId="4b782d75-f2f3-4cf1-8d97-cee67aadf7fa" providerId="ADAL" clId="{DDA92E6A-FB32-482C-92C7-BBBE877F458C}"/>
    <pc:docChg chg="undo redo custSel addSld delSld modSld">
      <pc:chgData name="강형석" userId="4b782d75-f2f3-4cf1-8d97-cee67aadf7fa" providerId="ADAL" clId="{DDA92E6A-FB32-482C-92C7-BBBE877F458C}" dt="2021-08-17T11:12:14.822" v="95"/>
      <pc:docMkLst>
        <pc:docMk/>
      </pc:docMkLst>
      <pc:sldChg chg="add del">
        <pc:chgData name="강형석" userId="4b782d75-f2f3-4cf1-8d97-cee67aadf7fa" providerId="ADAL" clId="{DDA92E6A-FB32-482C-92C7-BBBE877F458C}" dt="2021-08-17T11:11:43.724" v="83" actId="47"/>
        <pc:sldMkLst>
          <pc:docMk/>
          <pc:sldMk cId="0" sldId="256"/>
        </pc:sldMkLst>
      </pc:sldChg>
      <pc:sldChg chg="addSp modSp mod">
        <pc:chgData name="강형석" userId="4b782d75-f2f3-4cf1-8d97-cee67aadf7fa" providerId="ADAL" clId="{DDA92E6A-FB32-482C-92C7-BBBE877F458C}" dt="2021-08-17T11:12:01.580" v="88" actId="1076"/>
        <pc:sldMkLst>
          <pc:docMk/>
          <pc:sldMk cId="0" sldId="258"/>
        </pc:sldMkLst>
        <pc:grpChg chg="add mod">
          <ac:chgData name="강형석" userId="4b782d75-f2f3-4cf1-8d97-cee67aadf7fa" providerId="ADAL" clId="{DDA92E6A-FB32-482C-92C7-BBBE877F458C}" dt="2021-08-17T11:12:01.580" v="88" actId="1076"/>
          <ac:grpSpMkLst>
            <pc:docMk/>
            <pc:sldMk cId="0" sldId="258"/>
            <ac:grpSpMk id="44" creationId="{DE97523F-0189-43F5-A504-D27288C60BAE}"/>
          </ac:grpSpMkLst>
        </pc:grpChg>
        <pc:grpChg chg="add mod">
          <ac:chgData name="강형석" userId="4b782d75-f2f3-4cf1-8d97-cee67aadf7fa" providerId="ADAL" clId="{DDA92E6A-FB32-482C-92C7-BBBE877F458C}" dt="2021-08-17T11:12:00.131" v="87" actId="1076"/>
          <ac:grpSpMkLst>
            <pc:docMk/>
            <pc:sldMk cId="0" sldId="258"/>
            <ac:grpSpMk id="46" creationId="{F695911A-5A11-4511-9F19-296B8B12B859}"/>
          </ac:grpSpMkLst>
        </pc:grpChg>
        <pc:picChg chg="mod">
          <ac:chgData name="강형석" userId="4b782d75-f2f3-4cf1-8d97-cee67aadf7fa" providerId="ADAL" clId="{DDA92E6A-FB32-482C-92C7-BBBE877F458C}" dt="2021-08-17T11:11:35.875" v="79"/>
          <ac:picMkLst>
            <pc:docMk/>
            <pc:sldMk cId="0" sldId="258"/>
            <ac:picMk id="45" creationId="{1699940E-15B0-4647-8015-F8DB11C8359F}"/>
          </ac:picMkLst>
        </pc:picChg>
        <pc:picChg chg="mod">
          <ac:chgData name="강형석" userId="4b782d75-f2f3-4cf1-8d97-cee67aadf7fa" providerId="ADAL" clId="{DDA92E6A-FB32-482C-92C7-BBBE877F458C}" dt="2021-08-17T11:11:39.479" v="81"/>
          <ac:picMkLst>
            <pc:docMk/>
            <pc:sldMk cId="0" sldId="258"/>
            <ac:picMk id="47" creationId="{9DBAFEAB-2293-4246-9C2E-557FA60B948A}"/>
          </ac:picMkLst>
        </pc:picChg>
      </pc:sldChg>
      <pc:sldChg chg="addSp delSp modSp mod">
        <pc:chgData name="강형석" userId="4b782d75-f2f3-4cf1-8d97-cee67aadf7fa" providerId="ADAL" clId="{DDA92E6A-FB32-482C-92C7-BBBE877F458C}" dt="2021-08-17T11:12:07.610" v="90"/>
        <pc:sldMkLst>
          <pc:docMk/>
          <pc:sldMk cId="3549797813" sldId="267"/>
        </pc:sldMkLst>
        <pc:spChg chg="mod">
          <ac:chgData name="강형석" userId="4b782d75-f2f3-4cf1-8d97-cee67aadf7fa" providerId="ADAL" clId="{DDA92E6A-FB32-482C-92C7-BBBE877F458C}" dt="2021-08-17T11:11:02.560" v="76" actId="1036"/>
          <ac:spMkLst>
            <pc:docMk/>
            <pc:sldMk cId="3549797813" sldId="267"/>
            <ac:spMk id="56" creationId="{A1DDAF83-4055-4C20-BA19-3DECC797753C}"/>
          </ac:spMkLst>
        </pc:spChg>
        <pc:spChg chg="mod">
          <ac:chgData name="강형석" userId="4b782d75-f2f3-4cf1-8d97-cee67aadf7fa" providerId="ADAL" clId="{DDA92E6A-FB32-482C-92C7-BBBE877F458C}" dt="2021-08-17T11:11:02.560" v="76" actId="1036"/>
          <ac:spMkLst>
            <pc:docMk/>
            <pc:sldMk cId="3549797813" sldId="267"/>
            <ac:spMk id="58" creationId="{BF1FDB9A-EF53-4672-B805-B84C643B6856}"/>
          </ac:spMkLst>
        </pc:spChg>
        <pc:grpChg chg="add del mod">
          <ac:chgData name="강형석" userId="4b782d75-f2f3-4cf1-8d97-cee67aadf7fa" providerId="ADAL" clId="{DDA92E6A-FB32-482C-92C7-BBBE877F458C}" dt="2021-08-17T11:12:07.369" v="89" actId="478"/>
          <ac:grpSpMkLst>
            <pc:docMk/>
            <pc:sldMk cId="3549797813" sldId="267"/>
            <ac:grpSpMk id="62" creationId="{51A13BE6-8655-4CE0-A1B2-846F8CFD2D47}"/>
          </ac:grpSpMkLst>
        </pc:grpChg>
        <pc:grpChg chg="add del mod">
          <ac:chgData name="강형석" userId="4b782d75-f2f3-4cf1-8d97-cee67aadf7fa" providerId="ADAL" clId="{DDA92E6A-FB32-482C-92C7-BBBE877F458C}" dt="2021-08-17T11:12:07.369" v="89" actId="478"/>
          <ac:grpSpMkLst>
            <pc:docMk/>
            <pc:sldMk cId="3549797813" sldId="267"/>
            <ac:grpSpMk id="64" creationId="{5F379C55-661A-4E82-9317-62B819850CE4}"/>
          </ac:grpSpMkLst>
        </pc:grpChg>
        <pc:grpChg chg="add mod">
          <ac:chgData name="강형석" userId="4b782d75-f2f3-4cf1-8d97-cee67aadf7fa" providerId="ADAL" clId="{DDA92E6A-FB32-482C-92C7-BBBE877F458C}" dt="2021-08-17T11:12:07.610" v="90"/>
          <ac:grpSpMkLst>
            <pc:docMk/>
            <pc:sldMk cId="3549797813" sldId="267"/>
            <ac:grpSpMk id="66" creationId="{754C600A-9783-40B5-8B62-93CB2BAA44DA}"/>
          </ac:grpSpMkLst>
        </pc:grpChg>
        <pc:grpChg chg="add mod">
          <ac:chgData name="강형석" userId="4b782d75-f2f3-4cf1-8d97-cee67aadf7fa" providerId="ADAL" clId="{DDA92E6A-FB32-482C-92C7-BBBE877F458C}" dt="2021-08-17T11:12:07.610" v="90"/>
          <ac:grpSpMkLst>
            <pc:docMk/>
            <pc:sldMk cId="3549797813" sldId="267"/>
            <ac:grpSpMk id="68" creationId="{CA1FEC4C-4800-4D06-A0A6-8DDD57D5CFA1}"/>
          </ac:grpSpMkLst>
        </pc:grpChg>
        <pc:picChg chg="mod">
          <ac:chgData name="강형석" userId="4b782d75-f2f3-4cf1-8d97-cee67aadf7fa" providerId="ADAL" clId="{DDA92E6A-FB32-482C-92C7-BBBE877F458C}" dt="2021-08-17T11:11:02.560" v="76" actId="1036"/>
          <ac:picMkLst>
            <pc:docMk/>
            <pc:sldMk cId="3549797813" sldId="267"/>
            <ac:picMk id="55" creationId="{C48B29BE-0972-4F90-A2A1-2AC5376DCB78}"/>
          </ac:picMkLst>
        </pc:picChg>
        <pc:picChg chg="mod">
          <ac:chgData name="강형석" userId="4b782d75-f2f3-4cf1-8d97-cee67aadf7fa" providerId="ADAL" clId="{DDA92E6A-FB32-482C-92C7-BBBE877F458C}" dt="2021-08-17T11:11:02.560" v="76" actId="1036"/>
          <ac:picMkLst>
            <pc:docMk/>
            <pc:sldMk cId="3549797813" sldId="267"/>
            <ac:picMk id="57" creationId="{7D7C5B97-532C-4844-AFC9-5EDA2FBD6B87}"/>
          </ac:picMkLst>
        </pc:picChg>
        <pc:picChg chg="add mod ord">
          <ac:chgData name="강형석" userId="4b782d75-f2f3-4cf1-8d97-cee67aadf7fa" providerId="ADAL" clId="{DDA92E6A-FB32-482C-92C7-BBBE877F458C}" dt="2021-08-17T11:08:18.265" v="8" actId="167"/>
          <ac:picMkLst>
            <pc:docMk/>
            <pc:sldMk cId="3549797813" sldId="267"/>
            <ac:picMk id="61" creationId="{4A2171D9-5058-441C-9033-F564D1A49810}"/>
          </ac:picMkLst>
        </pc:picChg>
        <pc:picChg chg="mod">
          <ac:chgData name="강형석" userId="4b782d75-f2f3-4cf1-8d97-cee67aadf7fa" providerId="ADAL" clId="{DDA92E6A-FB32-482C-92C7-BBBE877F458C}" dt="2021-08-17T11:11:47.687" v="84"/>
          <ac:picMkLst>
            <pc:docMk/>
            <pc:sldMk cId="3549797813" sldId="267"/>
            <ac:picMk id="63" creationId="{B5B2D0BD-D772-438A-A252-14D32B1A971A}"/>
          </ac:picMkLst>
        </pc:picChg>
        <pc:picChg chg="mod">
          <ac:chgData name="강형석" userId="4b782d75-f2f3-4cf1-8d97-cee67aadf7fa" providerId="ADAL" clId="{DDA92E6A-FB32-482C-92C7-BBBE877F458C}" dt="2021-08-17T11:11:47.687" v="84"/>
          <ac:picMkLst>
            <pc:docMk/>
            <pc:sldMk cId="3549797813" sldId="267"/>
            <ac:picMk id="65" creationId="{27141094-A5C6-48A3-93FC-660027E09811}"/>
          </ac:picMkLst>
        </pc:picChg>
        <pc:picChg chg="mod">
          <ac:chgData name="강형석" userId="4b782d75-f2f3-4cf1-8d97-cee67aadf7fa" providerId="ADAL" clId="{DDA92E6A-FB32-482C-92C7-BBBE877F458C}" dt="2021-08-17T11:12:07.610" v="90"/>
          <ac:picMkLst>
            <pc:docMk/>
            <pc:sldMk cId="3549797813" sldId="267"/>
            <ac:picMk id="67" creationId="{97879BCF-9E40-4698-BA72-866DDCB7F0E9}"/>
          </ac:picMkLst>
        </pc:picChg>
        <pc:picChg chg="mod">
          <ac:chgData name="강형석" userId="4b782d75-f2f3-4cf1-8d97-cee67aadf7fa" providerId="ADAL" clId="{DDA92E6A-FB32-482C-92C7-BBBE877F458C}" dt="2021-08-17T11:12:07.610" v="90"/>
          <ac:picMkLst>
            <pc:docMk/>
            <pc:sldMk cId="3549797813" sldId="267"/>
            <ac:picMk id="69" creationId="{762551FA-C974-4003-9B8A-7AC47BF99088}"/>
          </ac:picMkLst>
        </pc:picChg>
      </pc:sldChg>
      <pc:sldChg chg="addSp delSp modSp mod">
        <pc:chgData name="강형석" userId="4b782d75-f2f3-4cf1-8d97-cee67aadf7fa" providerId="ADAL" clId="{DDA92E6A-FB32-482C-92C7-BBBE877F458C}" dt="2021-08-17T11:12:11.080" v="92"/>
        <pc:sldMkLst>
          <pc:docMk/>
          <pc:sldMk cId="2226235603" sldId="268"/>
        </pc:sldMkLst>
        <pc:spChg chg="del mod">
          <ac:chgData name="강형석" userId="4b782d75-f2f3-4cf1-8d97-cee67aadf7fa" providerId="ADAL" clId="{DDA92E6A-FB32-482C-92C7-BBBE877F458C}" dt="2021-08-17T11:10:55.320" v="70" actId="478"/>
          <ac:spMkLst>
            <pc:docMk/>
            <pc:sldMk cId="2226235603" sldId="268"/>
            <ac:spMk id="20" creationId="{4B1E7613-5714-4C7E-9A8F-F811289552E0}"/>
          </ac:spMkLst>
        </pc:spChg>
        <pc:spChg chg="del">
          <ac:chgData name="강형석" userId="4b782d75-f2f3-4cf1-8d97-cee67aadf7fa" providerId="ADAL" clId="{DDA92E6A-FB32-482C-92C7-BBBE877F458C}" dt="2021-08-17T11:10:55.320" v="70" actId="478"/>
          <ac:spMkLst>
            <pc:docMk/>
            <pc:sldMk cId="2226235603" sldId="268"/>
            <ac:spMk id="22" creationId="{076A89A0-A715-4B52-AA23-33EA8B0BCDF7}"/>
          </ac:spMkLst>
        </pc:spChg>
        <pc:spChg chg="del mod">
          <ac:chgData name="강형석" userId="4b782d75-f2f3-4cf1-8d97-cee67aadf7fa" providerId="ADAL" clId="{DDA92E6A-FB32-482C-92C7-BBBE877F458C}" dt="2021-08-17T11:10:55.320" v="70" actId="478"/>
          <ac:spMkLst>
            <pc:docMk/>
            <pc:sldMk cId="2226235603" sldId="268"/>
            <ac:spMk id="23" creationId="{2C27ACBA-4D04-4889-8EF0-7C7C8A938897}"/>
          </ac:spMkLst>
        </pc:spChg>
        <pc:spChg chg="del">
          <ac:chgData name="강형석" userId="4b782d75-f2f3-4cf1-8d97-cee67aadf7fa" providerId="ADAL" clId="{DDA92E6A-FB32-482C-92C7-BBBE877F458C}" dt="2021-08-17T11:10:55.320" v="70" actId="478"/>
          <ac:spMkLst>
            <pc:docMk/>
            <pc:sldMk cId="2226235603" sldId="268"/>
            <ac:spMk id="24" creationId="{1DCDC2E0-CC72-401D-9634-3D7E5CB0009F}"/>
          </ac:spMkLst>
        </pc:spChg>
        <pc:spChg chg="add mod">
          <ac:chgData name="강형석" userId="4b782d75-f2f3-4cf1-8d97-cee67aadf7fa" providerId="ADAL" clId="{DDA92E6A-FB32-482C-92C7-BBBE877F458C}" dt="2021-08-17T11:10:55.615" v="71"/>
          <ac:spMkLst>
            <pc:docMk/>
            <pc:sldMk cId="2226235603" sldId="268"/>
            <ac:spMk id="27" creationId="{56F07121-270D-4F79-B779-DFB3077712A1}"/>
          </ac:spMkLst>
        </pc:spChg>
        <pc:spChg chg="add mod">
          <ac:chgData name="강형석" userId="4b782d75-f2f3-4cf1-8d97-cee67aadf7fa" providerId="ADAL" clId="{DDA92E6A-FB32-482C-92C7-BBBE877F458C}" dt="2021-08-17T11:10:55.615" v="71"/>
          <ac:spMkLst>
            <pc:docMk/>
            <pc:sldMk cId="2226235603" sldId="268"/>
            <ac:spMk id="29" creationId="{8D18C097-1F69-4806-A17C-FFE6A1DA1DE0}"/>
          </ac:spMkLst>
        </pc:spChg>
        <pc:spChg chg="add mod">
          <ac:chgData name="강형석" userId="4b782d75-f2f3-4cf1-8d97-cee67aadf7fa" providerId="ADAL" clId="{DDA92E6A-FB32-482C-92C7-BBBE877F458C}" dt="2021-08-17T11:10:55.615" v="71"/>
          <ac:spMkLst>
            <pc:docMk/>
            <pc:sldMk cId="2226235603" sldId="268"/>
            <ac:spMk id="30" creationId="{1474D76C-8479-458D-8377-6BE519C107EB}"/>
          </ac:spMkLst>
        </pc:spChg>
        <pc:spChg chg="add mod">
          <ac:chgData name="강형석" userId="4b782d75-f2f3-4cf1-8d97-cee67aadf7fa" providerId="ADAL" clId="{DDA92E6A-FB32-482C-92C7-BBBE877F458C}" dt="2021-08-17T11:10:55.615" v="71"/>
          <ac:spMkLst>
            <pc:docMk/>
            <pc:sldMk cId="2226235603" sldId="268"/>
            <ac:spMk id="31" creationId="{9C85B429-F5B8-4BE2-B61E-8BFAD9BB255B}"/>
          </ac:spMkLst>
        </pc:spChg>
        <pc:grpChg chg="add del mod">
          <ac:chgData name="강형석" userId="4b782d75-f2f3-4cf1-8d97-cee67aadf7fa" providerId="ADAL" clId="{DDA92E6A-FB32-482C-92C7-BBBE877F458C}" dt="2021-08-17T11:12:10.753" v="91" actId="478"/>
          <ac:grpSpMkLst>
            <pc:docMk/>
            <pc:sldMk cId="2226235603" sldId="268"/>
            <ac:grpSpMk id="32" creationId="{4206EE40-4F91-4330-8D8C-AE7216355FCA}"/>
          </ac:grpSpMkLst>
        </pc:grpChg>
        <pc:grpChg chg="add del mod">
          <ac:chgData name="강형석" userId="4b782d75-f2f3-4cf1-8d97-cee67aadf7fa" providerId="ADAL" clId="{DDA92E6A-FB32-482C-92C7-BBBE877F458C}" dt="2021-08-17T11:12:10.753" v="91" actId="478"/>
          <ac:grpSpMkLst>
            <pc:docMk/>
            <pc:sldMk cId="2226235603" sldId="268"/>
            <ac:grpSpMk id="34" creationId="{5CA670CA-7106-4567-96C4-75A06F2E67C0}"/>
          </ac:grpSpMkLst>
        </pc:grpChg>
        <pc:grpChg chg="add mod">
          <ac:chgData name="강형석" userId="4b782d75-f2f3-4cf1-8d97-cee67aadf7fa" providerId="ADAL" clId="{DDA92E6A-FB32-482C-92C7-BBBE877F458C}" dt="2021-08-17T11:12:11.080" v="92"/>
          <ac:grpSpMkLst>
            <pc:docMk/>
            <pc:sldMk cId="2226235603" sldId="268"/>
            <ac:grpSpMk id="36" creationId="{2C003AFE-16A4-496F-BE21-B51F02853F28}"/>
          </ac:grpSpMkLst>
        </pc:grpChg>
        <pc:grpChg chg="add mod">
          <ac:chgData name="강형석" userId="4b782d75-f2f3-4cf1-8d97-cee67aadf7fa" providerId="ADAL" clId="{DDA92E6A-FB32-482C-92C7-BBBE877F458C}" dt="2021-08-17T11:12:11.080" v="92"/>
          <ac:grpSpMkLst>
            <pc:docMk/>
            <pc:sldMk cId="2226235603" sldId="268"/>
            <ac:grpSpMk id="38" creationId="{9EFC9A2A-90EC-41A4-8A85-94DF86640C32}"/>
          </ac:grpSpMkLst>
        </pc:grpChg>
        <pc:picChg chg="del mod">
          <ac:chgData name="강형석" userId="4b782d75-f2f3-4cf1-8d97-cee67aadf7fa" providerId="ADAL" clId="{DDA92E6A-FB32-482C-92C7-BBBE877F458C}" dt="2021-08-17T11:10:55.320" v="70" actId="478"/>
          <ac:picMkLst>
            <pc:docMk/>
            <pc:sldMk cId="2226235603" sldId="268"/>
            <ac:picMk id="19" creationId="{810503E6-D7DD-4D9A-9A71-3933A9C316F2}"/>
          </ac:picMkLst>
        </pc:picChg>
        <pc:picChg chg="del">
          <ac:chgData name="강형석" userId="4b782d75-f2f3-4cf1-8d97-cee67aadf7fa" providerId="ADAL" clId="{DDA92E6A-FB32-482C-92C7-BBBE877F458C}" dt="2021-08-17T11:10:55.320" v="70" actId="478"/>
          <ac:picMkLst>
            <pc:docMk/>
            <pc:sldMk cId="2226235603" sldId="268"/>
            <ac:picMk id="21" creationId="{CF40D7C8-D6E5-47E3-91EC-AEBE80E94D93}"/>
          </ac:picMkLst>
        </pc:picChg>
        <pc:picChg chg="add mod ord">
          <ac:chgData name="강형석" userId="4b782d75-f2f3-4cf1-8d97-cee67aadf7fa" providerId="ADAL" clId="{DDA92E6A-FB32-482C-92C7-BBBE877F458C}" dt="2021-08-17T11:08:14.889" v="6" actId="167"/>
          <ac:picMkLst>
            <pc:docMk/>
            <pc:sldMk cId="2226235603" sldId="268"/>
            <ac:picMk id="25" creationId="{8F8C8A18-0216-4BF4-AF92-AFAA63851422}"/>
          </ac:picMkLst>
        </pc:picChg>
        <pc:picChg chg="add mod">
          <ac:chgData name="강형석" userId="4b782d75-f2f3-4cf1-8d97-cee67aadf7fa" providerId="ADAL" clId="{DDA92E6A-FB32-482C-92C7-BBBE877F458C}" dt="2021-08-17T11:10:55.615" v="71"/>
          <ac:picMkLst>
            <pc:docMk/>
            <pc:sldMk cId="2226235603" sldId="268"/>
            <ac:picMk id="26" creationId="{98C3B4AE-DC04-4D4D-9D86-A251D97C9177}"/>
          </ac:picMkLst>
        </pc:picChg>
        <pc:picChg chg="add mod">
          <ac:chgData name="강형석" userId="4b782d75-f2f3-4cf1-8d97-cee67aadf7fa" providerId="ADAL" clId="{DDA92E6A-FB32-482C-92C7-BBBE877F458C}" dt="2021-08-17T11:10:55.615" v="71"/>
          <ac:picMkLst>
            <pc:docMk/>
            <pc:sldMk cId="2226235603" sldId="268"/>
            <ac:picMk id="28" creationId="{6C2D34FA-9E68-48FA-BE2B-172369EE444E}"/>
          </ac:picMkLst>
        </pc:picChg>
        <pc:picChg chg="mod">
          <ac:chgData name="강형석" userId="4b782d75-f2f3-4cf1-8d97-cee67aadf7fa" providerId="ADAL" clId="{DDA92E6A-FB32-482C-92C7-BBBE877F458C}" dt="2021-08-17T11:11:50.023" v="85"/>
          <ac:picMkLst>
            <pc:docMk/>
            <pc:sldMk cId="2226235603" sldId="268"/>
            <ac:picMk id="33" creationId="{DCB31481-F539-4BF7-A1A3-3695E0C6E9ED}"/>
          </ac:picMkLst>
        </pc:picChg>
        <pc:picChg chg="mod">
          <ac:chgData name="강형석" userId="4b782d75-f2f3-4cf1-8d97-cee67aadf7fa" providerId="ADAL" clId="{DDA92E6A-FB32-482C-92C7-BBBE877F458C}" dt="2021-08-17T11:11:50.023" v="85"/>
          <ac:picMkLst>
            <pc:docMk/>
            <pc:sldMk cId="2226235603" sldId="268"/>
            <ac:picMk id="35" creationId="{4D3E7333-F052-4D88-946C-6CA8F429AB16}"/>
          </ac:picMkLst>
        </pc:picChg>
        <pc:picChg chg="mod">
          <ac:chgData name="강형석" userId="4b782d75-f2f3-4cf1-8d97-cee67aadf7fa" providerId="ADAL" clId="{DDA92E6A-FB32-482C-92C7-BBBE877F458C}" dt="2021-08-17T11:12:11.080" v="92"/>
          <ac:picMkLst>
            <pc:docMk/>
            <pc:sldMk cId="2226235603" sldId="268"/>
            <ac:picMk id="37" creationId="{D81C25AA-43FF-4960-B418-C713CFF2DD5A}"/>
          </ac:picMkLst>
        </pc:picChg>
        <pc:picChg chg="mod">
          <ac:chgData name="강형석" userId="4b782d75-f2f3-4cf1-8d97-cee67aadf7fa" providerId="ADAL" clId="{DDA92E6A-FB32-482C-92C7-BBBE877F458C}" dt="2021-08-17T11:12:11.080" v="92"/>
          <ac:picMkLst>
            <pc:docMk/>
            <pc:sldMk cId="2226235603" sldId="268"/>
            <ac:picMk id="39" creationId="{E2A22480-BE94-4B77-8CF9-EC95776A4107}"/>
          </ac:picMkLst>
        </pc:picChg>
      </pc:sldChg>
      <pc:sldChg chg="addSp modSp mod">
        <pc:chgData name="강형석" userId="4b782d75-f2f3-4cf1-8d97-cee67aadf7fa" providerId="ADAL" clId="{DDA92E6A-FB32-482C-92C7-BBBE877F458C}" dt="2021-08-17T11:12:12.973" v="93"/>
        <pc:sldMkLst>
          <pc:docMk/>
          <pc:sldMk cId="3044088544" sldId="269"/>
        </pc:sldMkLst>
        <pc:spChg chg="mod">
          <ac:chgData name="강형석" userId="4b782d75-f2f3-4cf1-8d97-cee67aadf7fa" providerId="ADAL" clId="{DDA92E6A-FB32-482C-92C7-BBBE877F458C}" dt="2021-08-17T11:10:47.336" v="69" actId="1036"/>
          <ac:spMkLst>
            <pc:docMk/>
            <pc:sldMk cId="3044088544" sldId="269"/>
            <ac:spMk id="15" creationId="{585491B4-85D4-46B6-9CDF-907203431B6E}"/>
          </ac:spMkLst>
        </pc:spChg>
        <pc:spChg chg="mod">
          <ac:chgData name="강형석" userId="4b782d75-f2f3-4cf1-8d97-cee67aadf7fa" providerId="ADAL" clId="{DDA92E6A-FB32-482C-92C7-BBBE877F458C}" dt="2021-08-17T11:10:47.336" v="69" actId="1036"/>
          <ac:spMkLst>
            <pc:docMk/>
            <pc:sldMk cId="3044088544" sldId="269"/>
            <ac:spMk id="17" creationId="{1E87B6CD-F9A2-420A-ABE4-F45571BE6F0D}"/>
          </ac:spMkLst>
        </pc:spChg>
        <pc:spChg chg="mod">
          <ac:chgData name="강형석" userId="4b782d75-f2f3-4cf1-8d97-cee67aadf7fa" providerId="ADAL" clId="{DDA92E6A-FB32-482C-92C7-BBBE877F458C}" dt="2021-08-17T11:10:47.336" v="69" actId="1036"/>
          <ac:spMkLst>
            <pc:docMk/>
            <pc:sldMk cId="3044088544" sldId="269"/>
            <ac:spMk id="18" creationId="{2AC106AF-6D53-48FD-A3A0-0EB7157FDF61}"/>
          </ac:spMkLst>
        </pc:spChg>
        <pc:spChg chg="mod">
          <ac:chgData name="강형석" userId="4b782d75-f2f3-4cf1-8d97-cee67aadf7fa" providerId="ADAL" clId="{DDA92E6A-FB32-482C-92C7-BBBE877F458C}" dt="2021-08-17T11:10:47.336" v="69" actId="1036"/>
          <ac:spMkLst>
            <pc:docMk/>
            <pc:sldMk cId="3044088544" sldId="269"/>
            <ac:spMk id="19" creationId="{B58084A6-5D3C-44C3-A8A8-72E44F62F680}"/>
          </ac:spMkLst>
        </pc:spChg>
        <pc:grpChg chg="add mod">
          <ac:chgData name="강형석" userId="4b782d75-f2f3-4cf1-8d97-cee67aadf7fa" providerId="ADAL" clId="{DDA92E6A-FB32-482C-92C7-BBBE877F458C}" dt="2021-08-17T11:12:12.973" v="93"/>
          <ac:grpSpMkLst>
            <pc:docMk/>
            <pc:sldMk cId="3044088544" sldId="269"/>
            <ac:grpSpMk id="21" creationId="{0A1A4063-7EFA-4CB4-8822-FB0DBB3C1D25}"/>
          </ac:grpSpMkLst>
        </pc:grpChg>
        <pc:grpChg chg="add mod">
          <ac:chgData name="강형석" userId="4b782d75-f2f3-4cf1-8d97-cee67aadf7fa" providerId="ADAL" clId="{DDA92E6A-FB32-482C-92C7-BBBE877F458C}" dt="2021-08-17T11:12:12.973" v="93"/>
          <ac:grpSpMkLst>
            <pc:docMk/>
            <pc:sldMk cId="3044088544" sldId="269"/>
            <ac:grpSpMk id="23" creationId="{415527E3-9148-4478-B494-0297F873E9C6}"/>
          </ac:grpSpMkLst>
        </pc:grpChg>
        <pc:picChg chg="mod">
          <ac:chgData name="강형석" userId="4b782d75-f2f3-4cf1-8d97-cee67aadf7fa" providerId="ADAL" clId="{DDA92E6A-FB32-482C-92C7-BBBE877F458C}" dt="2021-08-17T11:10:47.336" v="69" actId="1036"/>
          <ac:picMkLst>
            <pc:docMk/>
            <pc:sldMk cId="3044088544" sldId="269"/>
            <ac:picMk id="14" creationId="{E7B1FDDC-D075-4DD6-BBB2-3AB84E926192}"/>
          </ac:picMkLst>
        </pc:picChg>
        <pc:picChg chg="mod">
          <ac:chgData name="강형석" userId="4b782d75-f2f3-4cf1-8d97-cee67aadf7fa" providerId="ADAL" clId="{DDA92E6A-FB32-482C-92C7-BBBE877F458C}" dt="2021-08-17T11:10:47.336" v="69" actId="1036"/>
          <ac:picMkLst>
            <pc:docMk/>
            <pc:sldMk cId="3044088544" sldId="269"/>
            <ac:picMk id="16" creationId="{9DD2D337-D286-478E-B337-82878546C20B}"/>
          </ac:picMkLst>
        </pc:picChg>
        <pc:picChg chg="add mod ord">
          <ac:chgData name="강형석" userId="4b782d75-f2f3-4cf1-8d97-cee67aadf7fa" providerId="ADAL" clId="{DDA92E6A-FB32-482C-92C7-BBBE877F458C}" dt="2021-08-17T11:08:08.358" v="4" actId="167"/>
          <ac:picMkLst>
            <pc:docMk/>
            <pc:sldMk cId="3044088544" sldId="269"/>
            <ac:picMk id="20" creationId="{1786E475-B6EF-47F1-8970-157A956F5F7C}"/>
          </ac:picMkLst>
        </pc:picChg>
        <pc:picChg chg="mod">
          <ac:chgData name="강형석" userId="4b782d75-f2f3-4cf1-8d97-cee67aadf7fa" providerId="ADAL" clId="{DDA92E6A-FB32-482C-92C7-BBBE877F458C}" dt="2021-08-17T11:12:12.973" v="93"/>
          <ac:picMkLst>
            <pc:docMk/>
            <pc:sldMk cId="3044088544" sldId="269"/>
            <ac:picMk id="22" creationId="{6B84BBE6-23FC-4B11-BEED-89B84E43A9F1}"/>
          </ac:picMkLst>
        </pc:picChg>
        <pc:picChg chg="mod">
          <ac:chgData name="강형석" userId="4b782d75-f2f3-4cf1-8d97-cee67aadf7fa" providerId="ADAL" clId="{DDA92E6A-FB32-482C-92C7-BBBE877F458C}" dt="2021-08-17T11:12:12.973" v="93"/>
          <ac:picMkLst>
            <pc:docMk/>
            <pc:sldMk cId="3044088544" sldId="269"/>
            <ac:picMk id="24" creationId="{9EE5CD01-B103-4237-94DB-DDC88FFBCA8E}"/>
          </ac:picMkLst>
        </pc:picChg>
      </pc:sldChg>
      <pc:sldChg chg="addSp modSp mod">
        <pc:chgData name="강형석" userId="4b782d75-f2f3-4cf1-8d97-cee67aadf7fa" providerId="ADAL" clId="{DDA92E6A-FB32-482C-92C7-BBBE877F458C}" dt="2021-08-17T11:12:13.745" v="94"/>
        <pc:sldMkLst>
          <pc:docMk/>
          <pc:sldMk cId="654586402" sldId="270"/>
        </pc:sldMkLst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18" creationId="{31CCD4CE-7187-4319-BC7D-2D627B1D7A67}"/>
          </ac:spMkLst>
        </pc:spChg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20" creationId="{96EBB1AA-CAB8-4D37-B54C-2F56138F5CE5}"/>
          </ac:spMkLst>
        </pc:spChg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21" creationId="{995397BE-9966-4C08-A2CC-8A27E2E7016C}"/>
          </ac:spMkLst>
        </pc:spChg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22" creationId="{75F33163-B47A-48D8-A5D1-6118141BA607}"/>
          </ac:spMkLst>
        </pc:spChg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23" creationId="{40ED0BEB-7A2C-4154-B2D4-0C17E33DAA39}"/>
          </ac:spMkLst>
        </pc:spChg>
        <pc:spChg chg="mod">
          <ac:chgData name="강형석" userId="4b782d75-f2f3-4cf1-8d97-cee67aadf7fa" providerId="ADAL" clId="{DDA92E6A-FB32-482C-92C7-BBBE877F458C}" dt="2021-08-17T11:10:35.280" v="64" actId="1036"/>
          <ac:spMkLst>
            <pc:docMk/>
            <pc:sldMk cId="654586402" sldId="270"/>
            <ac:spMk id="24" creationId="{E9144B76-A4AD-48E8-A122-7A42BDE228DC}"/>
          </ac:spMkLst>
        </pc:spChg>
        <pc:grpChg chg="add mod">
          <ac:chgData name="강형석" userId="4b782d75-f2f3-4cf1-8d97-cee67aadf7fa" providerId="ADAL" clId="{DDA92E6A-FB32-482C-92C7-BBBE877F458C}" dt="2021-08-17T11:12:13.745" v="94"/>
          <ac:grpSpMkLst>
            <pc:docMk/>
            <pc:sldMk cId="654586402" sldId="270"/>
            <ac:grpSpMk id="26" creationId="{725E826F-625A-46E4-9D79-98F6707A612E}"/>
          </ac:grpSpMkLst>
        </pc:grpChg>
        <pc:grpChg chg="add mod">
          <ac:chgData name="강형석" userId="4b782d75-f2f3-4cf1-8d97-cee67aadf7fa" providerId="ADAL" clId="{DDA92E6A-FB32-482C-92C7-BBBE877F458C}" dt="2021-08-17T11:12:13.745" v="94"/>
          <ac:grpSpMkLst>
            <pc:docMk/>
            <pc:sldMk cId="654586402" sldId="270"/>
            <ac:grpSpMk id="28" creationId="{58972C39-46CD-4D2B-9F17-F15436B6AFD0}"/>
          </ac:grpSpMkLst>
        </pc:grpChg>
        <pc:picChg chg="mod">
          <ac:chgData name="강형석" userId="4b782d75-f2f3-4cf1-8d97-cee67aadf7fa" providerId="ADAL" clId="{DDA92E6A-FB32-482C-92C7-BBBE877F458C}" dt="2021-08-17T11:08:32.208" v="11" actId="1076"/>
          <ac:picMkLst>
            <pc:docMk/>
            <pc:sldMk cId="654586402" sldId="270"/>
            <ac:picMk id="8" creationId="{B2326266-81B2-4A20-B366-9D67005F9E03}"/>
          </ac:picMkLst>
        </pc:picChg>
        <pc:picChg chg="mod">
          <ac:chgData name="강형석" userId="4b782d75-f2f3-4cf1-8d97-cee67aadf7fa" providerId="ADAL" clId="{DDA92E6A-FB32-482C-92C7-BBBE877F458C}" dt="2021-08-17T11:09:59.156" v="48" actId="1076"/>
          <ac:picMkLst>
            <pc:docMk/>
            <pc:sldMk cId="654586402" sldId="270"/>
            <ac:picMk id="9" creationId="{1D83577D-27B7-4056-93E1-DEDB5D59EBCE}"/>
          </ac:picMkLst>
        </pc:picChg>
        <pc:picChg chg="mod">
          <ac:chgData name="강형석" userId="4b782d75-f2f3-4cf1-8d97-cee67aadf7fa" providerId="ADAL" clId="{DDA92E6A-FB32-482C-92C7-BBBE877F458C}" dt="2021-08-17T11:08:33.544" v="12" actId="1076"/>
          <ac:picMkLst>
            <pc:docMk/>
            <pc:sldMk cId="654586402" sldId="270"/>
            <ac:picMk id="10" creationId="{04F3B8EE-FA5A-4DCF-990E-5FE177A415F3}"/>
          </ac:picMkLst>
        </pc:picChg>
        <pc:picChg chg="mod">
          <ac:chgData name="강형석" userId="4b782d75-f2f3-4cf1-8d97-cee67aadf7fa" providerId="ADAL" clId="{DDA92E6A-FB32-482C-92C7-BBBE877F458C}" dt="2021-08-17T11:10:35.280" v="64" actId="1036"/>
          <ac:picMkLst>
            <pc:docMk/>
            <pc:sldMk cId="654586402" sldId="270"/>
            <ac:picMk id="17" creationId="{8982F99B-BBCC-431F-9702-374FFB1E57A3}"/>
          </ac:picMkLst>
        </pc:picChg>
        <pc:picChg chg="mod">
          <ac:chgData name="강형석" userId="4b782d75-f2f3-4cf1-8d97-cee67aadf7fa" providerId="ADAL" clId="{DDA92E6A-FB32-482C-92C7-BBBE877F458C}" dt="2021-08-17T11:10:35.280" v="64" actId="1036"/>
          <ac:picMkLst>
            <pc:docMk/>
            <pc:sldMk cId="654586402" sldId="270"/>
            <ac:picMk id="19" creationId="{EDBF4C44-E92C-4E8D-9172-770A88530076}"/>
          </ac:picMkLst>
        </pc:picChg>
        <pc:picChg chg="add mod ord">
          <ac:chgData name="강형석" userId="4b782d75-f2f3-4cf1-8d97-cee67aadf7fa" providerId="ADAL" clId="{DDA92E6A-FB32-482C-92C7-BBBE877F458C}" dt="2021-08-17T11:08:23.326" v="10" actId="167"/>
          <ac:picMkLst>
            <pc:docMk/>
            <pc:sldMk cId="654586402" sldId="270"/>
            <ac:picMk id="25" creationId="{4EC0D52F-9C37-47FA-940F-B92A50EF6479}"/>
          </ac:picMkLst>
        </pc:picChg>
        <pc:picChg chg="mod">
          <ac:chgData name="강형석" userId="4b782d75-f2f3-4cf1-8d97-cee67aadf7fa" providerId="ADAL" clId="{DDA92E6A-FB32-482C-92C7-BBBE877F458C}" dt="2021-08-17T11:12:13.745" v="94"/>
          <ac:picMkLst>
            <pc:docMk/>
            <pc:sldMk cId="654586402" sldId="270"/>
            <ac:picMk id="27" creationId="{3B6037B0-B5FF-47FF-9E92-A9A2897D3A16}"/>
          </ac:picMkLst>
        </pc:picChg>
        <pc:picChg chg="mod">
          <ac:chgData name="강형석" userId="4b782d75-f2f3-4cf1-8d97-cee67aadf7fa" providerId="ADAL" clId="{DDA92E6A-FB32-482C-92C7-BBBE877F458C}" dt="2021-08-17T11:12:13.745" v="94"/>
          <ac:picMkLst>
            <pc:docMk/>
            <pc:sldMk cId="654586402" sldId="270"/>
            <ac:picMk id="29" creationId="{F76283B8-3AEA-4F68-9FB7-D8D8116C8C5D}"/>
          </ac:picMkLst>
        </pc:picChg>
      </pc:sldChg>
      <pc:sldChg chg="addSp delSp modSp mod">
        <pc:chgData name="강형석" userId="4b782d75-f2f3-4cf1-8d97-cee67aadf7fa" providerId="ADAL" clId="{DDA92E6A-FB32-482C-92C7-BBBE877F458C}" dt="2021-08-17T11:12:14.822" v="95"/>
        <pc:sldMkLst>
          <pc:docMk/>
          <pc:sldMk cId="3708236230" sldId="271"/>
        </pc:sldMkLst>
        <pc:spChg chg="add del 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6" creationId="{85EF6666-94E6-498F-857F-994415771260}"/>
          </ac:spMkLst>
        </pc:spChg>
        <pc:spChg chg="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12" creationId="{34E6F010-67EB-499F-A41F-3FF08031B554}"/>
          </ac:spMkLst>
        </pc:spChg>
        <pc:spChg chg="add del 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13" creationId="{00CF1642-A7D5-4E06-9786-D7546757A388}"/>
          </ac:spMkLst>
        </pc:spChg>
        <pc:spChg chg="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14" creationId="{5AD67A28-CAE6-4ABB-948D-32192616066F}"/>
          </ac:spMkLst>
        </pc:spChg>
        <pc:spChg chg="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16" creationId="{C9B4D1A5-A0DE-4CD7-B193-5F52A4AB5F23}"/>
          </ac:spMkLst>
        </pc:spChg>
        <pc:spChg chg="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17" creationId="{A727A98D-D583-49D2-80B0-A4ADF5AC98B7}"/>
          </ac:spMkLst>
        </pc:spChg>
        <pc:spChg chg="add del mod">
          <ac:chgData name="강형석" userId="4b782d75-f2f3-4cf1-8d97-cee67aadf7fa" providerId="ADAL" clId="{DDA92E6A-FB32-482C-92C7-BBBE877F458C}" dt="2021-08-17T11:09:54.780" v="37"/>
          <ac:spMkLst>
            <pc:docMk/>
            <pc:sldMk cId="3708236230" sldId="271"/>
            <ac:spMk id="34" creationId="{E9A6E240-30C5-4235-A64D-BE549E2CD5A8}"/>
          </ac:spMkLst>
        </pc:spChg>
        <pc:spChg chg="add del mod">
          <ac:chgData name="강형석" userId="4b782d75-f2f3-4cf1-8d97-cee67aadf7fa" providerId="ADAL" clId="{DDA92E6A-FB32-482C-92C7-BBBE877F458C}" dt="2021-08-17T11:09:54.780" v="37"/>
          <ac:spMkLst>
            <pc:docMk/>
            <pc:sldMk cId="3708236230" sldId="271"/>
            <ac:spMk id="35" creationId="{722791A6-D139-4B38-B76C-F5834D24E8B9}"/>
          </ac:spMkLst>
        </pc:spChg>
        <pc:spChg chg="add del mod">
          <ac:chgData name="강형석" userId="4b782d75-f2f3-4cf1-8d97-cee67aadf7fa" providerId="ADAL" clId="{DDA92E6A-FB32-482C-92C7-BBBE877F458C}" dt="2021-08-17T11:09:54.780" v="37"/>
          <ac:spMkLst>
            <pc:docMk/>
            <pc:sldMk cId="3708236230" sldId="271"/>
            <ac:spMk id="36" creationId="{35AC6C35-DAD2-43DA-98E2-529AA1EE34C3}"/>
          </ac:spMkLst>
        </pc:spChg>
        <pc:spChg chg="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53" creationId="{EA2B2708-0882-4EC5-8845-6E3C7CC83BE9}"/>
          </ac:spMkLst>
        </pc:spChg>
        <pc:spChg chg="add del mod topLvl">
          <ac:chgData name="강형석" userId="4b782d75-f2f3-4cf1-8d97-cee67aadf7fa" providerId="ADAL" clId="{DDA92E6A-FB32-482C-92C7-BBBE877F458C}" dt="2021-08-17T11:10:27.496" v="59" actId="1036"/>
          <ac:spMkLst>
            <pc:docMk/>
            <pc:sldMk cId="3708236230" sldId="271"/>
            <ac:spMk id="54" creationId="{4F0EDFF5-1EB7-4D0D-834A-C8F6F4DFE966}"/>
          </ac:spMkLst>
        </pc:spChg>
        <pc:grpChg chg="del">
          <ac:chgData name="강형석" userId="4b782d75-f2f3-4cf1-8d97-cee67aadf7fa" providerId="ADAL" clId="{DDA92E6A-FB32-482C-92C7-BBBE877F458C}" dt="2021-08-17T11:10:17.260" v="54" actId="165"/>
          <ac:grpSpMkLst>
            <pc:docMk/>
            <pc:sldMk cId="3708236230" sldId="271"/>
            <ac:grpSpMk id="3" creationId="{7CC9CB8E-0A28-46AF-A217-5F0A208999CB}"/>
          </ac:grpSpMkLst>
        </pc:grpChg>
        <pc:grpChg chg="mod">
          <ac:chgData name="강형석" userId="4b782d75-f2f3-4cf1-8d97-cee67aadf7fa" providerId="ADAL" clId="{DDA92E6A-FB32-482C-92C7-BBBE877F458C}" dt="2021-08-17T11:10:00.844" v="51" actId="1076"/>
          <ac:grpSpMkLst>
            <pc:docMk/>
            <pc:sldMk cId="3708236230" sldId="271"/>
            <ac:grpSpMk id="4" creationId="{E2497524-0316-4E54-A6B9-EBA1EAC0AE92}"/>
          </ac:grpSpMkLst>
        </pc:grpChg>
        <pc:grpChg chg="add mod">
          <ac:chgData name="강형석" userId="4b782d75-f2f3-4cf1-8d97-cee67aadf7fa" providerId="ADAL" clId="{DDA92E6A-FB32-482C-92C7-BBBE877F458C}" dt="2021-08-17T11:12:14.822" v="95"/>
          <ac:grpSpMkLst>
            <pc:docMk/>
            <pc:sldMk cId="3708236230" sldId="271"/>
            <ac:grpSpMk id="37" creationId="{61C9CCB7-D04F-446E-8375-C3555ABCB337}"/>
          </ac:grpSpMkLst>
        </pc:grpChg>
        <pc:grpChg chg="add mod">
          <ac:chgData name="강형석" userId="4b782d75-f2f3-4cf1-8d97-cee67aadf7fa" providerId="ADAL" clId="{DDA92E6A-FB32-482C-92C7-BBBE877F458C}" dt="2021-08-17T11:12:14.822" v="95"/>
          <ac:grpSpMkLst>
            <pc:docMk/>
            <pc:sldMk cId="3708236230" sldId="271"/>
            <ac:grpSpMk id="39" creationId="{1845C177-B9EC-44BF-851B-2AD527644F4D}"/>
          </ac:grpSpMkLst>
        </pc:grpChg>
        <pc:picChg chg="add del mod ord">
          <ac:chgData name="강형석" userId="4b782d75-f2f3-4cf1-8d97-cee67aadf7fa" providerId="ADAL" clId="{DDA92E6A-FB32-482C-92C7-BBBE877F458C}" dt="2021-08-17T11:10:00.013" v="50" actId="167"/>
          <ac:picMkLst>
            <pc:docMk/>
            <pc:sldMk cId="3708236230" sldId="271"/>
            <ac:picMk id="32" creationId="{80289673-EC78-4EBA-8BDE-9BB188C63E32}"/>
          </ac:picMkLst>
        </pc:picChg>
        <pc:picChg chg="add del mod">
          <ac:chgData name="강형석" userId="4b782d75-f2f3-4cf1-8d97-cee67aadf7fa" providerId="ADAL" clId="{DDA92E6A-FB32-482C-92C7-BBBE877F458C}" dt="2021-08-17T11:09:54.780" v="37"/>
          <ac:picMkLst>
            <pc:docMk/>
            <pc:sldMk cId="3708236230" sldId="271"/>
            <ac:picMk id="33" creationId="{61D234EB-A2FE-4567-9599-6DFBD8C32978}"/>
          </ac:picMkLst>
        </pc:picChg>
        <pc:picChg chg="mod">
          <ac:chgData name="강형석" userId="4b782d75-f2f3-4cf1-8d97-cee67aadf7fa" providerId="ADAL" clId="{DDA92E6A-FB32-482C-92C7-BBBE877F458C}" dt="2021-08-17T11:12:14.822" v="95"/>
          <ac:picMkLst>
            <pc:docMk/>
            <pc:sldMk cId="3708236230" sldId="271"/>
            <ac:picMk id="38" creationId="{682DFD91-004A-4060-B85D-D1F7D99E55FE}"/>
          </ac:picMkLst>
        </pc:picChg>
        <pc:picChg chg="mod">
          <ac:chgData name="강형석" userId="4b782d75-f2f3-4cf1-8d97-cee67aadf7fa" providerId="ADAL" clId="{DDA92E6A-FB32-482C-92C7-BBBE877F458C}" dt="2021-08-17T11:12:14.822" v="95"/>
          <ac:picMkLst>
            <pc:docMk/>
            <pc:sldMk cId="3708236230" sldId="271"/>
            <ac:picMk id="40" creationId="{AD34F9B0-B06D-4833-A67C-50CE9DC94E31}"/>
          </ac:picMkLst>
        </pc:picChg>
        <pc:picChg chg="add del mod topLvl">
          <ac:chgData name="강형석" userId="4b782d75-f2f3-4cf1-8d97-cee67aadf7fa" providerId="ADAL" clId="{DDA92E6A-FB32-482C-92C7-BBBE877F458C}" dt="2021-08-17T11:10:27.496" v="59" actId="1036"/>
          <ac:picMkLst>
            <pc:docMk/>
            <pc:sldMk cId="3708236230" sldId="271"/>
            <ac:picMk id="51" creationId="{09A83F87-42F5-4896-814B-4C91273C24F2}"/>
          </ac:picMkLst>
        </pc:picChg>
        <pc:picChg chg="mod topLvl">
          <ac:chgData name="강형석" userId="4b782d75-f2f3-4cf1-8d97-cee67aadf7fa" providerId="ADAL" clId="{DDA92E6A-FB32-482C-92C7-BBBE877F458C}" dt="2021-08-17T11:10:27.496" v="59" actId="1036"/>
          <ac:picMkLst>
            <pc:docMk/>
            <pc:sldMk cId="3708236230" sldId="271"/>
            <ac:picMk id="52" creationId="{B46D7695-83D7-4FF3-BB81-0BB6BAEF6A69}"/>
          </ac:picMkLst>
        </pc:picChg>
      </pc:sldChg>
    </pc:docChg>
  </pc:docChgLst>
  <pc:docChgLst>
    <pc:chgData name="강형석" userId="S::ssgudtjr11@jmail.ac.kr::4b782d75-f2f3-4cf1-8d97-cee67aadf7fa" providerId="AD" clId="Web-{A1B7BF67-040F-F4EF-58AD-6301E8ED2EB8}"/>
    <pc:docChg chg="modSld">
      <pc:chgData name="강형석" userId="S::ssgudtjr11@jmail.ac.kr::4b782d75-f2f3-4cf1-8d97-cee67aadf7fa" providerId="AD" clId="Web-{A1B7BF67-040F-F4EF-58AD-6301E8ED2EB8}" dt="2021-08-17T15:07:01.675" v="1" actId="1076"/>
      <pc:docMkLst>
        <pc:docMk/>
      </pc:docMkLst>
      <pc:sldChg chg="modSp">
        <pc:chgData name="강형석" userId="S::ssgudtjr11@jmail.ac.kr::4b782d75-f2f3-4cf1-8d97-cee67aadf7fa" providerId="AD" clId="Web-{A1B7BF67-040F-F4EF-58AD-6301E8ED2EB8}" dt="2021-08-17T15:07:01.675" v="1" actId="1076"/>
        <pc:sldMkLst>
          <pc:docMk/>
          <pc:sldMk cId="0" sldId="258"/>
        </pc:sldMkLst>
        <pc:spChg chg="mod">
          <ac:chgData name="강형석" userId="S::ssgudtjr11@jmail.ac.kr::4b782d75-f2f3-4cf1-8d97-cee67aadf7fa" providerId="AD" clId="Web-{A1B7BF67-040F-F4EF-58AD-6301E8ED2EB8}" dt="2021-08-17T15:07:01.675" v="1" actId="1076"/>
          <ac:spMkLst>
            <pc:docMk/>
            <pc:sldMk cId="0" sldId="25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2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4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6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3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9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9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4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2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D0EAD-9CFF-4AA7-B858-448AE187C5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7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일반적인 콘텐츠 제작 프로세스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838200" y="3145160"/>
            <a:ext cx="2433598" cy="8742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제안 기획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331" y="2993560"/>
            <a:ext cx="3462376" cy="1177407"/>
            <a:chOff x="4123634" y="4649431"/>
            <a:chExt cx="3462376" cy="1177407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4A356BDD-FCFD-424D-9ED3-D9480BAD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634" y="4649431"/>
              <a:ext cx="3462376" cy="1177407"/>
            </a:xfrm>
            <a:prstGeom prst="rect">
              <a:avLst/>
            </a:prstGeom>
          </p:spPr>
        </p:pic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6CAEECB-7320-4376-854E-4F2EEED06F46}"/>
                </a:ext>
              </a:extLst>
            </p:cNvPr>
            <p:cNvSpPr txBox="1"/>
            <p:nvPr/>
          </p:nvSpPr>
          <p:spPr>
            <a:xfrm>
              <a:off x="4398657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프로토타입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9" name="Object 21">
            <a:extLst>
              <a:ext uri="{FF2B5EF4-FFF2-40B4-BE49-F238E27FC236}">
                <a16:creationId xmlns:a16="http://schemas.microsoft.com/office/drawing/2014/main" id="{7072DB32-9B4E-4946-A74F-734288226F79}"/>
              </a:ext>
            </a:extLst>
          </p:cNvPr>
          <p:cNvSpPr txBox="1"/>
          <p:nvPr/>
        </p:nvSpPr>
        <p:spPr>
          <a:xfrm>
            <a:off x="4180528" y="4991100"/>
            <a:ext cx="9926944" cy="34194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800" kern="0" spc="-200" dirty="0" err="1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프로토타입</a:t>
            </a:r>
            <a:r>
              <a:rPr lang="ko-KR" altLang="en-US" sz="4800" kern="0" spc="-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 버전</a:t>
            </a:r>
            <a:endParaRPr lang="en-US" altLang="ko-KR" sz="4800" kern="0" spc="-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: </a:t>
            </a: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최소한의 리소스와 기능을 이용해 기획한 게임이 게임으로서의 가치가 있는지 판단 후</a:t>
            </a: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더 진행할지 결정하는 단계</a:t>
            </a:r>
            <a:endParaRPr 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3066998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8">
            <a:extLst>
              <a:ext uri="{FF2B5EF4-FFF2-40B4-BE49-F238E27FC236}">
                <a16:creationId xmlns:a16="http://schemas.microsoft.com/office/drawing/2014/main" id="{4A2171D9-5058-441C-9033-F564D1A498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257800" y="-568326"/>
            <a:ext cx="7772399" cy="11423655"/>
          </a:xfrm>
          <a:prstGeom prst="rect">
            <a:avLst/>
          </a:prstGeom>
        </p:spPr>
      </p:pic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754C600A-9783-40B5-8B62-93CB2BAA44DA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67" name="Object 14">
              <a:extLst>
                <a:ext uri="{FF2B5EF4-FFF2-40B4-BE49-F238E27FC236}">
                  <a16:creationId xmlns:a16="http://schemas.microsoft.com/office/drawing/2014/main" id="{97879BCF-9E40-4698-BA72-866DDCB7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CA1FEC4C-4800-4D06-A0A6-8DDD57D5CFA1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69" name="Object 7">
              <a:extLst>
                <a:ext uri="{FF2B5EF4-FFF2-40B4-BE49-F238E27FC236}">
                  <a16:creationId xmlns:a16="http://schemas.microsoft.com/office/drawing/2014/main" id="{762551FA-C974-4003-9B8A-7AC47BF9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548508-67D0-4F5D-B693-872AB99A68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t="4773" r="63302" b="58629"/>
          <a:stretch/>
        </p:blipFill>
        <p:spPr>
          <a:xfrm>
            <a:off x="4391438" y="2247901"/>
            <a:ext cx="9505122" cy="5791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CF3736-86DC-4851-9619-CB1095CBD5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t="57985" r="78817" b="12737"/>
          <a:stretch/>
        </p:blipFill>
        <p:spPr>
          <a:xfrm>
            <a:off x="5965982" y="4805450"/>
            <a:ext cx="1290784" cy="1949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83577D-27B7-4056-93E1-DEDB5D59EB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3" t="11687" r="3035" b="59035"/>
          <a:stretch/>
        </p:blipFill>
        <p:spPr>
          <a:xfrm>
            <a:off x="7018228" y="4513503"/>
            <a:ext cx="1447800" cy="19492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91" y="1699483"/>
            <a:ext cx="9789069" cy="5506351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3698332" y="721180"/>
            <a:ext cx="10891337" cy="97830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</a:t>
            </a:r>
            <a:r>
              <a:rPr lang="en-US" altLang="ko-KR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</a:t>
            </a:r>
            <a:r>
              <a:rPr lang="en-US" altLang="ko-KR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등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4D76C-8479-458D-8377-6BE519C107EB}"/>
              </a:ext>
            </a:extLst>
          </p:cNvPr>
          <p:cNvSpPr txBox="1"/>
          <p:nvPr/>
        </p:nvSpPr>
        <p:spPr>
          <a:xfrm>
            <a:off x="9601200" y="4229100"/>
            <a:ext cx="22434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안녕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1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6070766" y="4232146"/>
            <a:ext cx="6146469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88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오브젝트</a:t>
            </a:r>
            <a:endParaRPr lang="en-US" altLang="ko-KR" sz="88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sz="88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(Object)</a:t>
            </a:r>
            <a:endParaRPr 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60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3759283" y="4232146"/>
            <a:ext cx="10769434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88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오브젝트</a:t>
            </a:r>
            <a:endParaRPr lang="en-US" altLang="ko-KR" sz="88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sz="88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(Game Object)</a:t>
            </a:r>
            <a:endParaRPr 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16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2560196" y="4232146"/>
            <a:ext cx="14432404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2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오브젝트가 역할을 가지려면</a:t>
            </a:r>
            <a:endParaRPr lang="en-US" altLang="ko-KR" sz="72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컴포넌트</a:t>
            </a:r>
            <a:r>
              <a:rPr lang="en-US" altLang="ko-KR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(Component)</a:t>
            </a:r>
          </a:p>
          <a:p>
            <a:pPr algn="ctr">
              <a:lnSpc>
                <a:spcPct val="150000"/>
              </a:lnSpc>
            </a:pPr>
            <a:r>
              <a:rPr lang="ko-KR" altLang="en-US" sz="72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필요하다</a:t>
            </a:r>
            <a:endParaRPr 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9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2560196" y="419100"/>
            <a:ext cx="14432404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컴포넌트</a:t>
            </a:r>
            <a:r>
              <a:rPr lang="en-US" altLang="ko-KR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(Component)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05" y="3223608"/>
            <a:ext cx="5018500" cy="1386492"/>
          </a:xfrm>
          <a:prstGeom prst="rect">
            <a:avLst/>
          </a:prstGeom>
        </p:spPr>
      </p:pic>
      <p:sp>
        <p:nvSpPr>
          <p:cNvPr id="11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685800" y="5095892"/>
            <a:ext cx="5582485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각도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30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2560196" y="419100"/>
            <a:ext cx="14432404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컴포넌트</a:t>
            </a:r>
            <a:r>
              <a:rPr lang="en-US" altLang="ko-KR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(Component)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24805" y="3185508"/>
            <a:ext cx="10935389" cy="5672742"/>
            <a:chOff x="1066800" y="3035120"/>
            <a:chExt cx="10935389" cy="56727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3073220"/>
              <a:ext cx="5018500" cy="1386492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5810" y="3035120"/>
              <a:ext cx="5716379" cy="5672742"/>
            </a:xfrm>
            <a:prstGeom prst="rect">
              <a:avLst/>
            </a:prstGeom>
          </p:spPr>
        </p:pic>
      </p:grpSp>
      <p:sp>
        <p:nvSpPr>
          <p:cNvPr id="11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685800" y="5095892"/>
            <a:ext cx="5582485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각도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1791535" y="7949976"/>
            <a:ext cx="4476750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버튼의 기능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2560196" y="419100"/>
            <a:ext cx="14432404" cy="18227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컴포넌트</a:t>
            </a:r>
            <a:r>
              <a:rPr lang="en-US" altLang="ko-KR" sz="8000" b="1" u="sng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(Component)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24805" y="3185508"/>
            <a:ext cx="16438391" cy="5691792"/>
            <a:chOff x="1066800" y="3035120"/>
            <a:chExt cx="16438391" cy="56917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3073220"/>
              <a:ext cx="5018500" cy="1386492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810" y="3035120"/>
              <a:ext cx="5716379" cy="567274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30099" y="7291184"/>
              <a:ext cx="5275092" cy="1435728"/>
            </a:xfrm>
            <a:prstGeom prst="rect">
              <a:avLst/>
            </a:prstGeom>
          </p:spPr>
        </p:pic>
      </p:grpSp>
      <p:sp>
        <p:nvSpPr>
          <p:cNvPr id="11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685800" y="5095892"/>
            <a:ext cx="5582485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각도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1791535" y="7949976"/>
            <a:ext cx="4476750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버튼의 기능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11934407" y="6129712"/>
            <a:ext cx="5582485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플레이어의 기능</a:t>
            </a:r>
            <a:endParaRPr lang="en-US" altLang="ko-KR" sz="60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움직임</a:t>
            </a:r>
            <a:r>
              <a:rPr lang="en-US" altLang="ko-KR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1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9982200" y="2160605"/>
            <a:ext cx="6712368" cy="5965788"/>
            <a:chOff x="2865063" y="2221825"/>
            <a:chExt cx="6712368" cy="5965788"/>
          </a:xfrm>
        </p:grpSpPr>
        <p:pic>
          <p:nvPicPr>
            <p:cNvPr id="7" name="Object 17">
              <a:extLst>
                <a:ext uri="{FF2B5EF4-FFF2-40B4-BE49-F238E27FC236}">
                  <a16:creationId xmlns:a16="http://schemas.microsoft.com/office/drawing/2014/main" id="{255BF46E-B0C5-4D80-9F49-0991601E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865063" y="2221825"/>
              <a:ext cx="6712368" cy="59657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8ABDA-A1F6-4ADB-9F4D-D5510251F396}"/>
                </a:ext>
              </a:extLst>
            </p:cNvPr>
            <p:cNvSpPr txBox="1"/>
            <p:nvPr/>
          </p:nvSpPr>
          <p:spPr>
            <a:xfrm>
              <a:off x="4811547" y="2392764"/>
              <a:ext cx="28194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Object</a:t>
              </a:r>
              <a:endPara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43224" y="2486302"/>
            <a:ext cx="3462376" cy="5314395"/>
            <a:chOff x="1512036" y="2833463"/>
            <a:chExt cx="3462376" cy="5314395"/>
          </a:xfrm>
        </p:grpSpPr>
        <p:grpSp>
          <p:nvGrpSpPr>
            <p:cNvPr id="10" name="그룹 9"/>
            <p:cNvGrpSpPr/>
            <p:nvPr/>
          </p:nvGrpSpPr>
          <p:grpSpPr>
            <a:xfrm>
              <a:off x="1512036" y="2833463"/>
              <a:ext cx="3462376" cy="1177407"/>
              <a:chOff x="4123634" y="4649431"/>
              <a:chExt cx="3462376" cy="1177407"/>
            </a:xfrm>
          </p:grpSpPr>
          <p:pic>
            <p:nvPicPr>
              <p:cNvPr id="11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4649431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4801028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이름 </a:t>
                </a:r>
                <a:r>
                  <a:rPr lang="en-US" altLang="ko-KR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사람</a:t>
                </a:r>
                <a:endParaRPr 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512036" y="4901957"/>
              <a:ext cx="3462376" cy="1177407"/>
              <a:chOff x="4123634" y="4649431"/>
              <a:chExt cx="3462376" cy="1177407"/>
            </a:xfrm>
          </p:grpSpPr>
          <p:pic>
            <p:nvPicPr>
              <p:cNvPr id="14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4649431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5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4801028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모양 </a:t>
                </a:r>
                <a:r>
                  <a:rPr lang="en-US" altLang="ko-KR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사람모양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512036" y="6970451"/>
              <a:ext cx="3462376" cy="1177407"/>
              <a:chOff x="4123634" y="4649431"/>
              <a:chExt cx="3462376" cy="1177407"/>
            </a:xfrm>
          </p:grpSpPr>
          <p:pic>
            <p:nvPicPr>
              <p:cNvPr id="17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4649431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8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4801028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기능 </a:t>
                </a:r>
                <a:r>
                  <a:rPr lang="en-US" altLang="ko-KR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걷기</a:t>
                </a:r>
                <a:endPara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sp>
        <p:nvSpPr>
          <p:cNvPr id="22" name="오른쪽 화살표 21"/>
          <p:cNvSpPr/>
          <p:nvPr/>
        </p:nvSpPr>
        <p:spPr>
          <a:xfrm>
            <a:off x="7906669" y="4479172"/>
            <a:ext cx="1180487" cy="1328654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E1A7A9EE-3E32-4394-BF07-C4A5C8A81AD0}"/>
              </a:ext>
            </a:extLst>
          </p:cNvPr>
          <p:cNvSpPr txBox="1"/>
          <p:nvPr/>
        </p:nvSpPr>
        <p:spPr>
          <a:xfrm>
            <a:off x="2736037" y="8344484"/>
            <a:ext cx="4476750" cy="694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컴포넌트</a:t>
            </a: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55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9982200" y="2160605"/>
            <a:ext cx="6712368" cy="5965788"/>
            <a:chOff x="2865063" y="2221825"/>
            <a:chExt cx="6712368" cy="5965788"/>
          </a:xfrm>
        </p:grpSpPr>
        <p:pic>
          <p:nvPicPr>
            <p:cNvPr id="7" name="Object 17">
              <a:extLst>
                <a:ext uri="{FF2B5EF4-FFF2-40B4-BE49-F238E27FC236}">
                  <a16:creationId xmlns:a16="http://schemas.microsoft.com/office/drawing/2014/main" id="{255BF46E-B0C5-4D80-9F49-0991601E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865063" y="2221825"/>
              <a:ext cx="6712368" cy="59657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8ABDA-A1F6-4ADB-9F4D-D5510251F396}"/>
                </a:ext>
              </a:extLst>
            </p:cNvPr>
            <p:cNvSpPr txBox="1"/>
            <p:nvPr/>
          </p:nvSpPr>
          <p:spPr>
            <a:xfrm>
              <a:off x="4811547" y="2392764"/>
              <a:ext cx="28194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Object</a:t>
              </a:r>
              <a:endPara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767940" y="3856867"/>
            <a:ext cx="3140888" cy="3496433"/>
            <a:chOff x="1512036" y="2833463"/>
            <a:chExt cx="3462376" cy="3899611"/>
          </a:xfrm>
        </p:grpSpPr>
        <p:grpSp>
          <p:nvGrpSpPr>
            <p:cNvPr id="10" name="그룹 9"/>
            <p:cNvGrpSpPr/>
            <p:nvPr/>
          </p:nvGrpSpPr>
          <p:grpSpPr>
            <a:xfrm>
              <a:off x="1512036" y="2833463"/>
              <a:ext cx="3462376" cy="1177407"/>
              <a:chOff x="4123634" y="4649431"/>
              <a:chExt cx="3462376" cy="1177407"/>
            </a:xfrm>
          </p:grpSpPr>
          <p:pic>
            <p:nvPicPr>
              <p:cNvPr id="11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4649431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4801028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이름 </a:t>
                </a:r>
                <a:r>
                  <a:rPr lang="en-US" altLang="ko-KR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사람</a:t>
                </a:r>
                <a:endParaRPr 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512036" y="4226663"/>
              <a:ext cx="3462376" cy="1177407"/>
              <a:chOff x="4123634" y="3974137"/>
              <a:chExt cx="3462376" cy="1177407"/>
            </a:xfrm>
          </p:grpSpPr>
          <p:pic>
            <p:nvPicPr>
              <p:cNvPr id="14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3974137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5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4125734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모양 </a:t>
                </a:r>
                <a:r>
                  <a:rPr lang="en-US" altLang="ko-KR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2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사람모양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512036" y="5555667"/>
              <a:ext cx="3462376" cy="1177407"/>
              <a:chOff x="4123634" y="3234647"/>
              <a:chExt cx="3462376" cy="1177407"/>
            </a:xfrm>
          </p:grpSpPr>
          <p:pic>
            <p:nvPicPr>
              <p:cNvPr id="17" name="Object 11">
                <a:extLst>
                  <a:ext uri="{FF2B5EF4-FFF2-40B4-BE49-F238E27FC236}">
                    <a16:creationId xmlns:a16="http://schemas.microsoft.com/office/drawing/2014/main" id="{4A356BDD-FCFD-424D-9ED3-D9480BAD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3634" y="3234647"/>
                <a:ext cx="3462376" cy="1177407"/>
              </a:xfrm>
              <a:prstGeom prst="rect">
                <a:avLst/>
              </a:prstGeom>
            </p:spPr>
          </p:pic>
          <p:sp>
            <p:nvSpPr>
              <p:cNvPr id="18" name="Object 21">
                <a:extLst>
                  <a:ext uri="{FF2B5EF4-FFF2-40B4-BE49-F238E27FC236}">
                    <a16:creationId xmlns:a16="http://schemas.microsoft.com/office/drawing/2014/main" id="{36CAEECB-7320-4376-854E-4F2EEED06F46}"/>
                  </a:ext>
                </a:extLst>
              </p:cNvPr>
              <p:cNvSpPr txBox="1"/>
              <p:nvPr/>
            </p:nvSpPr>
            <p:spPr>
              <a:xfrm>
                <a:off x="4398657" y="3386244"/>
                <a:ext cx="2947988" cy="874213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기능 </a:t>
                </a:r>
                <a:r>
                  <a:rPr lang="en-US" altLang="ko-KR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</a:t>
                </a:r>
                <a:r>
                  <a:rPr lang="ko-KR" altLang="en-US" sz="3600" kern="0" spc="-2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걷기</a:t>
                </a:r>
                <a:endPara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1295400" y="4081670"/>
            <a:ext cx="82627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이름</a:t>
            </a:r>
            <a:r>
              <a: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 </a:t>
            </a:r>
            <a:r>
              <a:rPr lang="ko-KR" altLang="en-US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모양</a:t>
            </a:r>
            <a:r>
              <a:rPr lang="en-US" altLang="ko-KR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 </a:t>
            </a:r>
            <a:r>
              <a:rPr lang="ko-KR" altLang="en-US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기능 컴포넌트를 통해</a:t>
            </a:r>
            <a:endParaRPr lang="en-US" altLang="ko-KR" sz="44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사람이라는 정체성을 가지게 됨</a:t>
            </a:r>
            <a:endParaRPr lang="ko-KR" altLang="en-US" sz="4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73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D30827-DABB-4BE8-9000-C5EB7758443C}"/>
              </a:ext>
            </a:extLst>
          </p:cNvPr>
          <p:cNvGrpSpPr/>
          <p:nvPr/>
        </p:nvGrpSpPr>
        <p:grpSpPr>
          <a:xfrm>
            <a:off x="7327117" y="3484113"/>
            <a:ext cx="3633767" cy="3318774"/>
            <a:chOff x="4519930" y="4427377"/>
            <a:chExt cx="3633767" cy="33187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DCFAA1-7E0F-4A69-A4F5-FA488F691230}"/>
                </a:ext>
              </a:extLst>
            </p:cNvPr>
            <p:cNvGrpSpPr/>
            <p:nvPr/>
          </p:nvGrpSpPr>
          <p:grpSpPr>
            <a:xfrm>
              <a:off x="4519930" y="4427377"/>
              <a:ext cx="3623610" cy="911322"/>
              <a:chOff x="3962400" y="4915516"/>
              <a:chExt cx="3623610" cy="911322"/>
            </a:xfrm>
          </p:grpSpPr>
          <p:pic>
            <p:nvPicPr>
              <p:cNvPr id="28" name="Object 11">
                <a:extLst>
                  <a:ext uri="{FF2B5EF4-FFF2-40B4-BE49-F238E27FC236}">
                    <a16:creationId xmlns:a16="http://schemas.microsoft.com/office/drawing/2014/main" id="{CBAB717A-3B05-42FF-A325-0A3466C1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62400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FE4BB2-6B11-4BA4-A32B-E34EC4959572}"/>
                  </a:ext>
                </a:extLst>
              </p:cNvPr>
              <p:cNvSpPr txBox="1"/>
              <p:nvPr/>
            </p:nvSpPr>
            <p:spPr>
              <a:xfrm>
                <a:off x="4043017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6E480F8-CF6B-4B38-98E9-72BCC95A679A}"/>
                </a:ext>
              </a:extLst>
            </p:cNvPr>
            <p:cNvGrpSpPr/>
            <p:nvPr/>
          </p:nvGrpSpPr>
          <p:grpSpPr>
            <a:xfrm>
              <a:off x="4530087" y="5631103"/>
              <a:ext cx="3623610" cy="911322"/>
              <a:chOff x="4031404" y="4915516"/>
              <a:chExt cx="3623610" cy="911322"/>
            </a:xfrm>
          </p:grpSpPr>
          <p:pic>
            <p:nvPicPr>
              <p:cNvPr id="34" name="Object 11">
                <a:extLst>
                  <a:ext uri="{FF2B5EF4-FFF2-40B4-BE49-F238E27FC236}">
                    <a16:creationId xmlns:a16="http://schemas.microsoft.com/office/drawing/2014/main" id="{B7897B2C-5843-4D45-9BE1-877764AAF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31404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E69401-4CB8-4ED6-880F-4946726452AC}"/>
                  </a:ext>
                </a:extLst>
              </p:cNvPr>
              <p:cNvSpPr txBox="1"/>
              <p:nvPr/>
            </p:nvSpPr>
            <p:spPr>
              <a:xfrm>
                <a:off x="4112021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23CA669-8D3F-4539-B51F-BB572CDF1AEF}"/>
                </a:ext>
              </a:extLst>
            </p:cNvPr>
            <p:cNvGrpSpPr/>
            <p:nvPr/>
          </p:nvGrpSpPr>
          <p:grpSpPr>
            <a:xfrm>
              <a:off x="4530087" y="6834829"/>
              <a:ext cx="3623610" cy="911322"/>
              <a:chOff x="4090251" y="4915516"/>
              <a:chExt cx="3623610" cy="911322"/>
            </a:xfrm>
          </p:grpSpPr>
          <p:pic>
            <p:nvPicPr>
              <p:cNvPr id="41" name="Object 11">
                <a:extLst>
                  <a:ext uri="{FF2B5EF4-FFF2-40B4-BE49-F238E27FC236}">
                    <a16:creationId xmlns:a16="http://schemas.microsoft.com/office/drawing/2014/main" id="{C027605B-19CE-44BC-8DC4-8E1DCBB4F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90251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914684-4A2C-4AFB-8D10-6F08F791558D}"/>
                  </a:ext>
                </a:extLst>
              </p:cNvPr>
              <p:cNvSpPr txBox="1"/>
              <p:nvPr/>
            </p:nvSpPr>
            <p:spPr>
              <a:xfrm>
                <a:off x="4170868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5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일반적인 콘텐츠 제작 프로세스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838200" y="3145160"/>
            <a:ext cx="2433598" cy="8742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제안 기획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331" y="2993560"/>
            <a:ext cx="3462376" cy="1177407"/>
            <a:chOff x="4123634" y="4649431"/>
            <a:chExt cx="3462376" cy="1177407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4A356BDD-FCFD-424D-9ED3-D9480BAD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634" y="4649431"/>
              <a:ext cx="3462376" cy="1177407"/>
            </a:xfrm>
            <a:prstGeom prst="rect">
              <a:avLst/>
            </a:prstGeom>
          </p:spPr>
        </p:pic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6CAEECB-7320-4376-854E-4F2EEED06F46}"/>
                </a:ext>
              </a:extLst>
            </p:cNvPr>
            <p:cNvSpPr txBox="1"/>
            <p:nvPr/>
          </p:nvSpPr>
          <p:spPr>
            <a:xfrm>
              <a:off x="4398657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프로토타입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83312" y="2993560"/>
            <a:ext cx="3462376" cy="1177407"/>
            <a:chOff x="10640857" y="4649431"/>
            <a:chExt cx="3462376" cy="1177407"/>
          </a:xfrm>
        </p:grpSpPr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19CDBE64-CB89-4ED9-A267-118E2253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0857" y="4649431"/>
              <a:ext cx="3462376" cy="1177407"/>
            </a:xfrm>
            <a:prstGeom prst="rect">
              <a:avLst/>
            </a:prstGeom>
          </p:spPr>
        </p:pic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C5925268-B64C-4440-A168-72287CAD4A44}"/>
                </a:ext>
              </a:extLst>
            </p:cNvPr>
            <p:cNvSpPr txBox="1"/>
            <p:nvPr/>
          </p:nvSpPr>
          <p:spPr>
            <a:xfrm>
              <a:off x="10915881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알파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3066998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734913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7072DB32-9B4E-4946-A74F-734288226F79}"/>
              </a:ext>
            </a:extLst>
          </p:cNvPr>
          <p:cNvSpPr txBox="1"/>
          <p:nvPr/>
        </p:nvSpPr>
        <p:spPr>
          <a:xfrm>
            <a:off x="3370362" y="4991100"/>
            <a:ext cx="11547277" cy="34194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800" kern="0" spc="-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알파 버전</a:t>
            </a:r>
            <a:endParaRPr lang="en-US" altLang="ko-KR" sz="4800" kern="0" spc="-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: </a:t>
            </a: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게임을 완성하다시피 개발하고</a:t>
            </a: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리소스를 적용하여 게임의 형태를 갖추지만</a:t>
            </a: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아직 버그가 존재할 수 있고 외부에 공개되지 않은 단계 </a:t>
            </a:r>
            <a:endParaRPr 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00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787816" y="2160606"/>
            <a:ext cx="6712368" cy="5965788"/>
            <a:chOff x="2865063" y="2221824"/>
            <a:chExt cx="6712368" cy="5965788"/>
          </a:xfrm>
        </p:grpSpPr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255BF46E-B0C5-4D80-9F49-0991601E0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2865063" y="2221824"/>
              <a:ext cx="6712368" cy="596578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8ABDA-A1F6-4ADB-9F4D-D5510251F396}"/>
                </a:ext>
              </a:extLst>
            </p:cNvPr>
            <p:cNvSpPr txBox="1"/>
            <p:nvPr/>
          </p:nvSpPr>
          <p:spPr>
            <a:xfrm>
              <a:off x="4811547" y="2392763"/>
              <a:ext cx="281940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Object</a:t>
              </a:r>
              <a:endPara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D30827-DABB-4BE8-9000-C5EB7758443C}"/>
              </a:ext>
            </a:extLst>
          </p:cNvPr>
          <p:cNvGrpSpPr/>
          <p:nvPr/>
        </p:nvGrpSpPr>
        <p:grpSpPr>
          <a:xfrm>
            <a:off x="7327116" y="4000500"/>
            <a:ext cx="3633767" cy="3318774"/>
            <a:chOff x="4519930" y="4427377"/>
            <a:chExt cx="3633767" cy="33187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DCFAA1-7E0F-4A69-A4F5-FA488F691230}"/>
                </a:ext>
              </a:extLst>
            </p:cNvPr>
            <p:cNvGrpSpPr/>
            <p:nvPr/>
          </p:nvGrpSpPr>
          <p:grpSpPr>
            <a:xfrm>
              <a:off x="4519930" y="4427377"/>
              <a:ext cx="3623610" cy="911322"/>
              <a:chOff x="3962400" y="4915516"/>
              <a:chExt cx="3623610" cy="911322"/>
            </a:xfrm>
          </p:grpSpPr>
          <p:pic>
            <p:nvPicPr>
              <p:cNvPr id="28" name="Object 11">
                <a:extLst>
                  <a:ext uri="{FF2B5EF4-FFF2-40B4-BE49-F238E27FC236}">
                    <a16:creationId xmlns:a16="http://schemas.microsoft.com/office/drawing/2014/main" id="{CBAB717A-3B05-42FF-A325-0A3466C1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62400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FE4BB2-6B11-4BA4-A32B-E34EC4959572}"/>
                  </a:ext>
                </a:extLst>
              </p:cNvPr>
              <p:cNvSpPr txBox="1"/>
              <p:nvPr/>
            </p:nvSpPr>
            <p:spPr>
              <a:xfrm>
                <a:off x="4043017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6E480F8-CF6B-4B38-98E9-72BCC95A679A}"/>
                </a:ext>
              </a:extLst>
            </p:cNvPr>
            <p:cNvGrpSpPr/>
            <p:nvPr/>
          </p:nvGrpSpPr>
          <p:grpSpPr>
            <a:xfrm>
              <a:off x="4530087" y="5631103"/>
              <a:ext cx="3623610" cy="911322"/>
              <a:chOff x="4031404" y="4915516"/>
              <a:chExt cx="3623610" cy="911322"/>
            </a:xfrm>
          </p:grpSpPr>
          <p:pic>
            <p:nvPicPr>
              <p:cNvPr id="34" name="Object 11">
                <a:extLst>
                  <a:ext uri="{FF2B5EF4-FFF2-40B4-BE49-F238E27FC236}">
                    <a16:creationId xmlns:a16="http://schemas.microsoft.com/office/drawing/2014/main" id="{B7897B2C-5843-4D45-9BE1-877764AAF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31404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E69401-4CB8-4ED6-880F-4946726452AC}"/>
                  </a:ext>
                </a:extLst>
              </p:cNvPr>
              <p:cNvSpPr txBox="1"/>
              <p:nvPr/>
            </p:nvSpPr>
            <p:spPr>
              <a:xfrm>
                <a:off x="4112021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23CA669-8D3F-4539-B51F-BB572CDF1AEF}"/>
                </a:ext>
              </a:extLst>
            </p:cNvPr>
            <p:cNvGrpSpPr/>
            <p:nvPr/>
          </p:nvGrpSpPr>
          <p:grpSpPr>
            <a:xfrm>
              <a:off x="4530087" y="6834829"/>
              <a:ext cx="3623610" cy="911322"/>
              <a:chOff x="4090251" y="4915516"/>
              <a:chExt cx="3623610" cy="911322"/>
            </a:xfrm>
          </p:grpSpPr>
          <p:pic>
            <p:nvPicPr>
              <p:cNvPr id="41" name="Object 11">
                <a:extLst>
                  <a:ext uri="{FF2B5EF4-FFF2-40B4-BE49-F238E27FC236}">
                    <a16:creationId xmlns:a16="http://schemas.microsoft.com/office/drawing/2014/main" id="{C027605B-19CE-44BC-8DC4-8E1DCBB4F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90251" y="4915516"/>
                <a:ext cx="3623610" cy="911322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914684-4A2C-4AFB-8D10-6F08F791558D}"/>
                  </a:ext>
                </a:extLst>
              </p:cNvPr>
              <p:cNvSpPr txBox="1"/>
              <p:nvPr/>
            </p:nvSpPr>
            <p:spPr>
              <a:xfrm>
                <a:off x="4170868" y="5017234"/>
                <a:ext cx="3462375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206D38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Component</a:t>
                </a:r>
                <a:endParaRPr lang="ko-KR" altLang="en-US" sz="40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36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521847" y="812996"/>
            <a:ext cx="15244306" cy="8661007"/>
            <a:chOff x="1521847" y="812996"/>
            <a:chExt cx="15244306" cy="8661007"/>
          </a:xfrm>
        </p:grpSpPr>
        <p:pic>
          <p:nvPicPr>
            <p:cNvPr id="69" name="Object 8">
              <a:extLst>
                <a:ext uri="{FF2B5EF4-FFF2-40B4-BE49-F238E27FC236}">
                  <a16:creationId xmlns:a16="http://schemas.microsoft.com/office/drawing/2014/main" id="{80289673-EC78-4EBA-8BDE-9BB188C63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4813496" y="-2478653"/>
              <a:ext cx="8661007" cy="15244306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2268350" y="2160606"/>
              <a:ext cx="13751301" cy="6136727"/>
              <a:chOff x="2045556" y="2160606"/>
              <a:chExt cx="13751301" cy="613672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045556" y="2221332"/>
                <a:ext cx="6712368" cy="5965788"/>
                <a:chOff x="5787816" y="2160606"/>
                <a:chExt cx="6712368" cy="596578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5787816" y="2160606"/>
                  <a:ext cx="6712368" cy="5965788"/>
                  <a:chOff x="2865063" y="2221824"/>
                  <a:chExt cx="6712368" cy="5965788"/>
                </a:xfrm>
              </p:grpSpPr>
              <p:pic>
                <p:nvPicPr>
                  <p:cNvPr id="47" name="Object 17">
                    <a:extLst>
                      <a:ext uri="{FF2B5EF4-FFF2-40B4-BE49-F238E27FC236}">
                        <a16:creationId xmlns:a16="http://schemas.microsoft.com/office/drawing/2014/main" id="{255BF46E-B0C5-4D80-9F49-0991601E0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flipH="1">
                    <a:off x="2865063" y="2221824"/>
                    <a:ext cx="6712368" cy="5965788"/>
                  </a:xfrm>
                  <a:prstGeom prst="rect">
                    <a:avLst/>
                  </a:prstGeom>
                </p:spPr>
              </p:pic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DB8ABDA-A1F6-4ADB-9F4D-D5510251F3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547" y="2392763"/>
                    <a:ext cx="2819400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4000" dirty="0">
                        <a:solidFill>
                          <a:schemeClr val="bg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Game Object</a:t>
                    </a:r>
                    <a:endParaRPr lang="ko-KR" altLang="en-US" sz="4000" dirty="0">
                      <a:solidFill>
                        <a:schemeClr val="bg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ED30827-DABB-4BE8-9000-C5EB7758443C}"/>
                    </a:ext>
                  </a:extLst>
                </p:cNvPr>
                <p:cNvGrpSpPr/>
                <p:nvPr/>
              </p:nvGrpSpPr>
              <p:grpSpPr>
                <a:xfrm>
                  <a:off x="7327116" y="4000500"/>
                  <a:ext cx="3633767" cy="3318774"/>
                  <a:chOff x="4519930" y="4427377"/>
                  <a:chExt cx="3633767" cy="3318774"/>
                </a:xfrm>
              </p:grpSpPr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86DCFAA1-7E0F-4A69-A4F5-FA488F691230}"/>
                      </a:ext>
                    </a:extLst>
                  </p:cNvPr>
                  <p:cNvGrpSpPr/>
                  <p:nvPr/>
                </p:nvGrpSpPr>
                <p:grpSpPr>
                  <a:xfrm>
                    <a:off x="4519930" y="4427377"/>
                    <a:ext cx="3623610" cy="911322"/>
                    <a:chOff x="3962400" y="4915516"/>
                    <a:chExt cx="3623610" cy="911322"/>
                  </a:xfrm>
                </p:grpSpPr>
                <p:pic>
                  <p:nvPicPr>
                    <p:cNvPr id="45" name="Object 11">
                      <a:extLst>
                        <a:ext uri="{FF2B5EF4-FFF2-40B4-BE49-F238E27FC236}">
                          <a16:creationId xmlns:a16="http://schemas.microsoft.com/office/drawing/2014/main" id="{CBAB717A-3B05-42FF-A325-0A3466C118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3962400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40FE4BB2-6B11-4BA4-A32B-E34EC4959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3017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D6E480F8-CF6B-4B38-98E9-72BCC95A679A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5631103"/>
                    <a:ext cx="3623610" cy="911322"/>
                    <a:chOff x="4031404" y="4915516"/>
                    <a:chExt cx="3623610" cy="911322"/>
                  </a:xfrm>
                </p:grpSpPr>
                <p:pic>
                  <p:nvPicPr>
                    <p:cNvPr id="43" name="Object 11">
                      <a:extLst>
                        <a:ext uri="{FF2B5EF4-FFF2-40B4-BE49-F238E27FC236}">
                          <a16:creationId xmlns:a16="http://schemas.microsoft.com/office/drawing/2014/main" id="{B7897B2C-5843-4D45-9BE1-877764AAFA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31404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5E69401-4CB8-4ED6-880F-494672645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2021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523CA669-8D3F-4539-B51F-BB572CDF1AEF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6834829"/>
                    <a:ext cx="3623610" cy="911322"/>
                    <a:chOff x="4090251" y="4915516"/>
                    <a:chExt cx="3623610" cy="911322"/>
                  </a:xfrm>
                </p:grpSpPr>
                <p:pic>
                  <p:nvPicPr>
                    <p:cNvPr id="30" name="Object 11">
                      <a:extLst>
                        <a:ext uri="{FF2B5EF4-FFF2-40B4-BE49-F238E27FC236}">
                          <a16:creationId xmlns:a16="http://schemas.microsoft.com/office/drawing/2014/main" id="{C027605B-19CE-44BC-8DC4-8E1DCBB4F5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90251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2914684-4A2C-4AFB-8D10-6F08F79155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0868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4" name="그룹 3"/>
              <p:cNvGrpSpPr/>
              <p:nvPr/>
            </p:nvGrpSpPr>
            <p:grpSpPr>
              <a:xfrm>
                <a:off x="5565022" y="2160606"/>
                <a:ext cx="6712368" cy="5965788"/>
                <a:chOff x="5787816" y="2160606"/>
                <a:chExt cx="6712368" cy="5965788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5787816" y="2160606"/>
                  <a:ext cx="6712368" cy="5965788"/>
                  <a:chOff x="2865063" y="2221824"/>
                  <a:chExt cx="6712368" cy="5965788"/>
                </a:xfrm>
              </p:grpSpPr>
              <p:pic>
                <p:nvPicPr>
                  <p:cNvPr id="22" name="Object 17">
                    <a:extLst>
                      <a:ext uri="{FF2B5EF4-FFF2-40B4-BE49-F238E27FC236}">
                        <a16:creationId xmlns:a16="http://schemas.microsoft.com/office/drawing/2014/main" id="{255BF46E-B0C5-4D80-9F49-0991601E0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flipH="1">
                    <a:off x="2865063" y="2221824"/>
                    <a:ext cx="6712368" cy="596578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DB8ABDA-A1F6-4ADB-9F4D-D5510251F3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547" y="2392763"/>
                    <a:ext cx="2819400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4000" dirty="0">
                        <a:solidFill>
                          <a:schemeClr val="bg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Game Object</a:t>
                    </a:r>
                    <a:endParaRPr lang="ko-KR" altLang="en-US" sz="4000" dirty="0">
                      <a:solidFill>
                        <a:schemeClr val="bg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ED30827-DABB-4BE8-9000-C5EB7758443C}"/>
                    </a:ext>
                  </a:extLst>
                </p:cNvPr>
                <p:cNvGrpSpPr/>
                <p:nvPr/>
              </p:nvGrpSpPr>
              <p:grpSpPr>
                <a:xfrm>
                  <a:off x="7327116" y="4000500"/>
                  <a:ext cx="3633767" cy="3318774"/>
                  <a:chOff x="4519930" y="4427377"/>
                  <a:chExt cx="3633767" cy="3318774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6DCFAA1-7E0F-4A69-A4F5-FA488F691230}"/>
                      </a:ext>
                    </a:extLst>
                  </p:cNvPr>
                  <p:cNvGrpSpPr/>
                  <p:nvPr/>
                </p:nvGrpSpPr>
                <p:grpSpPr>
                  <a:xfrm>
                    <a:off x="4519930" y="4427377"/>
                    <a:ext cx="3623610" cy="911322"/>
                    <a:chOff x="3962400" y="4915516"/>
                    <a:chExt cx="3623610" cy="911322"/>
                  </a:xfrm>
                </p:grpSpPr>
                <p:pic>
                  <p:nvPicPr>
                    <p:cNvPr id="28" name="Object 11">
                      <a:extLst>
                        <a:ext uri="{FF2B5EF4-FFF2-40B4-BE49-F238E27FC236}">
                          <a16:creationId xmlns:a16="http://schemas.microsoft.com/office/drawing/2014/main" id="{CBAB717A-3B05-42FF-A325-0A3466C118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3962400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0FE4BB2-6B11-4BA4-A32B-E34EC4959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3017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D6E480F8-CF6B-4B38-98E9-72BCC95A679A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5631103"/>
                    <a:ext cx="3623610" cy="911322"/>
                    <a:chOff x="4031404" y="4915516"/>
                    <a:chExt cx="3623610" cy="911322"/>
                  </a:xfrm>
                </p:grpSpPr>
                <p:pic>
                  <p:nvPicPr>
                    <p:cNvPr id="34" name="Object 11">
                      <a:extLst>
                        <a:ext uri="{FF2B5EF4-FFF2-40B4-BE49-F238E27FC236}">
                          <a16:creationId xmlns:a16="http://schemas.microsoft.com/office/drawing/2014/main" id="{B7897B2C-5843-4D45-9BE1-877764AAFA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31404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35E69401-4CB8-4ED6-880F-494672645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2021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523CA669-8D3F-4539-B51F-BB572CDF1AEF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6834829"/>
                    <a:ext cx="3623610" cy="911322"/>
                    <a:chOff x="4090251" y="4915516"/>
                    <a:chExt cx="3623610" cy="911322"/>
                  </a:xfrm>
                </p:grpSpPr>
                <p:pic>
                  <p:nvPicPr>
                    <p:cNvPr id="41" name="Object 11">
                      <a:extLst>
                        <a:ext uri="{FF2B5EF4-FFF2-40B4-BE49-F238E27FC236}">
                          <a16:creationId xmlns:a16="http://schemas.microsoft.com/office/drawing/2014/main" id="{C027605B-19CE-44BC-8DC4-8E1DCBB4F5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90251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2914684-4A2C-4AFB-8D10-6F08F79155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0868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55" name="그룹 54"/>
              <p:cNvGrpSpPr/>
              <p:nvPr/>
            </p:nvGrpSpPr>
            <p:grpSpPr>
              <a:xfrm>
                <a:off x="9084489" y="2331545"/>
                <a:ext cx="6712368" cy="5965788"/>
                <a:chOff x="5787816" y="2160606"/>
                <a:chExt cx="6712368" cy="5965788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5787816" y="2160606"/>
                  <a:ext cx="6712368" cy="5965788"/>
                  <a:chOff x="2865063" y="2221824"/>
                  <a:chExt cx="6712368" cy="5965788"/>
                </a:xfrm>
              </p:grpSpPr>
              <p:pic>
                <p:nvPicPr>
                  <p:cNvPr id="67" name="Object 17">
                    <a:extLst>
                      <a:ext uri="{FF2B5EF4-FFF2-40B4-BE49-F238E27FC236}">
                        <a16:creationId xmlns:a16="http://schemas.microsoft.com/office/drawing/2014/main" id="{255BF46E-B0C5-4D80-9F49-0991601E0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 flipH="1">
                    <a:off x="2865063" y="2221824"/>
                    <a:ext cx="6712368" cy="5965788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DB8ABDA-A1F6-4ADB-9F4D-D5510251F3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547" y="2392763"/>
                    <a:ext cx="2819400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4000" dirty="0">
                        <a:solidFill>
                          <a:schemeClr val="bg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rPr>
                      <a:t>Game Object</a:t>
                    </a:r>
                    <a:endParaRPr lang="ko-KR" altLang="en-US" sz="4000" dirty="0">
                      <a:solidFill>
                        <a:schemeClr val="bg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5ED30827-DABB-4BE8-9000-C5EB7758443C}"/>
                    </a:ext>
                  </a:extLst>
                </p:cNvPr>
                <p:cNvGrpSpPr/>
                <p:nvPr/>
              </p:nvGrpSpPr>
              <p:grpSpPr>
                <a:xfrm>
                  <a:off x="7327116" y="4000500"/>
                  <a:ext cx="3633767" cy="3318774"/>
                  <a:chOff x="4519930" y="4427377"/>
                  <a:chExt cx="3633767" cy="3318774"/>
                </a:xfrm>
              </p:grpSpPr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86DCFAA1-7E0F-4A69-A4F5-FA488F691230}"/>
                      </a:ext>
                    </a:extLst>
                  </p:cNvPr>
                  <p:cNvGrpSpPr/>
                  <p:nvPr/>
                </p:nvGrpSpPr>
                <p:grpSpPr>
                  <a:xfrm>
                    <a:off x="4519930" y="4427377"/>
                    <a:ext cx="3623610" cy="911322"/>
                    <a:chOff x="3962400" y="4915516"/>
                    <a:chExt cx="3623610" cy="911322"/>
                  </a:xfrm>
                </p:grpSpPr>
                <p:pic>
                  <p:nvPicPr>
                    <p:cNvPr id="65" name="Object 11">
                      <a:extLst>
                        <a:ext uri="{FF2B5EF4-FFF2-40B4-BE49-F238E27FC236}">
                          <a16:creationId xmlns:a16="http://schemas.microsoft.com/office/drawing/2014/main" id="{CBAB717A-3B05-42FF-A325-0A3466C118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3962400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40FE4BB2-6B11-4BA4-A32B-E34EC4959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3017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D6E480F8-CF6B-4B38-98E9-72BCC95A679A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5631103"/>
                    <a:ext cx="3623610" cy="911322"/>
                    <a:chOff x="4031404" y="4915516"/>
                    <a:chExt cx="3623610" cy="911322"/>
                  </a:xfrm>
                </p:grpSpPr>
                <p:pic>
                  <p:nvPicPr>
                    <p:cNvPr id="63" name="Object 11">
                      <a:extLst>
                        <a:ext uri="{FF2B5EF4-FFF2-40B4-BE49-F238E27FC236}">
                          <a16:creationId xmlns:a16="http://schemas.microsoft.com/office/drawing/2014/main" id="{B7897B2C-5843-4D45-9BE1-877764AAFA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31404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5E69401-4CB8-4ED6-880F-494672645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2021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523CA669-8D3F-4539-B51F-BB572CDF1AEF}"/>
                      </a:ext>
                    </a:extLst>
                  </p:cNvPr>
                  <p:cNvGrpSpPr/>
                  <p:nvPr/>
                </p:nvGrpSpPr>
                <p:grpSpPr>
                  <a:xfrm>
                    <a:off x="4530087" y="6834829"/>
                    <a:ext cx="3623610" cy="911322"/>
                    <a:chOff x="4090251" y="4915516"/>
                    <a:chExt cx="3623610" cy="911322"/>
                  </a:xfrm>
                </p:grpSpPr>
                <p:pic>
                  <p:nvPicPr>
                    <p:cNvPr id="61" name="Object 11">
                      <a:extLst>
                        <a:ext uri="{FF2B5EF4-FFF2-40B4-BE49-F238E27FC236}">
                          <a16:creationId xmlns:a16="http://schemas.microsoft.com/office/drawing/2014/main" id="{C027605B-19CE-44BC-8DC4-8E1DCBB4F5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4090251" y="4915516"/>
                      <a:ext cx="3623610" cy="9113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C2914684-4A2C-4AFB-8D10-6F08F79155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0868" y="5017234"/>
                      <a:ext cx="346237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4000" dirty="0">
                          <a:solidFill>
                            <a:srgbClr val="206D38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Component</a:t>
                      </a:r>
                      <a:endParaRPr lang="ko-KR" altLang="en-US" sz="4000" dirty="0">
                        <a:solidFill>
                          <a:srgbClr val="206D38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p:txBody>
                </p:sp>
              </p:grpSp>
            </p:grp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EF6666-94E6-498F-857F-994415771260}"/>
                </a:ext>
              </a:extLst>
            </p:cNvPr>
            <p:cNvSpPr txBox="1"/>
            <p:nvPr/>
          </p:nvSpPr>
          <p:spPr>
            <a:xfrm>
              <a:off x="7917686" y="1163467"/>
              <a:ext cx="24526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Scene</a:t>
              </a:r>
              <a:endParaRPr lang="ko-KR" altLang="en-US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15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1C9CCB7-D04F-446E-8375-C3555ABCB337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38" name="Object 14">
              <a:extLst>
                <a:ext uri="{FF2B5EF4-FFF2-40B4-BE49-F238E27FC236}">
                  <a16:creationId xmlns:a16="http://schemas.microsoft.com/office/drawing/2014/main" id="{682DFD91-004A-4060-B85D-D1F7D99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1845C177-B9EC-44BF-851B-2AD527644F4D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AD34F9B0-B06D-4833-A67C-50CE9DC9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2" name="Object 8">
            <a:extLst>
              <a:ext uri="{FF2B5EF4-FFF2-40B4-BE49-F238E27FC236}">
                <a16:creationId xmlns:a16="http://schemas.microsoft.com/office/drawing/2014/main" id="{2D0B4A65-FC09-4747-917D-85878DABAD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5400000">
            <a:off x="4540348" y="-2959424"/>
            <a:ext cx="9207303" cy="16205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D4104-8408-4D51-B62C-CDCF0F9426D5}"/>
              </a:ext>
            </a:extLst>
          </p:cNvPr>
          <p:cNvSpPr txBox="1"/>
          <p:nvPr/>
        </p:nvSpPr>
        <p:spPr>
          <a:xfrm>
            <a:off x="13757354" y="996949"/>
            <a:ext cx="245262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Project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(Game)</a:t>
            </a:r>
            <a:endParaRPr lang="ko-KR" altLang="en-US" sz="4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00151" y="1036858"/>
            <a:ext cx="12487699" cy="8213285"/>
            <a:chOff x="2788774" y="1055395"/>
            <a:chExt cx="12487699" cy="82132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774" y="1055395"/>
              <a:ext cx="9449461" cy="537107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893" y="2476500"/>
              <a:ext cx="9449461" cy="53710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012" y="3897606"/>
              <a:ext cx="9449461" cy="537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7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일반적인 콘텐츠 제작 프로세스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838200" y="3145160"/>
            <a:ext cx="2433598" cy="8742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제안 기획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331" y="2993560"/>
            <a:ext cx="3462376" cy="1177407"/>
            <a:chOff x="4123634" y="4649431"/>
            <a:chExt cx="3462376" cy="1177407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4A356BDD-FCFD-424D-9ED3-D9480BAD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634" y="4649431"/>
              <a:ext cx="3462376" cy="1177407"/>
            </a:xfrm>
            <a:prstGeom prst="rect">
              <a:avLst/>
            </a:prstGeom>
          </p:spPr>
        </p:pic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6CAEECB-7320-4376-854E-4F2EEED06F46}"/>
                </a:ext>
              </a:extLst>
            </p:cNvPr>
            <p:cNvSpPr txBox="1"/>
            <p:nvPr/>
          </p:nvSpPr>
          <p:spPr>
            <a:xfrm>
              <a:off x="4398657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프로토타입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25148" y="2993560"/>
            <a:ext cx="3462376" cy="1177407"/>
            <a:chOff x="10682527" y="6441363"/>
            <a:chExt cx="3462376" cy="1177407"/>
          </a:xfrm>
        </p:grpSpPr>
        <p:pic>
          <p:nvPicPr>
            <p:cNvPr id="32" name="Object 11">
              <a:extLst>
                <a:ext uri="{FF2B5EF4-FFF2-40B4-BE49-F238E27FC236}">
                  <a16:creationId xmlns:a16="http://schemas.microsoft.com/office/drawing/2014/main" id="{0FFD52C3-062C-433E-9EC9-8B4EBBB0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2527" y="6441363"/>
              <a:ext cx="3462376" cy="1177407"/>
            </a:xfrm>
            <a:prstGeom prst="rect">
              <a:avLst/>
            </a:prstGeom>
          </p:spPr>
        </p:pic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7C5A4F89-E03C-48E0-8BAA-BDCC70FA5F55}"/>
                </a:ext>
              </a:extLst>
            </p:cNvPr>
            <p:cNvSpPr txBox="1"/>
            <p:nvPr/>
          </p:nvSpPr>
          <p:spPr>
            <a:xfrm>
              <a:off x="10957550" y="6592959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베타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83312" y="2993560"/>
            <a:ext cx="3462376" cy="1177407"/>
            <a:chOff x="10640857" y="4649431"/>
            <a:chExt cx="3462376" cy="1177407"/>
          </a:xfrm>
        </p:grpSpPr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19CDBE64-CB89-4ED9-A267-118E2253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0857" y="4649431"/>
              <a:ext cx="3462376" cy="1177407"/>
            </a:xfrm>
            <a:prstGeom prst="rect">
              <a:avLst/>
            </a:prstGeom>
          </p:spPr>
        </p:pic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C5925268-B64C-4440-A168-72287CAD4A44}"/>
                </a:ext>
              </a:extLst>
            </p:cNvPr>
            <p:cNvSpPr txBox="1"/>
            <p:nvPr/>
          </p:nvSpPr>
          <p:spPr>
            <a:xfrm>
              <a:off x="10915881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알파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3066998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734913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12476749" y="3338593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7072DB32-9B4E-4946-A74F-734288226F79}"/>
              </a:ext>
            </a:extLst>
          </p:cNvPr>
          <p:cNvSpPr txBox="1"/>
          <p:nvPr/>
        </p:nvSpPr>
        <p:spPr>
          <a:xfrm>
            <a:off x="3370362" y="4991100"/>
            <a:ext cx="11547277" cy="34194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800" kern="0" spc="-200" dirty="0">
                <a:solidFill>
                  <a:srgbClr val="206D3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Gmarket Sans Medium" pitchFamily="34" charset="0"/>
              </a:rPr>
              <a:t>베타 버전</a:t>
            </a:r>
            <a:endParaRPr lang="en-US" altLang="ko-KR" sz="4800" kern="0" spc="-200" dirty="0">
              <a:solidFill>
                <a:srgbClr val="206D38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: </a:t>
            </a: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출시되기 전</a:t>
            </a: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 </a:t>
            </a: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게임을 더욱 풍부하게 만들기 위해</a:t>
            </a:r>
            <a:endParaRPr lang="en-US" altLang="ko-KR" sz="40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난이도를 조절하거나 콘텐츠를 추가하기도 하고</a:t>
            </a:r>
            <a:r>
              <a:rPr lang="en-US" altLang="ko-KR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남은 버그를 해결하여 출시를 준비하는 단계</a:t>
            </a:r>
            <a:endParaRPr lang="en-US" altLang="ko-KR" sz="4000" kern="0" spc="-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일반적인 콘텐츠 제작 프로세스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838200" y="3145160"/>
            <a:ext cx="2433598" cy="8742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제안 기획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331" y="2993560"/>
            <a:ext cx="3462376" cy="1177407"/>
            <a:chOff x="4123634" y="4649431"/>
            <a:chExt cx="3462376" cy="1177407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4A356BDD-FCFD-424D-9ED3-D9480BAD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634" y="4649431"/>
              <a:ext cx="3462376" cy="1177407"/>
            </a:xfrm>
            <a:prstGeom prst="rect">
              <a:avLst/>
            </a:prstGeom>
          </p:spPr>
        </p:pic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6CAEECB-7320-4376-854E-4F2EEED06F46}"/>
                </a:ext>
              </a:extLst>
            </p:cNvPr>
            <p:cNvSpPr txBox="1"/>
            <p:nvPr/>
          </p:nvSpPr>
          <p:spPr>
            <a:xfrm>
              <a:off x="4398657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프로토타입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25148" y="2993560"/>
            <a:ext cx="3462376" cy="1177407"/>
            <a:chOff x="10682527" y="6441363"/>
            <a:chExt cx="3462376" cy="1177407"/>
          </a:xfrm>
        </p:grpSpPr>
        <p:pic>
          <p:nvPicPr>
            <p:cNvPr id="32" name="Object 11">
              <a:extLst>
                <a:ext uri="{FF2B5EF4-FFF2-40B4-BE49-F238E27FC236}">
                  <a16:creationId xmlns:a16="http://schemas.microsoft.com/office/drawing/2014/main" id="{0FFD52C3-062C-433E-9EC9-8B4EBBB0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2527" y="6441363"/>
              <a:ext cx="3462376" cy="1177407"/>
            </a:xfrm>
            <a:prstGeom prst="rect">
              <a:avLst/>
            </a:prstGeom>
          </p:spPr>
        </p:pic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7C5A4F89-E03C-48E0-8BAA-BDCC70FA5F55}"/>
                </a:ext>
              </a:extLst>
            </p:cNvPr>
            <p:cNvSpPr txBox="1"/>
            <p:nvPr/>
          </p:nvSpPr>
          <p:spPr>
            <a:xfrm>
              <a:off x="10957550" y="6592959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베타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83312" y="2993560"/>
            <a:ext cx="3462376" cy="1177407"/>
            <a:chOff x="10640857" y="4649431"/>
            <a:chExt cx="3462376" cy="1177407"/>
          </a:xfrm>
        </p:grpSpPr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19CDBE64-CB89-4ED9-A267-118E2253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0857" y="4649431"/>
              <a:ext cx="3462376" cy="1177407"/>
            </a:xfrm>
            <a:prstGeom prst="rect">
              <a:avLst/>
            </a:prstGeom>
          </p:spPr>
        </p:pic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C5925268-B64C-4440-A168-72287CAD4A44}"/>
                </a:ext>
              </a:extLst>
            </p:cNvPr>
            <p:cNvSpPr txBox="1"/>
            <p:nvPr/>
          </p:nvSpPr>
          <p:spPr>
            <a:xfrm>
              <a:off x="10915881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알파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3066998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734913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12476749" y="3338593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7763950">
            <a:off x="12731888" y="4888657"/>
            <a:ext cx="1186517" cy="449885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248861" y="5497780"/>
            <a:ext cx="7218949" cy="2454859"/>
            <a:chOff x="10701993" y="8233293"/>
            <a:chExt cx="3462374" cy="1177407"/>
          </a:xfrm>
        </p:grpSpPr>
        <p:pic>
          <p:nvPicPr>
            <p:cNvPr id="29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0701993" y="8233293"/>
              <a:ext cx="3462374" cy="1177407"/>
            </a:xfrm>
            <a:prstGeom prst="rect">
              <a:avLst/>
            </a:prstGeom>
          </p:spPr>
        </p:pic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E1A7A9EE-3E32-4394-BF07-C4A5C8A81AD0}"/>
                </a:ext>
              </a:extLst>
            </p:cNvPr>
            <p:cNvSpPr txBox="1"/>
            <p:nvPr/>
          </p:nvSpPr>
          <p:spPr>
            <a:xfrm>
              <a:off x="10939720" y="8441503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결과물 </a:t>
              </a:r>
              <a:r>
                <a:rPr lang="en-US" altLang="ko-KR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(</a:t>
              </a:r>
              <a:r>
                <a:rPr lang="ko-KR" altLang="en-US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출시</a:t>
              </a:r>
              <a:r>
                <a:rPr lang="en-US" altLang="ko-KR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)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B65D64-DC3E-48DD-8BB0-16744A368162}"/>
              </a:ext>
            </a:extLst>
          </p:cNvPr>
          <p:cNvGrpSpPr/>
          <p:nvPr/>
        </p:nvGrpSpPr>
        <p:grpSpPr>
          <a:xfrm>
            <a:off x="3698332" y="721180"/>
            <a:ext cx="10891337" cy="1329745"/>
            <a:chOff x="354365" y="721180"/>
            <a:chExt cx="10891337" cy="1329745"/>
          </a:xfrm>
        </p:grpSpPr>
        <p:sp>
          <p:nvSpPr>
            <p:cNvPr id="2" name="Object 2"/>
            <p:cNvSpPr txBox="1"/>
            <p:nvPr/>
          </p:nvSpPr>
          <p:spPr>
            <a:xfrm>
              <a:off x="354365" y="721180"/>
              <a:ext cx="10891337" cy="97830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000" kern="0" spc="-4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Light" pitchFamily="34" charset="0"/>
                </a:rPr>
                <a:t>일반적인 콘텐츠 제작 프로세스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893968" y="1862681"/>
              <a:ext cx="9812133" cy="188244"/>
              <a:chOff x="904373" y="1862681"/>
              <a:chExt cx="8918865" cy="1630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904373" y="1862681"/>
                <a:ext cx="8918865" cy="163007"/>
              </a:xfrm>
              <a:prstGeom prst="rect">
                <a:avLst/>
              </a:prstGeom>
            </p:spPr>
          </p:pic>
        </p:grpSp>
      </p:grpSp>
      <p:sp>
        <p:nvSpPr>
          <p:cNvPr id="21" name="Object 21"/>
          <p:cNvSpPr txBox="1"/>
          <p:nvPr/>
        </p:nvSpPr>
        <p:spPr>
          <a:xfrm>
            <a:off x="838200" y="3145160"/>
            <a:ext cx="2433598" cy="8742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제안 기획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331" y="2993560"/>
            <a:ext cx="3462376" cy="1177407"/>
            <a:chOff x="4123634" y="4649431"/>
            <a:chExt cx="3462376" cy="1177407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4A356BDD-FCFD-424D-9ED3-D9480BAD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634" y="4649431"/>
              <a:ext cx="3462376" cy="1177407"/>
            </a:xfrm>
            <a:prstGeom prst="rect">
              <a:avLst/>
            </a:prstGeom>
          </p:spPr>
        </p:pic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6CAEECB-7320-4376-854E-4F2EEED06F46}"/>
                </a:ext>
              </a:extLst>
            </p:cNvPr>
            <p:cNvSpPr txBox="1"/>
            <p:nvPr/>
          </p:nvSpPr>
          <p:spPr>
            <a:xfrm>
              <a:off x="4398657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 err="1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프로토타입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25148" y="2993560"/>
            <a:ext cx="3462376" cy="1177407"/>
            <a:chOff x="10682527" y="6441363"/>
            <a:chExt cx="3462376" cy="1177407"/>
          </a:xfrm>
        </p:grpSpPr>
        <p:pic>
          <p:nvPicPr>
            <p:cNvPr id="32" name="Object 11">
              <a:extLst>
                <a:ext uri="{FF2B5EF4-FFF2-40B4-BE49-F238E27FC236}">
                  <a16:creationId xmlns:a16="http://schemas.microsoft.com/office/drawing/2014/main" id="{0FFD52C3-062C-433E-9EC9-8B4EBBB0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2527" y="6441363"/>
              <a:ext cx="3462376" cy="1177407"/>
            </a:xfrm>
            <a:prstGeom prst="rect">
              <a:avLst/>
            </a:prstGeom>
          </p:spPr>
        </p:pic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7C5A4F89-E03C-48E0-8BAA-BDCC70FA5F55}"/>
                </a:ext>
              </a:extLst>
            </p:cNvPr>
            <p:cNvSpPr txBox="1"/>
            <p:nvPr/>
          </p:nvSpPr>
          <p:spPr>
            <a:xfrm>
              <a:off x="10957550" y="6592959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베타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83312" y="2993560"/>
            <a:ext cx="3462376" cy="1177407"/>
            <a:chOff x="10640857" y="4649431"/>
            <a:chExt cx="3462376" cy="1177407"/>
          </a:xfrm>
        </p:grpSpPr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19CDBE64-CB89-4ED9-A267-118E2253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0857" y="4649431"/>
              <a:ext cx="3462376" cy="1177407"/>
            </a:xfrm>
            <a:prstGeom prst="rect">
              <a:avLst/>
            </a:prstGeom>
          </p:spPr>
        </p:pic>
        <p:sp>
          <p:nvSpPr>
            <p:cNvPr id="35" name="Object 21">
              <a:extLst>
                <a:ext uri="{FF2B5EF4-FFF2-40B4-BE49-F238E27FC236}">
                  <a16:creationId xmlns:a16="http://schemas.microsoft.com/office/drawing/2014/main" id="{C5925268-B64C-4440-A168-72287CAD4A44}"/>
                </a:ext>
              </a:extLst>
            </p:cNvPr>
            <p:cNvSpPr txBox="1"/>
            <p:nvPr/>
          </p:nvSpPr>
          <p:spPr>
            <a:xfrm>
              <a:off x="10915881" y="4801028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30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알파 버전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248861" y="5497780"/>
            <a:ext cx="7218949" cy="2454859"/>
            <a:chOff x="10701993" y="8233293"/>
            <a:chExt cx="3462374" cy="11774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701993" y="8233293"/>
              <a:ext cx="3462374" cy="1177407"/>
            </a:xfrm>
            <a:prstGeom prst="rect">
              <a:avLst/>
            </a:prstGeom>
          </p:spPr>
        </p:pic>
        <p:sp>
          <p:nvSpPr>
            <p:cNvPr id="36" name="Object 21">
              <a:extLst>
                <a:ext uri="{FF2B5EF4-FFF2-40B4-BE49-F238E27FC236}">
                  <a16:creationId xmlns:a16="http://schemas.microsoft.com/office/drawing/2014/main" id="{E1A7A9EE-3E32-4394-BF07-C4A5C8A81AD0}"/>
                </a:ext>
              </a:extLst>
            </p:cNvPr>
            <p:cNvSpPr txBox="1"/>
            <p:nvPr/>
          </p:nvSpPr>
          <p:spPr>
            <a:xfrm>
              <a:off x="10939720" y="8441503"/>
              <a:ext cx="2947988" cy="87421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결과물 </a:t>
              </a:r>
              <a:r>
                <a:rPr lang="en-US" altLang="ko-KR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(</a:t>
              </a:r>
              <a:r>
                <a:rPr lang="ko-KR" altLang="en-US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출시</a:t>
              </a:r>
              <a:r>
                <a:rPr lang="en-US" altLang="ko-KR" sz="6600" kern="0" spc="-200" dirty="0">
                  <a:solidFill>
                    <a:srgbClr val="206D38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Gmarket Sans Medium" pitchFamily="34" charset="0"/>
                </a:rPr>
                <a:t>)</a:t>
              </a:r>
              <a:endPara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3" name="오른쪽 화살표 2"/>
          <p:cNvSpPr/>
          <p:nvPr/>
        </p:nvSpPr>
        <p:spPr>
          <a:xfrm>
            <a:off x="3066998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734913" y="3377739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12476749" y="3338593"/>
            <a:ext cx="417338" cy="409053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7763950">
            <a:off x="12731888" y="4888657"/>
            <a:ext cx="1186517" cy="449885"/>
          </a:xfrm>
          <a:prstGeom prst="rightArrow">
            <a:avLst/>
          </a:prstGeom>
          <a:solidFill>
            <a:srgbClr val="2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09308" y="8386752"/>
            <a:ext cx="7565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* </a:t>
            </a:r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모든 프로젝트의 단계가 </a:t>
            </a:r>
            <a:r>
              <a:rPr lang="ko-KR" altLang="en-US" sz="3000" kern="0" spc="-200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동일하진</a:t>
            </a:r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 </a:t>
            </a:r>
            <a:r>
              <a:rPr lang="en-US" altLang="ko-KR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X,</a:t>
            </a:r>
          </a:p>
          <a:p>
            <a:r>
              <a:rPr lang="ko-KR" altLang="en-US" sz="3000" kern="0" spc="-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Medium" pitchFamily="34" charset="0"/>
              </a:rPr>
              <a:t>상황에 맞게  단계가  많아지거나 줄어들 수 있음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3683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32173" y="1257301"/>
            <a:ext cx="11423655" cy="7772399"/>
            <a:chOff x="5230837" y="342901"/>
            <a:chExt cx="7951762" cy="5410201"/>
          </a:xfrm>
        </p:grpSpPr>
        <p:pic>
          <p:nvPicPr>
            <p:cNvPr id="61" name="Object 8">
              <a:extLst>
                <a:ext uri="{FF2B5EF4-FFF2-40B4-BE49-F238E27FC236}">
                  <a16:creationId xmlns:a16="http://schemas.microsoft.com/office/drawing/2014/main" id="{4A2171D9-5058-441C-9033-F564D1A4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501617" y="-927879"/>
              <a:ext cx="5410201" cy="795176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B548508-67D0-4F5D-B693-872AB99A6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33" t="46666" r="7917" b="7408"/>
            <a:stretch/>
          </p:blipFill>
          <p:spPr>
            <a:xfrm>
              <a:off x="6057900" y="952500"/>
              <a:ext cx="6172200" cy="4398579"/>
            </a:xfrm>
            <a:prstGeom prst="rect">
              <a:avLst/>
            </a:prstGeom>
          </p:spPr>
        </p:pic>
      </p:grpSp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754C600A-9783-40B5-8B62-93CB2BAA44DA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67" name="Object 14">
              <a:extLst>
                <a:ext uri="{FF2B5EF4-FFF2-40B4-BE49-F238E27FC236}">
                  <a16:creationId xmlns:a16="http://schemas.microsoft.com/office/drawing/2014/main" id="{97879BCF-9E40-4698-BA72-866DDCB7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CA1FEC4C-4800-4D06-A0A6-8DDD57D5CFA1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69" name="Object 7">
              <a:extLst>
                <a:ext uri="{FF2B5EF4-FFF2-40B4-BE49-F238E27FC236}">
                  <a16:creationId xmlns:a16="http://schemas.microsoft.com/office/drawing/2014/main" id="{762551FA-C974-4003-9B8A-7AC47BF9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79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8">
            <a:extLst>
              <a:ext uri="{FF2B5EF4-FFF2-40B4-BE49-F238E27FC236}">
                <a16:creationId xmlns:a16="http://schemas.microsoft.com/office/drawing/2014/main" id="{4A2171D9-5058-441C-9033-F564D1A498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257800" y="-568326"/>
            <a:ext cx="7772399" cy="11423655"/>
          </a:xfrm>
          <a:prstGeom prst="rect">
            <a:avLst/>
          </a:prstGeom>
        </p:spPr>
      </p:pic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754C600A-9783-40B5-8B62-93CB2BAA44DA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67" name="Object 14">
              <a:extLst>
                <a:ext uri="{FF2B5EF4-FFF2-40B4-BE49-F238E27FC236}">
                  <a16:creationId xmlns:a16="http://schemas.microsoft.com/office/drawing/2014/main" id="{97879BCF-9E40-4698-BA72-866DDCB7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CA1FEC4C-4800-4D06-A0A6-8DDD57D5CFA1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69" name="Object 7">
              <a:extLst>
                <a:ext uri="{FF2B5EF4-FFF2-40B4-BE49-F238E27FC236}">
                  <a16:creationId xmlns:a16="http://schemas.microsoft.com/office/drawing/2014/main" id="{762551FA-C974-4003-9B8A-7AC47BF9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548508-67D0-4F5D-B693-872AB99A68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t="4773" r="63302" b="58629"/>
          <a:stretch/>
        </p:blipFill>
        <p:spPr>
          <a:xfrm>
            <a:off x="4391438" y="2247901"/>
            <a:ext cx="9505122" cy="5791200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3698332" y="721180"/>
            <a:ext cx="10891337" cy="97830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Light" pitchFamily="34" charset="0"/>
              </a:rPr>
              <a:t>배경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4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8">
            <a:extLst>
              <a:ext uri="{FF2B5EF4-FFF2-40B4-BE49-F238E27FC236}">
                <a16:creationId xmlns:a16="http://schemas.microsoft.com/office/drawing/2014/main" id="{4A2171D9-5058-441C-9033-F564D1A498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257800" y="-568326"/>
            <a:ext cx="7772399" cy="11423655"/>
          </a:xfrm>
          <a:prstGeom prst="rect">
            <a:avLst/>
          </a:prstGeom>
        </p:spPr>
      </p:pic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754C600A-9783-40B5-8B62-93CB2BAA44DA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67" name="Object 14">
              <a:extLst>
                <a:ext uri="{FF2B5EF4-FFF2-40B4-BE49-F238E27FC236}">
                  <a16:creationId xmlns:a16="http://schemas.microsoft.com/office/drawing/2014/main" id="{97879BCF-9E40-4698-BA72-866DDCB7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CA1FEC4C-4800-4D06-A0A6-8DDD57D5CFA1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69" name="Object 7">
              <a:extLst>
                <a:ext uri="{FF2B5EF4-FFF2-40B4-BE49-F238E27FC236}">
                  <a16:creationId xmlns:a16="http://schemas.microsoft.com/office/drawing/2014/main" id="{762551FA-C974-4003-9B8A-7AC47BF9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548508-67D0-4F5D-B693-872AB99A68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t="4773" r="63302" b="58629"/>
          <a:stretch/>
        </p:blipFill>
        <p:spPr>
          <a:xfrm>
            <a:off x="4391438" y="2247901"/>
            <a:ext cx="9505122" cy="579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F3736-86DC-4851-9619-CB1095CBD5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t="57985" r="78817" b="12737"/>
          <a:stretch/>
        </p:blipFill>
        <p:spPr>
          <a:xfrm>
            <a:off x="5965982" y="4805450"/>
            <a:ext cx="1290784" cy="1949298"/>
          </a:xfrm>
          <a:prstGeom prst="rect">
            <a:avLst/>
          </a:prstGeom>
        </p:spPr>
      </p:pic>
      <p:sp>
        <p:nvSpPr>
          <p:cNvPr id="12" name="Object 2"/>
          <p:cNvSpPr txBox="1"/>
          <p:nvPr/>
        </p:nvSpPr>
        <p:spPr>
          <a:xfrm>
            <a:off x="3698332" y="721180"/>
            <a:ext cx="10891337" cy="97830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market Sans Light" pitchFamily="34" charset="0"/>
              </a:rPr>
              <a:t>캐릭터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75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8">
            <a:extLst>
              <a:ext uri="{FF2B5EF4-FFF2-40B4-BE49-F238E27FC236}">
                <a16:creationId xmlns:a16="http://schemas.microsoft.com/office/drawing/2014/main" id="{4A2171D9-5058-441C-9033-F564D1A498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5257800" y="-568326"/>
            <a:ext cx="7772399" cy="11423655"/>
          </a:xfrm>
          <a:prstGeom prst="rect">
            <a:avLst/>
          </a:prstGeom>
        </p:spPr>
      </p:pic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754C600A-9783-40B5-8B62-93CB2BAA44DA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67" name="Object 14">
              <a:extLst>
                <a:ext uri="{FF2B5EF4-FFF2-40B4-BE49-F238E27FC236}">
                  <a16:creationId xmlns:a16="http://schemas.microsoft.com/office/drawing/2014/main" id="{97879BCF-9E40-4698-BA72-866DDCB7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68" name="그룹 1001">
            <a:extLst>
              <a:ext uri="{FF2B5EF4-FFF2-40B4-BE49-F238E27FC236}">
                <a16:creationId xmlns:a16="http://schemas.microsoft.com/office/drawing/2014/main" id="{CA1FEC4C-4800-4D06-A0A6-8DDD57D5CFA1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69" name="Object 7">
              <a:extLst>
                <a:ext uri="{FF2B5EF4-FFF2-40B4-BE49-F238E27FC236}">
                  <a16:creationId xmlns:a16="http://schemas.microsoft.com/office/drawing/2014/main" id="{762551FA-C974-4003-9B8A-7AC47BF9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548508-67D0-4F5D-B693-872AB99A68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t="4773" r="63302" b="58629"/>
          <a:stretch/>
        </p:blipFill>
        <p:spPr>
          <a:xfrm>
            <a:off x="4391438" y="2247901"/>
            <a:ext cx="9505122" cy="579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CF3736-86DC-4851-9619-CB1095CBD5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t="57985" r="78817" b="12737"/>
          <a:stretch/>
        </p:blipFill>
        <p:spPr>
          <a:xfrm>
            <a:off x="5965982" y="4805450"/>
            <a:ext cx="1290784" cy="1949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83577D-27B7-4056-93E1-DEDB5D59EB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3" t="11687" r="3035" b="59035"/>
          <a:stretch/>
        </p:blipFill>
        <p:spPr>
          <a:xfrm>
            <a:off x="7018228" y="4513503"/>
            <a:ext cx="1447800" cy="1949298"/>
          </a:xfrm>
          <a:prstGeom prst="rect">
            <a:avLst/>
          </a:prstGeom>
        </p:spPr>
      </p:pic>
      <p:sp>
        <p:nvSpPr>
          <p:cNvPr id="13" name="Object 2"/>
          <p:cNvSpPr txBox="1"/>
          <p:nvPr/>
        </p:nvSpPr>
        <p:spPr>
          <a:xfrm>
            <a:off x="3698332" y="721180"/>
            <a:ext cx="10891337" cy="97830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000" kern="0" spc="-4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아이템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18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555461-7DF2-4C6B-BD2D-7115E54FAB1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c2aadcc-914c-4758-8a1e-f4034be4c32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273</Words>
  <Application>Microsoft Office PowerPoint</Application>
  <PresentationFormat>사용자 지정</PresentationFormat>
  <Paragraphs>101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Calibri</vt:lpstr>
      <vt:lpstr>G마켓 산스 TTF Bold</vt:lpstr>
      <vt:lpstr>G마켓 산스 TTF Medium</vt:lpstr>
      <vt:lpstr>Gmarket Sans Light</vt:lpstr>
      <vt:lpstr>?? ??</vt:lpstr>
      <vt:lpstr>Arial</vt:lpstr>
      <vt:lpstr>맑은 고딕</vt:lpstr>
      <vt:lpstr>Gmarket Sans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강형석</cp:lastModifiedBy>
  <cp:revision>16</cp:revision>
  <dcterms:created xsi:type="dcterms:W3CDTF">2021-08-17T18:42:21Z</dcterms:created>
  <dcterms:modified xsi:type="dcterms:W3CDTF">2022-05-31T06:29:28Z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