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2"/>
  </p:notesMasterIdLst>
  <p:sldIdLst>
    <p:sldId id="262" r:id="rId5"/>
    <p:sldId id="292" r:id="rId6"/>
    <p:sldId id="294" r:id="rId7"/>
    <p:sldId id="289" r:id="rId8"/>
    <p:sldId id="293" r:id="rId9"/>
    <p:sldId id="290" r:id="rId10"/>
    <p:sldId id="296" r:id="rId11"/>
  </p:sldIdLst>
  <p:sldSz cx="18288000" cy="10287000"/>
  <p:notesSz cx="10287000" cy="18288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마켓 산스 TTF Medium" panose="02000000000000000000" pitchFamily="2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D38"/>
    <a:srgbClr val="FFFFFF"/>
    <a:srgbClr val="92C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6" d="100"/>
          <a:sy n="76" d="100"/>
        </p:scale>
        <p:origin x="4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929C-AE1E-4F99-8544-74F77A510FDE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D0EAD-9CFF-4AA7-B858-448AE187C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ko-KR" altLang="en-US"/>
              <a:t>마스터 텍스트 스타일을 편집하려면 클릭</a:t>
            </a:r>
          </a:p>
          <a:p>
            <a:pPr lvl="1">
              <a:buChar char="•"/>
            </a:pPr>
            <a:r>
              <a:rPr lang="ko-KR" altLang="en-US"/>
              <a:t>두 번째 수준</a:t>
            </a:r>
          </a:p>
          <a:p>
            <a:pPr lvl="2">
              <a:buChar char="•"/>
            </a:pPr>
            <a:r>
              <a:rPr lang="ko-KR" altLang="en-US"/>
              <a:t>세 번째 수준</a:t>
            </a:r>
          </a:p>
          <a:p>
            <a:pPr lvl="3">
              <a:buChar char="•"/>
            </a:pPr>
            <a:r>
              <a:rPr lang="ko-KR" altLang="en-US"/>
              <a:t>네 번째 수준</a:t>
            </a:r>
          </a:p>
          <a:p>
            <a:pPr lvl="4">
              <a:buChar char="•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05E2D8-EAFD-4EBA-BEEE-A86BF71ED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9088"/>
            <a:ext cx="9753600" cy="964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3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7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3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05E2D8-EAFD-4EBA-BEEE-A86BF71ED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9089"/>
            <a:ext cx="9753600" cy="964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E9097C-22CF-41EC-B39B-F15F07EC80E8}"/>
              </a:ext>
            </a:extLst>
          </p:cNvPr>
          <p:cNvSpPr/>
          <p:nvPr/>
        </p:nvSpPr>
        <p:spPr>
          <a:xfrm>
            <a:off x="4679506" y="895028"/>
            <a:ext cx="3960440" cy="1080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  <a:endParaRPr lang="ko-KR" altLang="en-US" sz="7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A8B9CF-0BA9-4B05-8A13-8EDADA05FD6E}"/>
              </a:ext>
            </a:extLst>
          </p:cNvPr>
          <p:cNvSpPr/>
          <p:nvPr/>
        </p:nvSpPr>
        <p:spPr>
          <a:xfrm>
            <a:off x="8351912" y="8167837"/>
            <a:ext cx="5328593" cy="1584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7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A6EDCA-FC33-46D2-B1F2-D119A073C611}"/>
              </a:ext>
            </a:extLst>
          </p:cNvPr>
          <p:cNvSpPr/>
          <p:nvPr/>
        </p:nvSpPr>
        <p:spPr>
          <a:xfrm>
            <a:off x="6047657" y="4387355"/>
            <a:ext cx="5832648" cy="1584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+ 1</a:t>
            </a:r>
            <a:endParaRPr lang="en-US" altLang="ko-KR" sz="60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14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7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3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05E2D8-EAFD-4EBA-BEEE-A86BF71ED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9089"/>
            <a:ext cx="9753600" cy="964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E9097C-22CF-41EC-B39B-F15F07EC80E8}"/>
              </a:ext>
            </a:extLst>
          </p:cNvPr>
          <p:cNvSpPr/>
          <p:nvPr/>
        </p:nvSpPr>
        <p:spPr>
          <a:xfrm>
            <a:off x="4679506" y="895028"/>
            <a:ext cx="3960440" cy="1080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  <a:endParaRPr lang="ko-KR" altLang="en-US" sz="7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A8B9CF-0BA9-4B05-8A13-8EDADA05FD6E}"/>
              </a:ext>
            </a:extLst>
          </p:cNvPr>
          <p:cNvSpPr/>
          <p:nvPr/>
        </p:nvSpPr>
        <p:spPr>
          <a:xfrm>
            <a:off x="8351912" y="8167837"/>
            <a:ext cx="5328593" cy="1584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 + 1 </a:t>
            </a:r>
            <a:endParaRPr lang="ko-KR" altLang="en-US" sz="7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A6EDCA-FC33-46D2-B1F2-D119A073C611}"/>
              </a:ext>
            </a:extLst>
          </p:cNvPr>
          <p:cNvSpPr/>
          <p:nvPr/>
        </p:nvSpPr>
        <p:spPr>
          <a:xfrm>
            <a:off x="6047657" y="4387355"/>
            <a:ext cx="5832648" cy="1584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+ 1</a:t>
            </a:r>
            <a:endParaRPr lang="en-US" altLang="ko-KR" sz="60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05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7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3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05E2D8-EAFD-4EBA-BEEE-A86BF71ED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9089"/>
            <a:ext cx="9753600" cy="964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E9097C-22CF-41EC-B39B-F15F07EC80E8}"/>
              </a:ext>
            </a:extLst>
          </p:cNvPr>
          <p:cNvSpPr/>
          <p:nvPr/>
        </p:nvSpPr>
        <p:spPr>
          <a:xfrm>
            <a:off x="4679506" y="895028"/>
            <a:ext cx="3960440" cy="1080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매개변수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A8B9CF-0BA9-4B05-8A13-8EDADA05FD6E}"/>
              </a:ext>
            </a:extLst>
          </p:cNvPr>
          <p:cNvSpPr/>
          <p:nvPr/>
        </p:nvSpPr>
        <p:spPr>
          <a:xfrm>
            <a:off x="8351912" y="8167837"/>
            <a:ext cx="5328593" cy="1584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반환값</a:t>
            </a:r>
            <a:endParaRPr lang="ko-KR" altLang="en-US" sz="7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A6EDCA-FC33-46D2-B1F2-D119A073C611}"/>
              </a:ext>
            </a:extLst>
          </p:cNvPr>
          <p:cNvSpPr/>
          <p:nvPr/>
        </p:nvSpPr>
        <p:spPr>
          <a:xfrm>
            <a:off x="6047657" y="4387355"/>
            <a:ext cx="5832648" cy="1584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함수</a:t>
            </a:r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endParaRPr lang="ko-KR" altLang="en-US" sz="7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2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7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3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05E2D8-EAFD-4EBA-BEEE-A86BF71ED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9089"/>
            <a:ext cx="9753600" cy="964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E9097C-22CF-41EC-B39B-F15F07EC80E8}"/>
              </a:ext>
            </a:extLst>
          </p:cNvPr>
          <p:cNvSpPr/>
          <p:nvPr/>
        </p:nvSpPr>
        <p:spPr>
          <a:xfrm>
            <a:off x="4679506" y="895028"/>
            <a:ext cx="3960440" cy="1080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  <a:endParaRPr lang="ko-KR" altLang="en-US" sz="7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A8B9CF-0BA9-4B05-8A13-8EDADA05FD6E}"/>
              </a:ext>
            </a:extLst>
          </p:cNvPr>
          <p:cNvSpPr/>
          <p:nvPr/>
        </p:nvSpPr>
        <p:spPr>
          <a:xfrm>
            <a:off x="8351912" y="8167837"/>
            <a:ext cx="5328593" cy="1584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 + 1</a:t>
            </a:r>
            <a:endParaRPr lang="ko-KR" altLang="en-US" sz="7200" dirty="0">
              <a:solidFill>
                <a:srgbClr val="206D38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A6EDCA-FC33-46D2-B1F2-D119A073C611}"/>
              </a:ext>
            </a:extLst>
          </p:cNvPr>
          <p:cNvSpPr/>
          <p:nvPr/>
        </p:nvSpPr>
        <p:spPr>
          <a:xfrm>
            <a:off x="6047657" y="4387355"/>
            <a:ext cx="5832648" cy="15841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Addition()</a:t>
            </a:r>
          </a:p>
        </p:txBody>
      </p:sp>
    </p:spTree>
    <p:extLst>
      <p:ext uri="{BB962C8B-B14F-4D97-AF65-F5344CB8AC3E}">
        <p14:creationId xmlns:p14="http://schemas.microsoft.com/office/powerpoint/2010/main" val="367528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C569655-3F0A-4F0D-A724-0B11FD49D229}"/>
              </a:ext>
            </a:extLst>
          </p:cNvPr>
          <p:cNvSpPr txBox="1"/>
          <p:nvPr/>
        </p:nvSpPr>
        <p:spPr>
          <a:xfrm>
            <a:off x="3743400" y="1842596"/>
            <a:ext cx="9145016" cy="6601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int Addition (int x)</a:t>
            </a:r>
          </a:p>
          <a:p>
            <a:pPr>
              <a:lnSpc>
                <a:spcPct val="150000"/>
              </a:lnSpc>
            </a:pPr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return x + 1;</a:t>
            </a:r>
          </a:p>
          <a:p>
            <a:pPr>
              <a:lnSpc>
                <a:spcPct val="150000"/>
              </a:lnSpc>
            </a:pPr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688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625B84-14F3-4DD5-BE8E-B9B44B62147A}"/>
              </a:ext>
            </a:extLst>
          </p:cNvPr>
          <p:cNvSpPr txBox="1"/>
          <p:nvPr/>
        </p:nvSpPr>
        <p:spPr>
          <a:xfrm>
            <a:off x="3743400" y="1842595"/>
            <a:ext cx="11161240" cy="6601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반환형</a:t>
            </a:r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함수이름</a:t>
            </a:r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</a:t>
            </a:r>
            <a:r>
              <a:rPr lang="ko-KR" altLang="en-US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매개변수</a:t>
            </a:r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return </a:t>
            </a:r>
            <a:r>
              <a:rPr lang="ko-KR" altLang="en-US" sz="7200" dirty="0" err="1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반환값</a:t>
            </a:r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7200" dirty="0">
                <a:solidFill>
                  <a:srgbClr val="206D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}</a:t>
            </a:r>
          </a:p>
        </p:txBody>
      </p:sp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E97523F-0189-43F5-A504-D27288C60BAE}"/>
              </a:ext>
            </a:extLst>
          </p:cNvPr>
          <p:cNvGrpSpPr/>
          <p:nvPr/>
        </p:nvGrpSpPr>
        <p:grpSpPr>
          <a:xfrm>
            <a:off x="15621000" y="7030065"/>
            <a:ext cx="6712368" cy="5581235"/>
            <a:chOff x="15285954" y="-932374"/>
            <a:chExt cx="5416968" cy="4735422"/>
          </a:xfrm>
        </p:grpSpPr>
        <p:pic>
          <p:nvPicPr>
            <p:cNvPr id="45" name="Object 14">
              <a:extLst>
                <a:ext uri="{FF2B5EF4-FFF2-40B4-BE49-F238E27FC236}">
                  <a16:creationId xmlns:a16="http://schemas.microsoft.com/office/drawing/2014/main" id="{1699940E-15B0-4647-8015-F8DB11C8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F695911A-5A11-4511-9F19-296B8B12B859}"/>
              </a:ext>
            </a:extLst>
          </p:cNvPr>
          <p:cNvGrpSpPr/>
          <p:nvPr/>
        </p:nvGrpSpPr>
        <p:grpSpPr>
          <a:xfrm>
            <a:off x="-3303089" y="-2187486"/>
            <a:ext cx="5863284" cy="5024092"/>
            <a:chOff x="-512046" y="7046611"/>
            <a:chExt cx="4140341" cy="4038786"/>
          </a:xfrm>
        </p:grpSpPr>
        <p:pic>
          <p:nvPicPr>
            <p:cNvPr id="47" name="Object 7">
              <a:extLst>
                <a:ext uri="{FF2B5EF4-FFF2-40B4-BE49-F238E27FC236}">
                  <a16:creationId xmlns:a16="http://schemas.microsoft.com/office/drawing/2014/main" id="{9DBAFEAB-2293-4246-9C2E-557FA60B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1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93228E215D204B831546387466D83A" ma:contentTypeVersion="4" ma:contentTypeDescription="새 문서를 만듭니다." ma:contentTypeScope="" ma:versionID="6d5b697721c5c225fbdacbed5383d89a">
  <xsd:schema xmlns:xsd="http://www.w3.org/2001/XMLSchema" xmlns:xs="http://www.w3.org/2001/XMLSchema" xmlns:p="http://schemas.microsoft.com/office/2006/metadata/properties" xmlns:ns3="ac2aadcc-914c-4758-8a1e-f4034be4c32a" targetNamespace="http://schemas.microsoft.com/office/2006/metadata/properties" ma:root="true" ma:fieldsID="261564f07af3dff51d401328748f187d" ns3:_="">
    <xsd:import namespace="ac2aadcc-914c-4758-8a1e-f4034be4c3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2aadcc-914c-4758-8a1e-f4034be4c3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FD82ED-6629-4206-9F26-C79D0886D4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710386-D95C-4C23-8BC2-8A65CDD2F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2aadcc-914c-4758-8a1e-f4034be4c3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555461-7DF2-4C6B-BD2D-7115E54FAB1F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ac2aadcc-914c-4758-8a1e-f4034be4c32a"/>
    <ds:schemaRef ds:uri="http://schemas.microsoft.com/office/2006/documentManagement/typ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6주차_4일차_Time.deltaTime</Template>
  <TotalTime>163</TotalTime>
  <Words>33</Words>
  <Application>Microsoft Office PowerPoint</Application>
  <PresentationFormat>사용자 지정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Calibri</vt:lpstr>
      <vt:lpstr>G마켓 산스 TTF Medium</vt:lpstr>
      <vt:lpstr>맑은 고딕</vt:lpstr>
      <vt:lpstr>Arial</vt:lpstr>
      <vt:lpstr>?? ??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강형석</dc:creator>
  <cp:lastModifiedBy>강형석</cp:lastModifiedBy>
  <cp:revision>8</cp:revision>
  <dcterms:created xsi:type="dcterms:W3CDTF">2021-09-11T03:46:48Z</dcterms:created>
  <dcterms:modified xsi:type="dcterms:W3CDTF">2022-05-31T06:35:28Z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0x0101009E93228E215D204B831546387466D83A</vt:lpwstr>
  </property>
</Properties>
</file>