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8288000" cy="10287000"/>
  <p:notesSz cx="10287000" cy="18288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D38"/>
    <a:srgbClr val="92C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C093E-270D-4714-9119-626C3D7ACF75}" v="19" dt="2021-10-06T04:10:0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1" autoAdjust="0"/>
    <p:restoredTop sz="94660"/>
  </p:normalViewPr>
  <p:slideViewPr>
    <p:cSldViewPr>
      <p:cViewPr>
        <p:scale>
          <a:sx n="66" d="100"/>
          <a:sy n="66" d="100"/>
        </p:scale>
        <p:origin x="540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29C-AE1E-4F99-8544-74F77A510FD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0EAD-9CFF-4AA7-B858-448AE187C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026" name="Picture 2" descr="Isometric interior vector illustration modern set of bathroom, kitchen,  living room, bedroom. (922409688) - 게티이미지뱅크">
            <a:extLst>
              <a:ext uri="{FF2B5EF4-FFF2-40B4-BE49-F238E27FC236}">
                <a16:creationId xmlns:a16="http://schemas.microsoft.com/office/drawing/2014/main" id="{2BBBA567-8F41-405F-9DFD-CAD3BE48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23900"/>
            <a:ext cx="8839200" cy="88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57D2D2-D31B-40B8-A98E-3D1A95B01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091109"/>
            <a:ext cx="8077200" cy="84719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93228E215D204B831546387466D83A" ma:contentTypeVersion="4" ma:contentTypeDescription="새 문서를 만듭니다." ma:contentTypeScope="" ma:versionID="6d5b697721c5c225fbdacbed5383d89a">
  <xsd:schema xmlns:xsd="http://www.w3.org/2001/XMLSchema" xmlns:xs="http://www.w3.org/2001/XMLSchema" xmlns:p="http://schemas.microsoft.com/office/2006/metadata/properties" xmlns:ns3="ac2aadcc-914c-4758-8a1e-f4034be4c32a" targetNamespace="http://schemas.microsoft.com/office/2006/metadata/properties" ma:root="true" ma:fieldsID="261564f07af3dff51d401328748f187d" ns3:_="">
    <xsd:import namespace="ac2aadcc-914c-4758-8a1e-f4034be4c3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aadcc-914c-4758-8a1e-f4034be4c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10386-D95C-4C23-8BC2-8A65CDD2F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aadcc-914c-4758-8a1e-f4034be4c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555461-7DF2-4C6B-BD2D-7115E54FAB1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ac2aadcc-914c-4758-8a1e-f4034be4c32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9FD82ED-6629-4206-9F26-C79D0886D4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맑은 고딕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강형석</cp:lastModifiedBy>
  <cp:revision>5</cp:revision>
  <dcterms:created xsi:type="dcterms:W3CDTF">2021-08-17T18:42:21Z</dcterms:created>
  <dcterms:modified xsi:type="dcterms:W3CDTF">2021-10-06T04:11:04Z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