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58" r:id="rId5"/>
    <p:sldId id="260" r:id="rId6"/>
    <p:sldId id="261" r:id="rId7"/>
    <p:sldId id="259" r:id="rId8"/>
    <p:sldId id="262" r:id="rId9"/>
    <p:sldId id="263" r:id="rId10"/>
    <p:sldId id="266" r:id="rId11"/>
    <p:sldId id="267" r:id="rId12"/>
    <p:sldId id="271" r:id="rId13"/>
    <p:sldId id="268" r:id="rId14"/>
    <p:sldId id="269" r:id="rId15"/>
    <p:sldId id="270" r:id="rId16"/>
  </p:sldIdLst>
  <p:sldSz cx="18288000" cy="10287000"/>
  <p:notesSz cx="10287000" cy="18288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마켓 산스 TTF Medium" panose="02000000000000000000" pitchFamily="2" charset="-127"/>
      <p:regular r:id="rId22"/>
    </p:embeddedFont>
    <p:embeddedFont>
      <p:font typeface="HY헤드라인M" panose="02030600000101010101" pitchFamily="18" charset="-127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FA5"/>
    <a:srgbClr val="206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C093E-270D-4714-9119-626C3D7ACF75}" v="19" dt="2021-10-06T04:10:0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1" autoAdjust="0"/>
    <p:restoredTop sz="94660"/>
  </p:normalViewPr>
  <p:slideViewPr>
    <p:cSldViewPr>
      <p:cViewPr>
        <p:scale>
          <a:sx n="50" d="100"/>
          <a:sy n="50" d="100"/>
        </p:scale>
        <p:origin x="1440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6CA1929C-AE1E-4F99-8544-74F77A510FDE}" type="datetimeFigureOut">
              <a:rPr lang="ko-KR" altLang="en-US" smtClean="0"/>
              <a:pPr/>
              <a:t>2022-05-31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F08D0EAD-9CFF-4AA7-B858-448AE187C5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5400000" flipH="1">
            <a:off x="6502369" y="2118781"/>
            <a:ext cx="5562601" cy="5765737"/>
            <a:chOff x="5606308" y="1880653"/>
            <a:chExt cx="2880000" cy="2985173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606308" y="1985826"/>
              <a:ext cx="2880000" cy="2880000"/>
            </a:xfrm>
            <a:prstGeom prst="blockArc">
              <a:avLst>
                <a:gd name="adj1" fmla="val 10875984"/>
                <a:gd name="adj2" fmla="val 16246515"/>
                <a:gd name="adj3" fmla="val 8553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2662327">
              <a:off x="7022204" y="1880653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89003" y="4756339"/>
            <a:ext cx="21836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90°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16200000">
            <a:off x="6400800" y="2196764"/>
            <a:ext cx="5562601" cy="5562600"/>
            <a:chOff x="5606308" y="1985826"/>
            <a:chExt cx="2880000" cy="2880000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606308" y="1985826"/>
              <a:ext cx="2880000" cy="2880000"/>
            </a:xfrm>
            <a:prstGeom prst="blockArc">
              <a:avLst>
                <a:gd name="adj1" fmla="val 13943585"/>
                <a:gd name="adj2" fmla="val 16181585"/>
                <a:gd name="adj3" fmla="val 8556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5892987">
              <a:off x="7910493" y="2478339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4100" y="2749453"/>
            <a:ext cx="2542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-30°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6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400800" y="2362200"/>
            <a:ext cx="5562600" cy="5562600"/>
            <a:chOff x="5523929" y="1943100"/>
            <a:chExt cx="2880000" cy="2880000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523929" y="1943100"/>
              <a:ext cx="2880000" cy="2880000"/>
            </a:xfrm>
            <a:prstGeom prst="blockArc">
              <a:avLst>
                <a:gd name="adj1" fmla="val 10742759"/>
                <a:gd name="adj2" fmla="val 8416665"/>
                <a:gd name="adj3" fmla="val 10402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10800000">
              <a:off x="5769398" y="2190102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5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400800" y="2362200"/>
            <a:ext cx="5562600" cy="5562600"/>
            <a:chOff x="5523929" y="1943100"/>
            <a:chExt cx="2880000" cy="2880000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523929" y="1943100"/>
              <a:ext cx="2880000" cy="2880000"/>
            </a:xfrm>
            <a:prstGeom prst="blockArc">
              <a:avLst>
                <a:gd name="adj1" fmla="val 10742759"/>
                <a:gd name="adj2" fmla="val 8416665"/>
                <a:gd name="adj3" fmla="val 10402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10800000">
              <a:off x="5769398" y="2190102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5998" y="1820943"/>
            <a:ext cx="2693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330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16200000">
            <a:off x="6299231" y="2095195"/>
            <a:ext cx="5562601" cy="5765737"/>
            <a:chOff x="5606308" y="1880653"/>
            <a:chExt cx="2880000" cy="2985173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606308" y="1985826"/>
              <a:ext cx="2880000" cy="2880000"/>
            </a:xfrm>
            <a:prstGeom prst="blockArc">
              <a:avLst>
                <a:gd name="adj1" fmla="val 10875984"/>
                <a:gd name="adj2" fmla="val 16181585"/>
                <a:gd name="adj3" fmla="val 8556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2662327">
              <a:off x="7022204" y="1880653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0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16200000">
            <a:off x="6299231" y="2095195"/>
            <a:ext cx="5562601" cy="5765737"/>
            <a:chOff x="5606308" y="1880653"/>
            <a:chExt cx="2880000" cy="2985173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606308" y="1985826"/>
              <a:ext cx="2880000" cy="2880000"/>
            </a:xfrm>
            <a:prstGeom prst="blockArc">
              <a:avLst>
                <a:gd name="adj1" fmla="val 10875984"/>
                <a:gd name="adj2" fmla="val 16181585"/>
                <a:gd name="adj3" fmla="val 8556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2662327">
              <a:off x="7022204" y="1880653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1304" y="4907260"/>
            <a:ext cx="2539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-90°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1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290180" y="2362200"/>
            <a:ext cx="5673221" cy="5562600"/>
            <a:chOff x="5466656" y="1943100"/>
            <a:chExt cx="2937273" cy="2880000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523929" y="1943100"/>
              <a:ext cx="2880000" cy="2880000"/>
            </a:xfrm>
            <a:prstGeom prst="blockArc">
              <a:avLst>
                <a:gd name="adj1" fmla="val 10742759"/>
                <a:gd name="adj2" fmla="val 5003879"/>
                <a:gd name="adj3" fmla="val 1108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8143200">
              <a:off x="5466656" y="3379927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9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290180" y="2362200"/>
            <a:ext cx="5673221" cy="5562600"/>
            <a:chOff x="5466656" y="1943100"/>
            <a:chExt cx="2937273" cy="2880000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523929" y="1943100"/>
              <a:ext cx="2880000" cy="2880000"/>
            </a:xfrm>
            <a:prstGeom prst="blockArc">
              <a:avLst>
                <a:gd name="adj1" fmla="val 10742759"/>
                <a:gd name="adj2" fmla="val 5003879"/>
                <a:gd name="adj3" fmla="val 1108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8143200">
              <a:off x="5466656" y="3379927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4228" y="3740319"/>
            <a:ext cx="2658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270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8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470812" y="3504590"/>
            <a:ext cx="11346376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 err="1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오일러각</a:t>
            </a:r>
            <a:r>
              <a:rPr lang="en-US" altLang="ko-KR" sz="7200" b="1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7200" b="1" dirty="0" err="1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eulerAngles</a:t>
            </a:r>
            <a:r>
              <a:rPr lang="en-US" altLang="ko-KR" sz="7200" b="1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7200" b="1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</a:t>
            </a:r>
            <a:endParaRPr lang="en-US" altLang="ko-KR" sz="7200" b="1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200" b="1" u="sng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0° ~</a:t>
            </a:r>
            <a:r>
              <a:rPr lang="ko-KR" altLang="en-US" sz="7200" b="1" u="sng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7200" b="1" u="sng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360°</a:t>
            </a:r>
            <a:r>
              <a:rPr lang="en-US" altLang="ko-KR" sz="7200" b="1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7200" b="1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취급한다</a:t>
            </a:r>
            <a:endParaRPr lang="ko-KR" altLang="en-US" sz="7200" b="1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16200000">
            <a:off x="6400800" y="2196764"/>
            <a:ext cx="5562601" cy="5562600"/>
            <a:chOff x="5606308" y="1985826"/>
            <a:chExt cx="2880000" cy="2880000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606308" y="1985826"/>
              <a:ext cx="2880000" cy="2880000"/>
            </a:xfrm>
            <a:prstGeom prst="blockArc">
              <a:avLst>
                <a:gd name="adj1" fmla="val 8852342"/>
                <a:gd name="adj2" fmla="val 16181585"/>
                <a:gd name="adj3" fmla="val 8556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1046100">
              <a:off x="6154900" y="2009143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6635" y="6832076"/>
            <a:ext cx="2888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-120°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9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6400800" y="2362200"/>
            <a:ext cx="5562600" cy="5562600"/>
            <a:chOff x="5523929" y="1943100"/>
            <a:chExt cx="2880000" cy="2880000"/>
          </a:xfrm>
        </p:grpSpPr>
        <p:sp>
          <p:nvSpPr>
            <p:cNvPr id="16" name="막힌 원호 15"/>
            <p:cNvSpPr/>
            <p:nvPr/>
          </p:nvSpPr>
          <p:spPr>
            <a:xfrm rot="5400000">
              <a:off x="5523929" y="1943100"/>
              <a:ext cx="2880000" cy="2880000"/>
            </a:xfrm>
            <a:prstGeom prst="blockArc">
              <a:avLst>
                <a:gd name="adj1" fmla="val 10742759"/>
                <a:gd name="adj2" fmla="val 3108588"/>
                <a:gd name="adj3" fmla="val 871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 도형 16"/>
            <p:cNvSpPr/>
            <p:nvPr/>
          </p:nvSpPr>
          <p:spPr>
            <a:xfrm rot="6239742">
              <a:off x="5782062" y="4036884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38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400800" y="2362200"/>
            <a:ext cx="5562600" cy="5562600"/>
            <a:chOff x="5523929" y="1943100"/>
            <a:chExt cx="2880000" cy="2880000"/>
          </a:xfrm>
        </p:grpSpPr>
        <p:sp>
          <p:nvSpPr>
            <p:cNvPr id="2" name="막힌 원호 1"/>
            <p:cNvSpPr/>
            <p:nvPr/>
          </p:nvSpPr>
          <p:spPr>
            <a:xfrm rot="5400000">
              <a:off x="5523929" y="1943100"/>
              <a:ext cx="2880000" cy="2880000"/>
            </a:xfrm>
            <a:prstGeom prst="blockArc">
              <a:avLst>
                <a:gd name="adj1" fmla="val 10742759"/>
                <a:gd name="adj2" fmla="val 3108588"/>
                <a:gd name="adj3" fmla="val 871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L 도형 2"/>
            <p:cNvSpPr/>
            <p:nvPr/>
          </p:nvSpPr>
          <p:spPr>
            <a:xfrm rot="6239742">
              <a:off x="5782062" y="4036884"/>
              <a:ext cx="540000" cy="540000"/>
            </a:xfrm>
            <a:prstGeom prst="corner">
              <a:avLst>
                <a:gd name="adj1" fmla="val 38711"/>
                <a:gd name="adj2" fmla="val 37300"/>
              </a:avLst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39200" y="1181100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3494" y="5677942"/>
            <a:ext cx="2709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2</a:t>
            </a:r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40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HY헤드라인M" panose="02030600000101010101" pitchFamily="18" charset="-127"/>
              </a:rPr>
              <a:t>° </a:t>
            </a:r>
            <a:endParaRPr lang="ko-KR" altLang="en-US" sz="6000" dirty="0">
              <a:solidFill>
                <a:srgbClr val="206D38"/>
              </a:solidFill>
              <a:latin typeface="G마켓 산스 TTF Medium" panose="02000000000000000000" pitchFamily="2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9144000" y="2279482"/>
            <a:ext cx="1" cy="5728037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981699" y="5143500"/>
            <a:ext cx="6324603" cy="0"/>
          </a:xfrm>
          <a:prstGeom prst="line">
            <a:avLst/>
          </a:prstGeom>
          <a:ln>
            <a:solidFill>
              <a:srgbClr val="92C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2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93228E215D204B831546387466D83A" ma:contentTypeVersion="4" ma:contentTypeDescription="새 문서를 만듭니다." ma:contentTypeScope="" ma:versionID="6d5b697721c5c225fbdacbed5383d89a">
  <xsd:schema xmlns:xsd="http://www.w3.org/2001/XMLSchema" xmlns:xs="http://www.w3.org/2001/XMLSchema" xmlns:p="http://schemas.microsoft.com/office/2006/metadata/properties" xmlns:ns3="ac2aadcc-914c-4758-8a1e-f4034be4c32a" targetNamespace="http://schemas.microsoft.com/office/2006/metadata/properties" ma:root="true" ma:fieldsID="261564f07af3dff51d401328748f187d" ns3:_="">
    <xsd:import namespace="ac2aadcc-914c-4758-8a1e-f4034be4c3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aadcc-914c-4758-8a1e-f4034be4c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FD82ED-6629-4206-9F26-C79D0886D4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55461-7DF2-4C6B-BD2D-7115E54FAB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c2aadcc-914c-4758-8a1e-f4034be4c32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710386-D95C-4C23-8BC2-8A65CDD2F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51</Words>
  <Application>Microsoft Office PowerPoint</Application>
  <PresentationFormat>사용자 지정</PresentationFormat>
  <Paragraphs>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Calibri</vt:lpstr>
      <vt:lpstr>G마켓 산스 TTF Medium</vt:lpstr>
      <vt:lpstr>Arial</vt:lpstr>
      <vt:lpstr>HY헤드라인M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14</cp:revision>
  <dcterms:created xsi:type="dcterms:W3CDTF">2021-08-17T18:42:21Z</dcterms:created>
  <dcterms:modified xsi:type="dcterms:W3CDTF">2022-05-31T06:43:56Z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