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8"/>
  </p:notesMasterIdLst>
  <p:sldIdLst>
    <p:sldId id="258" r:id="rId5"/>
    <p:sldId id="259" r:id="rId6"/>
    <p:sldId id="261" r:id="rId7"/>
  </p:sldIdLst>
  <p:sldSz cx="18288000" cy="10287000"/>
  <p:notesSz cx="10287000" cy="18288000"/>
  <p:embeddedFontLst>
    <p:embeddedFont>
      <p:font typeface="G마켓 산스 TTF Medium" panose="02000000000000000000" pitchFamily="2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 varScale="1">
        <p:scale>
          <a:sx n="72" d="100"/>
          <a:sy n="72" d="100"/>
        </p:scale>
        <p:origin x="7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4592366" y="511641"/>
            <a:ext cx="9103268" cy="1111436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에너미의</a:t>
              </a:r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상태 종류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B50425D-FD54-4F70-8F39-B13FE4DA862D}"/>
              </a:ext>
            </a:extLst>
          </p:cNvPr>
          <p:cNvGrpSpPr/>
          <p:nvPr/>
        </p:nvGrpSpPr>
        <p:grpSpPr>
          <a:xfrm>
            <a:off x="14017732" y="4262916"/>
            <a:ext cx="1981567" cy="1761168"/>
            <a:chOff x="5974319" y="3165158"/>
            <a:chExt cx="2997542" cy="2664142"/>
          </a:xfrm>
        </p:grpSpPr>
        <p:pic>
          <p:nvPicPr>
            <p:cNvPr id="60" name="Object 17">
              <a:extLst>
                <a:ext uri="{FF2B5EF4-FFF2-40B4-BE49-F238E27FC236}">
                  <a16:creationId xmlns:a16="http://schemas.microsoft.com/office/drawing/2014/main" id="{005A4A5F-B991-47F5-B57E-36F939E9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260B8DB2-3143-4E0B-BA5A-0658BC590A23}"/>
                </a:ext>
              </a:extLst>
            </p:cNvPr>
            <p:cNvSpPr txBox="1"/>
            <p:nvPr/>
          </p:nvSpPr>
          <p:spPr>
            <a:xfrm>
              <a:off x="6256290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죽음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Dead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7A2531-A382-4E0C-BEE2-BB301C2F53E3}"/>
              </a:ext>
            </a:extLst>
          </p:cNvPr>
          <p:cNvGrpSpPr/>
          <p:nvPr/>
        </p:nvGrpSpPr>
        <p:grpSpPr>
          <a:xfrm>
            <a:off x="2288701" y="4262916"/>
            <a:ext cx="1981567" cy="1761168"/>
            <a:chOff x="886727" y="3165158"/>
            <a:chExt cx="2997542" cy="2664142"/>
          </a:xfrm>
        </p:grpSpPr>
        <p:pic>
          <p:nvPicPr>
            <p:cNvPr id="41" name="Object 17">
              <a:extLst>
                <a:ext uri="{FF2B5EF4-FFF2-40B4-BE49-F238E27FC236}">
                  <a16:creationId xmlns:a16="http://schemas.microsoft.com/office/drawing/2014/main" id="{912CABFD-BE32-4D6F-908F-9488539A3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727" y="3165158"/>
              <a:ext cx="2997542" cy="2664142"/>
            </a:xfrm>
            <a:prstGeom prst="rect">
              <a:avLst/>
            </a:prstGeom>
          </p:spPr>
        </p:pic>
        <p:sp>
          <p:nvSpPr>
            <p:cNvPr id="21" name="Object 21"/>
            <p:cNvSpPr txBox="1"/>
            <p:nvPr/>
          </p:nvSpPr>
          <p:spPr>
            <a:xfrm>
              <a:off x="1168699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기본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Idle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03EB29-082F-4B79-9182-11782E6625F1}"/>
              </a:ext>
            </a:extLst>
          </p:cNvPr>
          <p:cNvGrpSpPr/>
          <p:nvPr/>
        </p:nvGrpSpPr>
        <p:grpSpPr>
          <a:xfrm>
            <a:off x="5198481" y="4262916"/>
            <a:ext cx="1981567" cy="1761168"/>
            <a:chOff x="5974319" y="3165158"/>
            <a:chExt cx="2997542" cy="2664142"/>
          </a:xfrm>
        </p:grpSpPr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80880041-B41F-4282-9C8A-D8733A1E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28EF0C6E-EF82-4BB1-99B0-76D89C637B81}"/>
                </a:ext>
              </a:extLst>
            </p:cNvPr>
            <p:cNvSpPr txBox="1"/>
            <p:nvPr/>
          </p:nvSpPr>
          <p:spPr>
            <a:xfrm>
              <a:off x="6256291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이동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Walk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5D54EFB-5910-4E90-A2A8-298A04CC3929}"/>
              </a:ext>
            </a:extLst>
          </p:cNvPr>
          <p:cNvGrpSpPr/>
          <p:nvPr/>
        </p:nvGrpSpPr>
        <p:grpSpPr>
          <a:xfrm>
            <a:off x="11018041" y="4262916"/>
            <a:ext cx="2071478" cy="1761168"/>
            <a:chOff x="5937490" y="3165158"/>
            <a:chExt cx="3133552" cy="2664142"/>
          </a:xfrm>
        </p:grpSpPr>
        <p:pic>
          <p:nvPicPr>
            <p:cNvPr id="63" name="Object 17">
              <a:extLst>
                <a:ext uri="{FF2B5EF4-FFF2-40B4-BE49-F238E27FC236}">
                  <a16:creationId xmlns:a16="http://schemas.microsoft.com/office/drawing/2014/main" id="{52B38B8C-6013-4027-A77D-0E70AFD5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D6DBE697-52EC-47CB-8B74-495F35732D47}"/>
                </a:ext>
              </a:extLst>
            </p:cNvPr>
            <p:cNvSpPr txBox="1"/>
            <p:nvPr/>
          </p:nvSpPr>
          <p:spPr>
            <a:xfrm>
              <a:off x="5937490" y="4143835"/>
              <a:ext cx="3133552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피격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Damage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6EC43E9-6B32-44BB-8059-77E3DAC8B9AE}"/>
              </a:ext>
            </a:extLst>
          </p:cNvPr>
          <p:cNvGrpSpPr/>
          <p:nvPr/>
        </p:nvGrpSpPr>
        <p:grpSpPr>
          <a:xfrm>
            <a:off x="8108261" y="4262916"/>
            <a:ext cx="1981567" cy="1761168"/>
            <a:chOff x="5974319" y="3165158"/>
            <a:chExt cx="2997542" cy="2664142"/>
          </a:xfrm>
        </p:grpSpPr>
        <p:pic>
          <p:nvPicPr>
            <p:cNvPr id="66" name="Object 17">
              <a:extLst>
                <a:ext uri="{FF2B5EF4-FFF2-40B4-BE49-F238E27FC236}">
                  <a16:creationId xmlns:a16="http://schemas.microsoft.com/office/drawing/2014/main" id="{47F18804-A2A9-495B-811E-62A2E571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7" name="Object 21">
              <a:extLst>
                <a:ext uri="{FF2B5EF4-FFF2-40B4-BE49-F238E27FC236}">
                  <a16:creationId xmlns:a16="http://schemas.microsoft.com/office/drawing/2014/main" id="{609373C4-72DC-48C4-A81F-C06EF43497F2}"/>
                </a:ext>
              </a:extLst>
            </p:cNvPr>
            <p:cNvSpPr txBox="1"/>
            <p:nvPr/>
          </p:nvSpPr>
          <p:spPr>
            <a:xfrm>
              <a:off x="6256290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공격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Attack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4592366" y="511641"/>
            <a:ext cx="9103268" cy="1111436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유한 상태 머신 </a:t>
              </a:r>
              <a:r>
                <a:rPr lang="en-US" altLang="ko-KR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(FSM)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7A2531-A382-4E0C-BEE2-BB301C2F53E3}"/>
              </a:ext>
            </a:extLst>
          </p:cNvPr>
          <p:cNvGrpSpPr/>
          <p:nvPr/>
        </p:nvGrpSpPr>
        <p:grpSpPr>
          <a:xfrm>
            <a:off x="2288701" y="4262916"/>
            <a:ext cx="1981567" cy="1761168"/>
            <a:chOff x="886727" y="3165158"/>
            <a:chExt cx="2997542" cy="2664142"/>
          </a:xfrm>
        </p:grpSpPr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912CABFD-BE32-4D6F-908F-9488539A3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727" y="3165158"/>
              <a:ext cx="2997542" cy="2664142"/>
            </a:xfrm>
            <a:prstGeom prst="rect">
              <a:avLst/>
            </a:prstGeom>
          </p:spPr>
        </p:pic>
        <p:sp>
          <p:nvSpPr>
            <p:cNvPr id="32" name="Object 21"/>
            <p:cNvSpPr txBox="1"/>
            <p:nvPr/>
          </p:nvSpPr>
          <p:spPr>
            <a:xfrm>
              <a:off x="1168699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기본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Idle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03EB29-082F-4B79-9182-11782E6625F1}"/>
              </a:ext>
            </a:extLst>
          </p:cNvPr>
          <p:cNvGrpSpPr/>
          <p:nvPr/>
        </p:nvGrpSpPr>
        <p:grpSpPr>
          <a:xfrm>
            <a:off x="5198481" y="4262916"/>
            <a:ext cx="1981567" cy="1761168"/>
            <a:chOff x="5974319" y="3165158"/>
            <a:chExt cx="2997542" cy="2664142"/>
          </a:xfrm>
        </p:grpSpPr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80880041-B41F-4282-9C8A-D8733A1E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28EF0C6E-EF82-4BB1-99B0-76D89C637B81}"/>
                </a:ext>
              </a:extLst>
            </p:cNvPr>
            <p:cNvSpPr txBox="1"/>
            <p:nvPr/>
          </p:nvSpPr>
          <p:spPr>
            <a:xfrm>
              <a:off x="6256291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이동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Walk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D54EFB-5910-4E90-A2A8-298A04CC3929}"/>
              </a:ext>
            </a:extLst>
          </p:cNvPr>
          <p:cNvGrpSpPr/>
          <p:nvPr/>
        </p:nvGrpSpPr>
        <p:grpSpPr>
          <a:xfrm>
            <a:off x="11018041" y="4262916"/>
            <a:ext cx="2071478" cy="1761168"/>
            <a:chOff x="5937490" y="3165158"/>
            <a:chExt cx="3133552" cy="2664142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52B38B8C-6013-4027-A77D-0E70AFD5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D6DBE697-52EC-47CB-8B74-495F35732D47}"/>
                </a:ext>
              </a:extLst>
            </p:cNvPr>
            <p:cNvSpPr txBox="1"/>
            <p:nvPr/>
          </p:nvSpPr>
          <p:spPr>
            <a:xfrm>
              <a:off x="5937490" y="4143835"/>
              <a:ext cx="3133552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피격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Damage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EC43E9-6B32-44BB-8059-77E3DAC8B9AE}"/>
              </a:ext>
            </a:extLst>
          </p:cNvPr>
          <p:cNvGrpSpPr/>
          <p:nvPr/>
        </p:nvGrpSpPr>
        <p:grpSpPr>
          <a:xfrm>
            <a:off x="8108261" y="4262916"/>
            <a:ext cx="1981567" cy="1761168"/>
            <a:chOff x="5974319" y="3165158"/>
            <a:chExt cx="2997542" cy="2664142"/>
          </a:xfrm>
        </p:grpSpPr>
        <p:pic>
          <p:nvPicPr>
            <p:cNvPr id="25" name="Object 17">
              <a:extLst>
                <a:ext uri="{FF2B5EF4-FFF2-40B4-BE49-F238E27FC236}">
                  <a16:creationId xmlns:a16="http://schemas.microsoft.com/office/drawing/2014/main" id="{47F18804-A2A9-495B-811E-62A2E571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609373C4-72DC-48C4-A81F-C06EF43497F2}"/>
                </a:ext>
              </a:extLst>
            </p:cNvPr>
            <p:cNvSpPr txBox="1"/>
            <p:nvPr/>
          </p:nvSpPr>
          <p:spPr>
            <a:xfrm>
              <a:off x="6256290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공격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Attack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C4184E-470D-4DD1-97EB-C75742AF8F9B}"/>
              </a:ext>
            </a:extLst>
          </p:cNvPr>
          <p:cNvCxnSpPr/>
          <p:nvPr/>
        </p:nvCxnSpPr>
        <p:spPr>
          <a:xfrm>
            <a:off x="4270268" y="4900010"/>
            <a:ext cx="936363" cy="0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C4184E-470D-4DD1-97EB-C75742AF8F9B}"/>
              </a:ext>
            </a:extLst>
          </p:cNvPr>
          <p:cNvCxnSpPr/>
          <p:nvPr/>
        </p:nvCxnSpPr>
        <p:spPr>
          <a:xfrm>
            <a:off x="7180048" y="4876837"/>
            <a:ext cx="936363" cy="0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FC5DD2-F5D4-44E9-B90E-254E2A011B73}"/>
              </a:ext>
            </a:extLst>
          </p:cNvPr>
          <p:cNvCxnSpPr/>
          <p:nvPr/>
        </p:nvCxnSpPr>
        <p:spPr>
          <a:xfrm>
            <a:off x="7171898" y="5487795"/>
            <a:ext cx="936363" cy="0"/>
          </a:xfrm>
          <a:prstGeom prst="straightConnector1">
            <a:avLst/>
          </a:prstGeom>
          <a:ln w="127000">
            <a:solidFill>
              <a:srgbClr val="206D3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FC5DD2-F5D4-44E9-B90E-254E2A011B73}"/>
              </a:ext>
            </a:extLst>
          </p:cNvPr>
          <p:cNvCxnSpPr/>
          <p:nvPr/>
        </p:nvCxnSpPr>
        <p:spPr>
          <a:xfrm>
            <a:off x="4262118" y="5487795"/>
            <a:ext cx="936363" cy="0"/>
          </a:xfrm>
          <a:prstGeom prst="straightConnector1">
            <a:avLst/>
          </a:prstGeom>
          <a:ln w="127000">
            <a:solidFill>
              <a:srgbClr val="206D3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59797" y="6176484"/>
            <a:ext cx="3187966" cy="3134406"/>
            <a:chOff x="10459797" y="6176484"/>
            <a:chExt cx="3187966" cy="3134406"/>
          </a:xfrm>
        </p:grpSpPr>
        <p:grpSp>
          <p:nvGrpSpPr>
            <p:cNvPr id="6" name="그룹 5"/>
            <p:cNvGrpSpPr/>
            <p:nvPr/>
          </p:nvGrpSpPr>
          <p:grpSpPr>
            <a:xfrm>
              <a:off x="10459797" y="7101090"/>
              <a:ext cx="3187966" cy="2209800"/>
              <a:chOff x="7550017" y="6819900"/>
              <a:chExt cx="3187966" cy="2209800"/>
            </a:xfrm>
          </p:grpSpPr>
          <p:pic>
            <p:nvPicPr>
              <p:cNvPr id="33" name="Object 17">
                <a:extLst>
                  <a:ext uri="{FF2B5EF4-FFF2-40B4-BE49-F238E27FC236}">
                    <a16:creationId xmlns:a16="http://schemas.microsoft.com/office/drawing/2014/main" id="{005A4A5F-B991-47F5-B57E-36F939E9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637828" y="6819900"/>
                <a:ext cx="3012345" cy="2209800"/>
              </a:xfrm>
              <a:prstGeom prst="rect">
                <a:avLst/>
              </a:prstGeom>
            </p:spPr>
          </p:pic>
          <p:sp>
            <p:nvSpPr>
              <p:cNvPr id="34" name="Object 21">
                <a:extLst>
                  <a:ext uri="{FF2B5EF4-FFF2-40B4-BE49-F238E27FC236}">
                    <a16:creationId xmlns:a16="http://schemas.microsoft.com/office/drawing/2014/main" id="{260B8DB2-3143-4E0B-BA5A-0658BC590A23}"/>
                  </a:ext>
                </a:extLst>
              </p:cNvPr>
              <p:cNvSpPr txBox="1"/>
              <p:nvPr/>
            </p:nvSpPr>
            <p:spPr>
              <a:xfrm>
                <a:off x="7550017" y="7790943"/>
                <a:ext cx="3187966" cy="57791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4400" kern="0" spc="-200" dirty="0" smtClean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Gmarket Sans Medium" pitchFamily="34" charset="0"/>
                  </a:rPr>
                  <a:t>플레이어의 공격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3C4184E-470D-4DD1-97EB-C75742AF8F9B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12053780" y="6176484"/>
              <a:ext cx="1" cy="924606"/>
            </a:xfrm>
            <a:prstGeom prst="straightConnector1">
              <a:avLst/>
            </a:prstGeom>
            <a:ln w="127000">
              <a:solidFill>
                <a:srgbClr val="9848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4017732" y="4262916"/>
            <a:ext cx="1981567" cy="1761168"/>
            <a:chOff x="14017732" y="4262916"/>
            <a:chExt cx="1981567" cy="1761168"/>
          </a:xfrm>
        </p:grpSpPr>
        <p:pic>
          <p:nvPicPr>
            <p:cNvPr id="53" name="Object 17">
              <a:extLst>
                <a:ext uri="{FF2B5EF4-FFF2-40B4-BE49-F238E27FC236}">
                  <a16:creationId xmlns:a16="http://schemas.microsoft.com/office/drawing/2014/main" id="{005A4A5F-B991-47F5-B57E-36F939E9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7732" y="4262916"/>
              <a:ext cx="1981567" cy="1761168"/>
            </a:xfrm>
            <a:prstGeom prst="rect">
              <a:avLst/>
            </a:prstGeom>
          </p:spPr>
        </p:pic>
        <p:sp>
          <p:nvSpPr>
            <p:cNvPr id="54" name="Object 21">
              <a:extLst>
                <a:ext uri="{FF2B5EF4-FFF2-40B4-BE49-F238E27FC236}">
                  <a16:creationId xmlns:a16="http://schemas.microsoft.com/office/drawing/2014/main" id="{260B8DB2-3143-4E0B-BA5A-0658BC590A23}"/>
                </a:ext>
              </a:extLst>
            </p:cNvPr>
            <p:cNvSpPr txBox="1"/>
            <p:nvPr/>
          </p:nvSpPr>
          <p:spPr>
            <a:xfrm>
              <a:off x="14204133" y="4929159"/>
              <a:ext cx="1608764" cy="57791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죽음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Dead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C4184E-470D-4DD1-97EB-C75742AF8F9B}"/>
              </a:ext>
            </a:extLst>
          </p:cNvPr>
          <p:cNvCxnSpPr/>
          <p:nvPr/>
        </p:nvCxnSpPr>
        <p:spPr>
          <a:xfrm>
            <a:off x="13091771" y="5219700"/>
            <a:ext cx="936363" cy="0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302664" y="3676782"/>
            <a:ext cx="2855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약간 가까워지면</a:t>
            </a:r>
            <a:endParaRPr lang="en-US" altLang="ko-KR" sz="20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13770" y="3692714"/>
            <a:ext cx="2486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</a:t>
            </a:r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가까워지면</a:t>
            </a:r>
            <a:endParaRPr lang="en-US" altLang="ko-KR" sz="20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47308" y="6098753"/>
            <a:ext cx="1659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멀어지면</a:t>
            </a:r>
            <a:endParaRPr lang="en-US" altLang="ko-KR" sz="20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71355" y="6129341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멀어지면</a:t>
            </a:r>
            <a:endParaRPr lang="en-US" altLang="ko-KR" sz="20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277554" y="3676941"/>
            <a:ext cx="2486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체력이 없다면</a:t>
            </a:r>
            <a:endParaRPr lang="en-US" altLang="ko-KR" sz="20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1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441990" y="4747321"/>
            <a:ext cx="9874209" cy="525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4592366" y="511641"/>
            <a:ext cx="9103268" cy="1111436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 err="1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애니메이터</a:t>
              </a:r>
              <a:r>
                <a:rPr lang="ko-KR" altLang="en-US" sz="6000" kern="0" spc="-4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구조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B50425D-FD54-4F70-8F39-B13FE4DA862D}"/>
              </a:ext>
            </a:extLst>
          </p:cNvPr>
          <p:cNvGrpSpPr/>
          <p:nvPr/>
        </p:nvGrpSpPr>
        <p:grpSpPr>
          <a:xfrm>
            <a:off x="11907936" y="7801932"/>
            <a:ext cx="1981567" cy="1761168"/>
            <a:chOff x="5974319" y="3165158"/>
            <a:chExt cx="2997542" cy="2664142"/>
          </a:xfrm>
        </p:grpSpPr>
        <p:pic>
          <p:nvPicPr>
            <p:cNvPr id="60" name="Object 17">
              <a:extLst>
                <a:ext uri="{FF2B5EF4-FFF2-40B4-BE49-F238E27FC236}">
                  <a16:creationId xmlns:a16="http://schemas.microsoft.com/office/drawing/2014/main" id="{005A4A5F-B991-47F5-B57E-36F939E9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260B8DB2-3143-4E0B-BA5A-0658BC590A23}"/>
                </a:ext>
              </a:extLst>
            </p:cNvPr>
            <p:cNvSpPr txBox="1"/>
            <p:nvPr/>
          </p:nvSpPr>
          <p:spPr>
            <a:xfrm>
              <a:off x="6256290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죽음</a:t>
              </a:r>
              <a:endPara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Dead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7A2531-A382-4E0C-BEE2-BB301C2F53E3}"/>
              </a:ext>
            </a:extLst>
          </p:cNvPr>
          <p:cNvGrpSpPr/>
          <p:nvPr/>
        </p:nvGrpSpPr>
        <p:grpSpPr>
          <a:xfrm>
            <a:off x="5868821" y="2225148"/>
            <a:ext cx="1981567" cy="1761168"/>
            <a:chOff x="886727" y="3165158"/>
            <a:chExt cx="2997542" cy="2664142"/>
          </a:xfrm>
        </p:grpSpPr>
        <p:pic>
          <p:nvPicPr>
            <p:cNvPr id="41" name="Object 17">
              <a:extLst>
                <a:ext uri="{FF2B5EF4-FFF2-40B4-BE49-F238E27FC236}">
                  <a16:creationId xmlns:a16="http://schemas.microsoft.com/office/drawing/2014/main" id="{912CABFD-BE32-4D6F-908F-9488539A3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727" y="3165158"/>
              <a:ext cx="2997542" cy="2664142"/>
            </a:xfrm>
            <a:prstGeom prst="rect">
              <a:avLst/>
            </a:prstGeom>
          </p:spPr>
        </p:pic>
        <p:sp>
          <p:nvSpPr>
            <p:cNvPr id="21" name="Object 21"/>
            <p:cNvSpPr txBox="1"/>
            <p:nvPr/>
          </p:nvSpPr>
          <p:spPr>
            <a:xfrm>
              <a:off x="1168699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기본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Idle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03EB29-082F-4B79-9182-11782E6625F1}"/>
              </a:ext>
            </a:extLst>
          </p:cNvPr>
          <p:cNvGrpSpPr/>
          <p:nvPr/>
        </p:nvGrpSpPr>
        <p:grpSpPr>
          <a:xfrm>
            <a:off x="10367204" y="2260995"/>
            <a:ext cx="1981567" cy="1761168"/>
            <a:chOff x="5974319" y="3165158"/>
            <a:chExt cx="2997542" cy="2664142"/>
          </a:xfrm>
        </p:grpSpPr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80880041-B41F-4282-9C8A-D8733A1E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28EF0C6E-EF82-4BB1-99B0-76D89C637B81}"/>
                </a:ext>
              </a:extLst>
            </p:cNvPr>
            <p:cNvSpPr txBox="1"/>
            <p:nvPr/>
          </p:nvSpPr>
          <p:spPr>
            <a:xfrm>
              <a:off x="6256291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이동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Walk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5D54EFB-5910-4E90-A2A8-298A04CC3929}"/>
              </a:ext>
            </a:extLst>
          </p:cNvPr>
          <p:cNvGrpSpPr/>
          <p:nvPr/>
        </p:nvGrpSpPr>
        <p:grpSpPr>
          <a:xfrm>
            <a:off x="10383155" y="5310119"/>
            <a:ext cx="2071478" cy="1761168"/>
            <a:chOff x="5937490" y="3165158"/>
            <a:chExt cx="3133552" cy="2664142"/>
          </a:xfrm>
        </p:grpSpPr>
        <p:pic>
          <p:nvPicPr>
            <p:cNvPr id="63" name="Object 17">
              <a:extLst>
                <a:ext uri="{FF2B5EF4-FFF2-40B4-BE49-F238E27FC236}">
                  <a16:creationId xmlns:a16="http://schemas.microsoft.com/office/drawing/2014/main" id="{52B38B8C-6013-4027-A77D-0E70AFD5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D6DBE697-52EC-47CB-8B74-495F35732D47}"/>
                </a:ext>
              </a:extLst>
            </p:cNvPr>
            <p:cNvSpPr txBox="1"/>
            <p:nvPr/>
          </p:nvSpPr>
          <p:spPr>
            <a:xfrm>
              <a:off x="5937490" y="4143835"/>
              <a:ext cx="3133552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피격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Damage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6EC43E9-6B32-44BB-8059-77E3DAC8B9AE}"/>
              </a:ext>
            </a:extLst>
          </p:cNvPr>
          <p:cNvGrpSpPr/>
          <p:nvPr/>
        </p:nvGrpSpPr>
        <p:grpSpPr>
          <a:xfrm>
            <a:off x="5833366" y="5449765"/>
            <a:ext cx="1981567" cy="1761168"/>
            <a:chOff x="5974319" y="3165158"/>
            <a:chExt cx="2997542" cy="2664142"/>
          </a:xfrm>
        </p:grpSpPr>
        <p:pic>
          <p:nvPicPr>
            <p:cNvPr id="66" name="Object 17">
              <a:extLst>
                <a:ext uri="{FF2B5EF4-FFF2-40B4-BE49-F238E27FC236}">
                  <a16:creationId xmlns:a16="http://schemas.microsoft.com/office/drawing/2014/main" id="{47F18804-A2A9-495B-811E-62A2E571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319" y="3165158"/>
              <a:ext cx="2997542" cy="2664142"/>
            </a:xfrm>
            <a:prstGeom prst="rect">
              <a:avLst/>
            </a:prstGeom>
          </p:spPr>
        </p:pic>
        <p:sp>
          <p:nvSpPr>
            <p:cNvPr id="67" name="Object 21">
              <a:extLst>
                <a:ext uri="{FF2B5EF4-FFF2-40B4-BE49-F238E27FC236}">
                  <a16:creationId xmlns:a16="http://schemas.microsoft.com/office/drawing/2014/main" id="{609373C4-72DC-48C4-A81F-C06EF43497F2}"/>
                </a:ext>
              </a:extLst>
            </p:cNvPr>
            <p:cNvSpPr txBox="1"/>
            <p:nvPr/>
          </p:nvSpPr>
          <p:spPr>
            <a:xfrm>
              <a:off x="6256290" y="4172993"/>
              <a:ext cx="243359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공격</a:t>
              </a:r>
              <a:endParaRPr lang="en-US" altLang="ko-KR" sz="4400" kern="0" spc="-2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en-US" sz="3200" kern="0" spc="-20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Attack</a:t>
              </a:r>
              <a:endPara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68F4E06-9D0F-466D-B47D-B61DE6638374}"/>
              </a:ext>
            </a:extLst>
          </p:cNvPr>
          <p:cNvCxnSpPr>
            <a:cxnSpLocks/>
          </p:cNvCxnSpPr>
          <p:nvPr/>
        </p:nvCxnSpPr>
        <p:spPr>
          <a:xfrm flipH="1" flipV="1">
            <a:off x="6882806" y="4280481"/>
            <a:ext cx="1" cy="744156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0" name="그룹 959">
            <a:extLst>
              <a:ext uri="{FF2B5EF4-FFF2-40B4-BE49-F238E27FC236}">
                <a16:creationId xmlns:a16="http://schemas.microsoft.com/office/drawing/2014/main" id="{CCEB1572-0D6F-4381-B39D-E49C001F3BA4}"/>
              </a:ext>
            </a:extLst>
          </p:cNvPr>
          <p:cNvGrpSpPr/>
          <p:nvPr/>
        </p:nvGrpSpPr>
        <p:grpSpPr>
          <a:xfrm>
            <a:off x="8716853" y="2958613"/>
            <a:ext cx="936364" cy="365932"/>
            <a:chOff x="8727071" y="3251611"/>
            <a:chExt cx="936364" cy="36593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9FC5DD2-F5D4-44E9-B90E-254E2A011B73}"/>
                </a:ext>
              </a:extLst>
            </p:cNvPr>
            <p:cNvCxnSpPr/>
            <p:nvPr/>
          </p:nvCxnSpPr>
          <p:spPr>
            <a:xfrm>
              <a:off x="8727071" y="3617543"/>
              <a:ext cx="936363" cy="0"/>
            </a:xfrm>
            <a:prstGeom prst="straightConnector1">
              <a:avLst/>
            </a:prstGeom>
            <a:ln w="127000">
              <a:solidFill>
                <a:srgbClr val="206D38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3C4184E-470D-4DD1-97EB-C75742AF8F9B}"/>
                </a:ext>
              </a:extLst>
            </p:cNvPr>
            <p:cNvCxnSpPr/>
            <p:nvPr/>
          </p:nvCxnSpPr>
          <p:spPr>
            <a:xfrm>
              <a:off x="8727072" y="3251611"/>
              <a:ext cx="936363" cy="0"/>
            </a:xfrm>
            <a:prstGeom prst="straightConnector1">
              <a:avLst/>
            </a:prstGeom>
            <a:ln w="127000">
              <a:solidFill>
                <a:srgbClr val="206D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535780" y="7310693"/>
            <a:ext cx="3993478" cy="2252407"/>
            <a:chOff x="7535780" y="7310693"/>
            <a:chExt cx="3993478" cy="2252407"/>
          </a:xfrm>
        </p:grpSpPr>
        <p:pic>
          <p:nvPicPr>
            <p:cNvPr id="48" name="Object 17">
              <a:extLst>
                <a:ext uri="{FF2B5EF4-FFF2-40B4-BE49-F238E27FC236}">
                  <a16:creationId xmlns:a16="http://schemas.microsoft.com/office/drawing/2014/main" id="{005A4A5F-B991-47F5-B57E-36F939E9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29014" y="7846982"/>
              <a:ext cx="1947425" cy="1716118"/>
            </a:xfrm>
            <a:prstGeom prst="rect">
              <a:avLst/>
            </a:prstGeom>
          </p:spPr>
        </p:pic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B24F3C3-6EA6-465F-BB28-1795AC9F68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073" y="8728605"/>
              <a:ext cx="906185" cy="0"/>
            </a:xfrm>
            <a:prstGeom prst="straightConnector1">
              <a:avLst/>
            </a:prstGeom>
            <a:ln w="127000">
              <a:solidFill>
                <a:srgbClr val="9848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322D1EA7-BF2D-4784-A455-B89BC230E974}"/>
                </a:ext>
              </a:extLst>
            </p:cNvPr>
            <p:cNvSpPr txBox="1"/>
            <p:nvPr/>
          </p:nvSpPr>
          <p:spPr>
            <a:xfrm>
              <a:off x="8038249" y="8485047"/>
              <a:ext cx="2328955" cy="54766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400" kern="0" spc="-2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어떤</a:t>
              </a:r>
              <a:endParaRPr lang="en-US" altLang="ko-KR" sz="4400" kern="0" spc="-2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4400" kern="0" spc="-200" dirty="0" err="1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상태든</a:t>
              </a:r>
              <a:endParaRPr lang="en-US" altLang="ko-KR" sz="4400" kern="0" spc="-2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62C0786-5F27-44B4-96A4-AC8321759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5780" y="7310693"/>
              <a:ext cx="693234" cy="566483"/>
            </a:xfrm>
            <a:prstGeom prst="straightConnector1">
              <a:avLst/>
            </a:prstGeom>
            <a:ln w="127000">
              <a:solidFill>
                <a:srgbClr val="9848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8E5B459-8008-4220-9B9B-35BE955CC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0343" y="7310693"/>
              <a:ext cx="685459" cy="598858"/>
            </a:xfrm>
            <a:prstGeom prst="straightConnector1">
              <a:avLst/>
            </a:prstGeom>
            <a:ln w="127000">
              <a:solidFill>
                <a:srgbClr val="9848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8F55294-6C7B-4AE7-82D0-ACFF8BED0B53}"/>
              </a:ext>
            </a:extLst>
          </p:cNvPr>
          <p:cNvCxnSpPr>
            <a:cxnSpLocks/>
          </p:cNvCxnSpPr>
          <p:nvPr/>
        </p:nvCxnSpPr>
        <p:spPr>
          <a:xfrm flipH="1" flipV="1">
            <a:off x="8038249" y="4179193"/>
            <a:ext cx="2293573" cy="1330158"/>
          </a:xfrm>
          <a:prstGeom prst="straightConnector1">
            <a:avLst/>
          </a:prstGeom>
          <a:ln w="127000">
            <a:solidFill>
              <a:srgbClr val="206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875443" y="5067357"/>
            <a:ext cx="2028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단일</a:t>
            </a:r>
            <a:endParaRPr lang="en-US" altLang="ko-KR" sz="3200" kern="0" spc="-2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/>
            <a:r>
              <a:rPr lang="ko-KR" altLang="en-US" sz="3200" kern="0" spc="-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1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ac2aadcc-914c-4758-8a1e-f4034be4c32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56</Words>
  <Application>Microsoft Office PowerPoint</Application>
  <PresentationFormat>사용자 지정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G마켓 산스 TTF Medium</vt:lpstr>
      <vt:lpstr>Gmarket Sans Light</vt:lpstr>
      <vt:lpstr>Calibri</vt:lpstr>
      <vt:lpstr>?? ??</vt:lpstr>
      <vt:lpstr>Gmarket Sans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11</cp:revision>
  <dcterms:created xsi:type="dcterms:W3CDTF">2021-08-17T18:42:21Z</dcterms:created>
  <dcterms:modified xsi:type="dcterms:W3CDTF">2022-05-31T06:44:19Z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