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</p:sldIdLst>
  <p:sldSz cx="18288000" cy="10287000"/>
  <p:notesSz cx="10287000" cy="18288000"/>
  <p:embeddedFontLst>
    <p:embeddedFont>
      <p:font typeface="Malgun Gothic" panose="020B0503020000020004" pitchFamily="50" charset="-127"/>
      <p:regular r:id="rId12"/>
      <p:bold r:id="rId13"/>
    </p:embeddedFont>
    <p:embeddedFont>
      <p:font typeface="G마켓 산스 TTF Medium" panose="02000000000000000000" pitchFamily="2" charset="-12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+EUB36ykj+Knx8c5LmA/Kjr+x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14" y="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4937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6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76213" y="2604365"/>
            <a:ext cx="17935575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배열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여러</a:t>
            </a: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개의</a:t>
            </a: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값을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한꺼번에</a:t>
            </a: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다룰</a:t>
            </a: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수 </a:t>
            </a:r>
            <a:r>
              <a:rPr lang="en-US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있는</a:t>
            </a:r>
            <a:r>
              <a:rPr lang="en-US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7200" b="0" i="0" u="none" strike="noStrike" cap="none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형</a:t>
            </a:r>
            <a:r>
              <a:rPr lang="ko-KR" altLang="en-US" sz="7200" b="0" i="0" u="none" strike="noStrike" cap="none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태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2"/>
          <p:cNvGrpSpPr/>
          <p:nvPr/>
        </p:nvGrpSpPr>
        <p:grpSpPr>
          <a:xfrm>
            <a:off x="8007757" y="2948100"/>
            <a:ext cx="2272487" cy="4390800"/>
            <a:chOff x="8007756" y="2171700"/>
            <a:chExt cx="2272487" cy="4390800"/>
          </a:xfrm>
        </p:grpSpPr>
        <p:sp>
          <p:nvSpPr>
            <p:cNvPr id="98" name="Google Shape;98;p2"/>
            <p:cNvSpPr/>
            <p:nvPr/>
          </p:nvSpPr>
          <p:spPr>
            <a:xfrm>
              <a:off x="8243999" y="4762500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8007756" y="2171700"/>
              <a:ext cx="2272487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변수</a:t>
              </a:r>
              <a:endParaRPr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3"/>
          <p:cNvGrpSpPr/>
          <p:nvPr/>
        </p:nvGrpSpPr>
        <p:grpSpPr>
          <a:xfrm>
            <a:off x="3748969" y="2939351"/>
            <a:ext cx="10790061" cy="4405697"/>
            <a:chOff x="3748969" y="2948100"/>
            <a:chExt cx="10790061" cy="4405697"/>
          </a:xfrm>
        </p:grpSpPr>
        <p:sp>
          <p:nvSpPr>
            <p:cNvPr id="107" name="Google Shape;107;p3"/>
            <p:cNvSpPr txBox="1"/>
            <p:nvPr/>
          </p:nvSpPr>
          <p:spPr>
            <a:xfrm>
              <a:off x="8007757" y="2948100"/>
              <a:ext cx="2272487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배열</a:t>
              </a:r>
              <a:endParaRPr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grpSp>
          <p:nvGrpSpPr>
            <p:cNvPr id="108" name="Google Shape;108;p3"/>
            <p:cNvGrpSpPr/>
            <p:nvPr/>
          </p:nvGrpSpPr>
          <p:grpSpPr>
            <a:xfrm>
              <a:off x="3748969" y="5546501"/>
              <a:ext cx="10790061" cy="1807296"/>
              <a:chOff x="4038600" y="3533403"/>
              <a:chExt cx="10790061" cy="1807296"/>
            </a:xfrm>
          </p:grpSpPr>
          <p:sp>
            <p:nvSpPr>
              <p:cNvPr id="109" name="Google Shape;109;p3"/>
              <p:cNvSpPr/>
              <p:nvPr/>
            </p:nvSpPr>
            <p:spPr>
              <a:xfrm>
                <a:off x="4038600" y="3533403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58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76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94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12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30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6237379" y="2939351"/>
            <a:ext cx="581324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intArray</a:t>
            </a: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22" name="Google Shape;122;p4"/>
          <p:cNvGrpSpPr/>
          <p:nvPr/>
        </p:nvGrpSpPr>
        <p:grpSpPr>
          <a:xfrm>
            <a:off x="6444000" y="5545048"/>
            <a:ext cx="5400000" cy="1800000"/>
            <a:chOff x="5828661" y="3540699"/>
            <a:chExt cx="5400000" cy="1800000"/>
          </a:xfrm>
        </p:grpSpPr>
        <p:sp>
          <p:nvSpPr>
            <p:cNvPr id="123" name="Google Shape;123;p4"/>
            <p:cNvSpPr/>
            <p:nvPr/>
          </p:nvSpPr>
          <p:spPr>
            <a:xfrm>
              <a:off x="5828661" y="3540699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1</a:t>
              </a:r>
              <a:endParaRPr sz="18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7628661" y="3540699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2</a:t>
              </a:r>
              <a:endParaRPr sz="5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428661" y="3540699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3</a:t>
              </a:r>
              <a:endParaRPr sz="5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5"/>
          <p:cNvGrpSpPr/>
          <p:nvPr/>
        </p:nvGrpSpPr>
        <p:grpSpPr>
          <a:xfrm>
            <a:off x="3748969" y="1562100"/>
            <a:ext cx="10790061" cy="5782948"/>
            <a:chOff x="3748969" y="1570849"/>
            <a:chExt cx="10790061" cy="5782948"/>
          </a:xfrm>
        </p:grpSpPr>
        <p:sp>
          <p:nvSpPr>
            <p:cNvPr id="133" name="Google Shape;133;p5"/>
            <p:cNvSpPr txBox="1"/>
            <p:nvPr/>
          </p:nvSpPr>
          <p:spPr>
            <a:xfrm>
              <a:off x="6838154" y="1570849"/>
              <a:ext cx="4611692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자료형</a:t>
              </a: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[6]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134" name="Google Shape;134;p5"/>
            <p:cNvGrpSpPr/>
            <p:nvPr/>
          </p:nvGrpSpPr>
          <p:grpSpPr>
            <a:xfrm>
              <a:off x="3748969" y="5546501"/>
              <a:ext cx="10790061" cy="1807296"/>
              <a:chOff x="4038600" y="3533403"/>
              <a:chExt cx="10790061" cy="1807296"/>
            </a:xfrm>
          </p:grpSpPr>
          <p:sp>
            <p:nvSpPr>
              <p:cNvPr id="135" name="Google Shape;135;p5"/>
              <p:cNvSpPr/>
              <p:nvPr/>
            </p:nvSpPr>
            <p:spPr>
              <a:xfrm>
                <a:off x="4038600" y="3533403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58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76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94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112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130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" name="Google Shape;141;p5"/>
          <p:cNvSpPr txBox="1"/>
          <p:nvPr/>
        </p:nvSpPr>
        <p:spPr>
          <a:xfrm>
            <a:off x="3836478" y="3707209"/>
            <a:ext cx="161504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[0]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5636477" y="3698926"/>
            <a:ext cx="160510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[1]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7440592" y="3698926"/>
            <a:ext cx="160510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[2]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9242305" y="3707209"/>
            <a:ext cx="160510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[3]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11044018" y="3715492"/>
            <a:ext cx="160510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[4]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2845731" y="3723775"/>
            <a:ext cx="160510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[5]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6"/>
          <p:cNvGrpSpPr/>
          <p:nvPr/>
        </p:nvGrpSpPr>
        <p:grpSpPr>
          <a:xfrm>
            <a:off x="3748969" y="1562100"/>
            <a:ext cx="10790061" cy="7583556"/>
            <a:chOff x="3748969" y="1570849"/>
            <a:chExt cx="10790061" cy="7583556"/>
          </a:xfrm>
        </p:grpSpPr>
        <p:sp>
          <p:nvSpPr>
            <p:cNvPr id="154" name="Google Shape;154;p6"/>
            <p:cNvSpPr txBox="1"/>
            <p:nvPr/>
          </p:nvSpPr>
          <p:spPr>
            <a:xfrm>
              <a:off x="6285266" y="1570849"/>
              <a:ext cx="5717469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자료형</a:t>
              </a: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[2,6]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155" name="Google Shape;155;p6"/>
            <p:cNvGrpSpPr/>
            <p:nvPr/>
          </p:nvGrpSpPr>
          <p:grpSpPr>
            <a:xfrm>
              <a:off x="3748969" y="5546501"/>
              <a:ext cx="10790061" cy="3607904"/>
              <a:chOff x="4038600" y="3533403"/>
              <a:chExt cx="10790061" cy="3607904"/>
            </a:xfrm>
          </p:grpSpPr>
          <p:sp>
            <p:nvSpPr>
              <p:cNvPr id="156" name="Google Shape;156;p6"/>
              <p:cNvSpPr/>
              <p:nvPr/>
            </p:nvSpPr>
            <p:spPr>
              <a:xfrm>
                <a:off x="4038600" y="3533403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58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76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94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112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130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4038600" y="5334011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5828661" y="5341307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7628661" y="5341307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9428661" y="5341307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11228661" y="5341307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13028661" y="5341307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9" name="Google Shape;169;p6"/>
          <p:cNvSpPr txBox="1"/>
          <p:nvPr/>
        </p:nvSpPr>
        <p:spPr>
          <a:xfrm>
            <a:off x="5636477" y="3698926"/>
            <a:ext cx="160510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[1]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7440592" y="3698926"/>
            <a:ext cx="160510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[2]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9242305" y="3707209"/>
            <a:ext cx="160510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[3]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11044018" y="3715492"/>
            <a:ext cx="160510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[4]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12845731" y="3723775"/>
            <a:ext cx="160510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[5]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1683027" y="5359705"/>
            <a:ext cx="178784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[0]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1683028" y="7232477"/>
            <a:ext cx="178652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[1]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7" name="Google Shape;141;p5"/>
          <p:cNvSpPr txBox="1"/>
          <p:nvPr/>
        </p:nvSpPr>
        <p:spPr>
          <a:xfrm>
            <a:off x="3836478" y="3707209"/>
            <a:ext cx="161504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[0]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6"/>
          <p:cNvGrpSpPr/>
          <p:nvPr/>
        </p:nvGrpSpPr>
        <p:grpSpPr>
          <a:xfrm>
            <a:off x="3748969" y="1562100"/>
            <a:ext cx="10790061" cy="7583556"/>
            <a:chOff x="3748969" y="1570849"/>
            <a:chExt cx="10790061" cy="7583556"/>
          </a:xfrm>
        </p:grpSpPr>
        <p:sp>
          <p:nvSpPr>
            <p:cNvPr id="154" name="Google Shape;154;p6"/>
            <p:cNvSpPr txBox="1"/>
            <p:nvPr/>
          </p:nvSpPr>
          <p:spPr>
            <a:xfrm>
              <a:off x="6285266" y="1570849"/>
              <a:ext cx="5717469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자료형</a:t>
              </a: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[2,6]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155" name="Google Shape;155;p6"/>
            <p:cNvGrpSpPr/>
            <p:nvPr/>
          </p:nvGrpSpPr>
          <p:grpSpPr>
            <a:xfrm>
              <a:off x="3748969" y="5546501"/>
              <a:ext cx="10790061" cy="3607904"/>
              <a:chOff x="4038600" y="3533403"/>
              <a:chExt cx="10790061" cy="3607904"/>
            </a:xfrm>
          </p:grpSpPr>
          <p:sp>
            <p:nvSpPr>
              <p:cNvPr id="156" name="Google Shape;156;p6"/>
              <p:cNvSpPr/>
              <p:nvPr/>
            </p:nvSpPr>
            <p:spPr>
              <a:xfrm>
                <a:off x="4038600" y="3533403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58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76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94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112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13028661" y="3540699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4038600" y="5334011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5828661" y="5341307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7628661" y="5341307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9428661" y="5341307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11228661" y="5341307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13028661" y="5341307"/>
                <a:ext cx="1800000" cy="1800000"/>
              </a:xfrm>
              <a:prstGeom prst="rect">
                <a:avLst/>
              </a:prstGeom>
              <a:noFill/>
              <a:ln w="76200" cap="flat" cmpd="sng">
                <a:solidFill>
                  <a:srgbClr val="206D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9" name="Google Shape;169;p6"/>
          <p:cNvSpPr txBox="1"/>
          <p:nvPr/>
        </p:nvSpPr>
        <p:spPr>
          <a:xfrm>
            <a:off x="5636477" y="3698926"/>
            <a:ext cx="160510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[1]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7440592" y="3698926"/>
            <a:ext cx="160510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[2]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9242305" y="3707209"/>
            <a:ext cx="160510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[3]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11044018" y="3715492"/>
            <a:ext cx="160510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[4]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12845731" y="3723775"/>
            <a:ext cx="160510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[5]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1683027" y="5359705"/>
            <a:ext cx="178784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[0]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1683028" y="7232477"/>
            <a:ext cx="178652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[1]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7" name="Google Shape;141;p5"/>
          <p:cNvSpPr txBox="1"/>
          <p:nvPr/>
        </p:nvSpPr>
        <p:spPr>
          <a:xfrm>
            <a:off x="3836478" y="3707209"/>
            <a:ext cx="161504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[0]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8" name="Google Shape;205;p7"/>
          <p:cNvSpPr txBox="1"/>
          <p:nvPr/>
        </p:nvSpPr>
        <p:spPr>
          <a:xfrm>
            <a:off x="5100175" y="747575"/>
            <a:ext cx="828426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(2차원 </a:t>
            </a:r>
            <a:r>
              <a:rPr lang="en-US" sz="54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배열</a:t>
            </a:r>
            <a:r>
              <a:rPr lang="en-US" sz="5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)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22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8"/>
          <p:cNvGrpSpPr/>
          <p:nvPr/>
        </p:nvGrpSpPr>
        <p:grpSpPr>
          <a:xfrm>
            <a:off x="2155786" y="1104900"/>
            <a:ext cx="12779414" cy="7463185"/>
            <a:chOff x="1759616" y="186389"/>
            <a:chExt cx="12779414" cy="7463185"/>
          </a:xfrm>
        </p:grpSpPr>
        <p:sp>
          <p:nvSpPr>
            <p:cNvPr id="213" name="Google Shape;213;p8"/>
            <p:cNvSpPr/>
            <p:nvPr/>
          </p:nvSpPr>
          <p:spPr>
            <a:xfrm>
              <a:off x="3748969" y="2102188"/>
              <a:ext cx="1800000" cy="1793312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5539030" y="2102796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339030" y="2102796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9139030" y="2102796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0939030" y="2102796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2739030" y="2102796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748969" y="3910622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5539030" y="3903404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7339030" y="3903404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9139030" y="3903404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10939030" y="3903404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12739030" y="3903404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3748969" y="5717918"/>
              <a:ext cx="1800000" cy="1792782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539030" y="5710700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7339030" y="5710700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9139030" y="5710700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0939030" y="5710700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12739030" y="5710700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 txBox="1"/>
            <p:nvPr/>
          </p:nvSpPr>
          <p:spPr>
            <a:xfrm>
              <a:off x="3833344" y="194672"/>
              <a:ext cx="1615044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[0]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2" name="Google Shape;232;p8"/>
            <p:cNvSpPr txBox="1"/>
            <p:nvPr/>
          </p:nvSpPr>
          <p:spPr>
            <a:xfrm>
              <a:off x="5633343" y="186389"/>
              <a:ext cx="1605105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[1]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3" name="Google Shape;233;p8"/>
            <p:cNvSpPr txBox="1"/>
            <p:nvPr/>
          </p:nvSpPr>
          <p:spPr>
            <a:xfrm>
              <a:off x="7437458" y="186389"/>
              <a:ext cx="1605105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[2]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4" name="Google Shape;234;p8"/>
            <p:cNvSpPr txBox="1"/>
            <p:nvPr/>
          </p:nvSpPr>
          <p:spPr>
            <a:xfrm>
              <a:off x="9239171" y="194672"/>
              <a:ext cx="1605105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[3]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5" name="Google Shape;235;p8"/>
            <p:cNvSpPr txBox="1"/>
            <p:nvPr/>
          </p:nvSpPr>
          <p:spPr>
            <a:xfrm>
              <a:off x="11040884" y="202955"/>
              <a:ext cx="1605105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[4]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6" name="Google Shape;236;p8"/>
            <p:cNvSpPr txBox="1"/>
            <p:nvPr/>
          </p:nvSpPr>
          <p:spPr>
            <a:xfrm>
              <a:off x="12842597" y="211238"/>
              <a:ext cx="1605105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[5]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7" name="Google Shape;237;p8"/>
            <p:cNvSpPr txBox="1"/>
            <p:nvPr/>
          </p:nvSpPr>
          <p:spPr>
            <a:xfrm>
              <a:off x="1759616" y="1996342"/>
              <a:ext cx="1706802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[0]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8" name="Google Shape;238;p8"/>
            <p:cNvSpPr txBox="1"/>
            <p:nvPr/>
          </p:nvSpPr>
          <p:spPr>
            <a:xfrm>
              <a:off x="1759617" y="3902796"/>
              <a:ext cx="1706800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[1]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9" name="Google Shape;239;p8"/>
            <p:cNvSpPr txBox="1"/>
            <p:nvPr/>
          </p:nvSpPr>
          <p:spPr>
            <a:xfrm>
              <a:off x="1759617" y="5710622"/>
              <a:ext cx="1689478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[2]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8"/>
          <p:cNvGrpSpPr/>
          <p:nvPr/>
        </p:nvGrpSpPr>
        <p:grpSpPr>
          <a:xfrm>
            <a:off x="2155786" y="1104900"/>
            <a:ext cx="12779414" cy="7463185"/>
            <a:chOff x="1759616" y="186389"/>
            <a:chExt cx="12779414" cy="7463185"/>
          </a:xfrm>
        </p:grpSpPr>
        <p:sp>
          <p:nvSpPr>
            <p:cNvPr id="214" name="Google Shape;214;p8"/>
            <p:cNvSpPr/>
            <p:nvPr/>
          </p:nvSpPr>
          <p:spPr>
            <a:xfrm>
              <a:off x="5539030" y="2102796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339030" y="2102796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9139030" y="2102796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0939030" y="2102796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2739030" y="2102796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748969" y="3910622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5539030" y="3903404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7339030" y="3903404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539030" y="5710700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7339030" y="5710700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9139030" y="5710700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0939030" y="5710700"/>
              <a:ext cx="1800000" cy="1800000"/>
            </a:xfrm>
            <a:prstGeom prst="rect">
              <a:avLst/>
            </a:prstGeom>
            <a:noFill/>
            <a:ln w="762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 txBox="1"/>
            <p:nvPr/>
          </p:nvSpPr>
          <p:spPr>
            <a:xfrm>
              <a:off x="3833344" y="194672"/>
              <a:ext cx="1615044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[0]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2" name="Google Shape;232;p8"/>
            <p:cNvSpPr txBox="1"/>
            <p:nvPr/>
          </p:nvSpPr>
          <p:spPr>
            <a:xfrm>
              <a:off x="5633343" y="186389"/>
              <a:ext cx="1605105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[1]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3" name="Google Shape;233;p8"/>
            <p:cNvSpPr txBox="1"/>
            <p:nvPr/>
          </p:nvSpPr>
          <p:spPr>
            <a:xfrm>
              <a:off x="7437458" y="186389"/>
              <a:ext cx="1605105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[2]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4" name="Google Shape;234;p8"/>
            <p:cNvSpPr txBox="1"/>
            <p:nvPr/>
          </p:nvSpPr>
          <p:spPr>
            <a:xfrm>
              <a:off x="9239171" y="194672"/>
              <a:ext cx="1605105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[3]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5" name="Google Shape;235;p8"/>
            <p:cNvSpPr txBox="1"/>
            <p:nvPr/>
          </p:nvSpPr>
          <p:spPr>
            <a:xfrm>
              <a:off x="11040884" y="202955"/>
              <a:ext cx="1605105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[4]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6" name="Google Shape;236;p8"/>
            <p:cNvSpPr txBox="1"/>
            <p:nvPr/>
          </p:nvSpPr>
          <p:spPr>
            <a:xfrm>
              <a:off x="12842597" y="211238"/>
              <a:ext cx="1605105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[5]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7" name="Google Shape;237;p8"/>
            <p:cNvSpPr txBox="1"/>
            <p:nvPr/>
          </p:nvSpPr>
          <p:spPr>
            <a:xfrm>
              <a:off x="1759616" y="1996342"/>
              <a:ext cx="1706802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[0]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8" name="Google Shape;238;p8"/>
            <p:cNvSpPr txBox="1"/>
            <p:nvPr/>
          </p:nvSpPr>
          <p:spPr>
            <a:xfrm>
              <a:off x="1759617" y="3902796"/>
              <a:ext cx="1706800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[1]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9" name="Google Shape;239;p8"/>
            <p:cNvSpPr txBox="1"/>
            <p:nvPr/>
          </p:nvSpPr>
          <p:spPr>
            <a:xfrm>
              <a:off x="1759617" y="5710622"/>
              <a:ext cx="1689478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[2]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32" name="Google Shape;270;p9"/>
          <p:cNvSpPr txBox="1"/>
          <p:nvPr/>
        </p:nvSpPr>
        <p:spPr>
          <a:xfrm>
            <a:off x="11741700" y="4752439"/>
            <a:ext cx="65463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</a:t>
            </a:r>
            <a:r>
              <a:rPr lang="en-US" sz="80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가변</a:t>
            </a:r>
            <a:r>
              <a:rPr lang="en-US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en-US" sz="80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배열</a:t>
            </a:r>
            <a:endParaRPr sz="8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33" name="Google Shape;213;p8"/>
          <p:cNvSpPr/>
          <p:nvPr/>
        </p:nvSpPr>
        <p:spPr>
          <a:xfrm>
            <a:off x="4145139" y="3020699"/>
            <a:ext cx="1800000" cy="1793312"/>
          </a:xfrm>
          <a:prstGeom prst="rect">
            <a:avLst/>
          </a:prstGeom>
          <a:noFill/>
          <a:ln w="762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25;p8"/>
          <p:cNvSpPr/>
          <p:nvPr/>
        </p:nvSpPr>
        <p:spPr>
          <a:xfrm>
            <a:off x="4145139" y="6636429"/>
            <a:ext cx="1800000" cy="1792782"/>
          </a:xfrm>
          <a:prstGeom prst="rect">
            <a:avLst/>
          </a:prstGeom>
          <a:noFill/>
          <a:ln w="762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728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158</Words>
  <Application>Microsoft Office PowerPoint</Application>
  <PresentationFormat>사용자 지정</PresentationFormat>
  <Paragraphs>54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</vt:lpstr>
      <vt:lpstr>G마켓 산스 TTF Medium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강형석</cp:lastModifiedBy>
  <cp:revision>5</cp:revision>
  <dcterms:created xsi:type="dcterms:W3CDTF">2021-08-17T18:42:21Z</dcterms:created>
  <dcterms:modified xsi:type="dcterms:W3CDTF">2022-05-31T06:38:02Z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0x0101009E93228E215D204B831546387466D83A</vt:lpwstr>
  </property>
</Properties>
</file>