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58" r:id="rId5"/>
    <p:sldId id="260" r:id="rId6"/>
    <p:sldId id="259" r:id="rId7"/>
    <p:sldId id="261" r:id="rId8"/>
  </p:sldIdLst>
  <p:sldSz cx="18288000" cy="10287000"/>
  <p:notesSz cx="10287000" cy="18288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C000"/>
    <a:srgbClr val="FFFFCC"/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C093E-270D-4714-9119-626C3D7ACF75}" v="19" dt="2021-10-06T04:10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>
      <p:cViewPr varScale="1">
        <p:scale>
          <a:sx n="72" d="100"/>
          <a:sy n="72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2" name="Picture 2" descr="Mobile game] 쿠키런 킹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4" y="1257300"/>
            <a:ext cx="16807812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76400" y="1257300"/>
            <a:ext cx="3810000" cy="1219200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411200" y="7658100"/>
            <a:ext cx="3200400" cy="1371600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78962" y="2933700"/>
            <a:ext cx="3251438" cy="3200400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48799" y="7057278"/>
            <a:ext cx="1137557" cy="1058021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00800" y="2256679"/>
            <a:ext cx="1137557" cy="1058021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64455" y="16002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36678" y="1679736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792200" y="31623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589509" y="71247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332709" y="713544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2" name="Picture 2" descr="Mobile game] 쿠키런 킹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4" y="1257300"/>
            <a:ext cx="16807812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76400" y="1257300"/>
            <a:ext cx="3810000" cy="1219200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411200" y="7658100"/>
            <a:ext cx="3200400" cy="1371600"/>
          </a:xfrm>
          <a:prstGeom prst="roundRect">
            <a:avLst/>
          </a:prstGeom>
          <a:solidFill>
            <a:srgbClr val="FFC000">
              <a:alpha val="69804"/>
            </a:srgbClr>
          </a:solidFill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78962" y="2933700"/>
            <a:ext cx="3251438" cy="3200400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48799" y="7057278"/>
            <a:ext cx="1137557" cy="1058021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00800" y="2256679"/>
            <a:ext cx="1137557" cy="1058021"/>
          </a:xfrm>
          <a:prstGeom prst="round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64455" y="16002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36678" y="1679736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792200" y="31623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589509" y="71247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332709" y="713544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76400" y="1257300"/>
            <a:ext cx="3810000" cy="1219200"/>
          </a:xfrm>
          <a:prstGeom prst="roundRect">
            <a:avLst/>
          </a:prstGeom>
          <a:solidFill>
            <a:srgbClr val="FFC000">
              <a:alpha val="60000"/>
            </a:srgbClr>
          </a:solidFill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7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닌텐도 스위치 모여봐요 동물의숲 다운로드 받기! 모동숲 시작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67" y="1062038"/>
            <a:ext cx="14511867" cy="81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4058900" y="1062345"/>
            <a:ext cx="2209800" cy="1557337"/>
          </a:xfrm>
          <a:prstGeom prst="round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79717" y="2953100"/>
            <a:ext cx="2415959" cy="3562000"/>
          </a:xfrm>
          <a:prstGeom prst="round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95676" y="5605089"/>
            <a:ext cx="9963224" cy="3424611"/>
          </a:xfrm>
          <a:prstGeom prst="round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00400" y="2952353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877800" y="5753100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97000" y="1062038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1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닌텐도 스위치 모여봐요 동물의숲 다운로드 받기! 모동숲 시작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67" y="1062038"/>
            <a:ext cx="14511867" cy="81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4058900" y="1062345"/>
            <a:ext cx="2209800" cy="1557337"/>
          </a:xfrm>
          <a:prstGeom prst="roundRect">
            <a:avLst/>
          </a:prstGeom>
          <a:solidFill>
            <a:srgbClr val="F79646">
              <a:alpha val="69804"/>
            </a:srgbClr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79717" y="2953100"/>
            <a:ext cx="2415959" cy="3562000"/>
          </a:xfrm>
          <a:prstGeom prst="round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95676" y="5605089"/>
            <a:ext cx="9963224" cy="3424611"/>
          </a:xfrm>
          <a:prstGeom prst="roundRect">
            <a:avLst/>
          </a:prstGeom>
          <a:solidFill>
            <a:srgbClr val="F79646">
              <a:alpha val="69804"/>
            </a:srgbClr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00400" y="2952353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877800" y="5753100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97000" y="1062038"/>
            <a:ext cx="533400" cy="533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endParaRPr lang="ko-KR" altLang="en-US" sz="3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c2aadcc-914c-4758-8a1e-f4034be4c32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</Words>
  <Application>Microsoft Office PowerPoint</Application>
  <PresentationFormat>사용자 지정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?? ??</vt:lpstr>
      <vt:lpstr>Consolas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8</cp:revision>
  <dcterms:created xsi:type="dcterms:W3CDTF">2021-08-17T18:42:21Z</dcterms:created>
  <dcterms:modified xsi:type="dcterms:W3CDTF">2022-05-31T06:39:57Z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