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5"/>
  </p:notesMasterIdLst>
  <p:sldIdLst>
    <p:sldId id="258" r:id="rId5"/>
    <p:sldId id="265" r:id="rId6"/>
    <p:sldId id="264" r:id="rId7"/>
    <p:sldId id="259" r:id="rId8"/>
    <p:sldId id="260" r:id="rId9"/>
    <p:sldId id="261" r:id="rId10"/>
    <p:sldId id="262" r:id="rId11"/>
    <p:sldId id="266" r:id="rId12"/>
    <p:sldId id="263" r:id="rId13"/>
    <p:sldId id="267" r:id="rId14"/>
  </p:sldIdLst>
  <p:sldSz cx="18288000" cy="10287000"/>
  <p:notesSz cx="10287000" cy="1828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마켓 산스 TTF Bold" panose="02000000000000000000" pitchFamily="2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D38"/>
    <a:srgbClr val="92C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9B698-E01F-423C-ABCE-51D68A71AA54}" v="8" dt="2021-08-19T04:17:11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1" autoAdjust="0"/>
    <p:restoredTop sz="94660"/>
  </p:normalViewPr>
  <p:slideViewPr>
    <p:cSldViewPr>
      <p:cViewPr varScale="1">
        <p:scale>
          <a:sx n="72" d="100"/>
          <a:sy n="72" d="100"/>
        </p:scale>
        <p:origin x="18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29C-AE1E-4F99-8544-74F77A510FDE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0EAD-9CFF-4AA7-B858-448AE187C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187A31-9B34-4AA2-9124-C9FFE75D1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1678496"/>
            <a:ext cx="6496050" cy="6930007"/>
          </a:xfrm>
          <a:prstGeom prst="rect">
            <a:avLst/>
          </a:prstGeom>
        </p:spPr>
      </p:pic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391401" y="419100"/>
            <a:ext cx="35051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err="1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오일러</a:t>
            </a:r>
            <a:r>
              <a:rPr lang="ko-KR" altLang="en-US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각도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2652712" y="3435340"/>
            <a:ext cx="12982575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Q. </a:t>
            </a:r>
            <a:r>
              <a:rPr lang="ko-KR" altLang="en-US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(2,1,1) + </a:t>
            </a:r>
            <a:r>
              <a:rPr lang="ko-KR" altLang="en-US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(-2,0,1)</a:t>
            </a:r>
          </a:p>
          <a:p>
            <a:pPr algn="ctr"/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 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720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(0,1,2)</a:t>
            </a:r>
            <a:endParaRPr lang="ko-KR" altLang="en-US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12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696201" y="419100"/>
            <a:ext cx="28955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dirty="0" err="1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짐벌락</a:t>
            </a:r>
            <a:endParaRPr lang="ko-KR" altLang="en-US" sz="44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 descr="다채로운이(가) 표시된 사진&#10;&#10;자동 생성된 설명">
            <a:extLst>
              <a:ext uri="{FF2B5EF4-FFF2-40B4-BE49-F238E27FC236}">
                <a16:creationId xmlns:a16="http://schemas.microsoft.com/office/drawing/2014/main" id="{33B0F7BA-2F8A-4440-BB87-095074E4B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1895475"/>
            <a:ext cx="64960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8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C525126-C4E1-414D-9492-559FBA7AAFCC}"/>
              </a:ext>
            </a:extLst>
          </p:cNvPr>
          <p:cNvSpPr/>
          <p:nvPr/>
        </p:nvSpPr>
        <p:spPr>
          <a:xfrm>
            <a:off x="5544000" y="1543500"/>
            <a:ext cx="7200000" cy="7200000"/>
          </a:xfrm>
          <a:prstGeom prst="rect">
            <a:avLst/>
          </a:prstGeom>
          <a:solidFill>
            <a:srgbClr val="92C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8382C1-3D42-43DD-A529-3CC6EE0FE041}"/>
              </a:ext>
            </a:extLst>
          </p:cNvPr>
          <p:cNvCxnSpPr>
            <a:cxnSpLocks/>
          </p:cNvCxnSpPr>
          <p:nvPr/>
        </p:nvCxnSpPr>
        <p:spPr>
          <a:xfrm flipV="1">
            <a:off x="5544000" y="5159899"/>
            <a:ext cx="5428800" cy="3583602"/>
          </a:xfrm>
          <a:prstGeom prst="straightConnector1">
            <a:avLst/>
          </a:prstGeom>
          <a:ln w="127000">
            <a:solidFill>
              <a:srgbClr val="206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E5058E-5737-4A46-8479-56AA6136FB12}"/>
              </a:ext>
            </a:extLst>
          </p:cNvPr>
          <p:cNvCxnSpPr/>
          <p:nvPr/>
        </p:nvCxnSpPr>
        <p:spPr>
          <a:xfrm>
            <a:off x="7369631" y="1543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284DC1-E987-47E0-8F8C-53267C634A65}"/>
              </a:ext>
            </a:extLst>
          </p:cNvPr>
          <p:cNvCxnSpPr/>
          <p:nvPr/>
        </p:nvCxnSpPr>
        <p:spPr>
          <a:xfrm>
            <a:off x="9144000" y="152710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E41F238-5167-4355-89CF-8F61420325BB}"/>
              </a:ext>
            </a:extLst>
          </p:cNvPr>
          <p:cNvCxnSpPr/>
          <p:nvPr/>
        </p:nvCxnSpPr>
        <p:spPr>
          <a:xfrm>
            <a:off x="10972800" y="1543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242EDF0-8866-4BBE-85D4-12DF70F8CD28}"/>
              </a:ext>
            </a:extLst>
          </p:cNvPr>
          <p:cNvCxnSpPr>
            <a:cxnSpLocks/>
          </p:cNvCxnSpPr>
          <p:nvPr/>
        </p:nvCxnSpPr>
        <p:spPr>
          <a:xfrm rot="5400000">
            <a:off x="9144000" y="152710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0BCC1A2-176F-4C8A-971F-A434B50BE1C9}"/>
              </a:ext>
            </a:extLst>
          </p:cNvPr>
          <p:cNvCxnSpPr>
            <a:cxnSpLocks/>
          </p:cNvCxnSpPr>
          <p:nvPr/>
        </p:nvCxnSpPr>
        <p:spPr>
          <a:xfrm rot="5400000">
            <a:off x="9144000" y="-361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19B007-397B-4939-B510-DEBF6C7DD191}"/>
              </a:ext>
            </a:extLst>
          </p:cNvPr>
          <p:cNvCxnSpPr>
            <a:cxnSpLocks/>
          </p:cNvCxnSpPr>
          <p:nvPr/>
        </p:nvCxnSpPr>
        <p:spPr>
          <a:xfrm rot="5400000">
            <a:off x="9144000" y="321408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696201" y="419100"/>
            <a:ext cx="28955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(3,2)</a:t>
            </a:r>
            <a:endParaRPr lang="ko-KR" altLang="en-US" sz="44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87C87E-9EAE-4E34-9F64-CAA72F8E4CE6}"/>
              </a:ext>
            </a:extLst>
          </p:cNvPr>
          <p:cNvSpPr txBox="1"/>
          <p:nvPr/>
        </p:nvSpPr>
        <p:spPr>
          <a:xfrm>
            <a:off x="7369630" y="5871172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(3,2)</a:t>
            </a:r>
            <a:endParaRPr lang="ko-KR" altLang="en-US" sz="36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73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C525126-C4E1-414D-9492-559FBA7AAFCC}"/>
              </a:ext>
            </a:extLst>
          </p:cNvPr>
          <p:cNvSpPr/>
          <p:nvPr/>
        </p:nvSpPr>
        <p:spPr>
          <a:xfrm>
            <a:off x="5544000" y="1543500"/>
            <a:ext cx="7200000" cy="7200000"/>
          </a:xfrm>
          <a:prstGeom prst="rect">
            <a:avLst/>
          </a:prstGeom>
          <a:solidFill>
            <a:srgbClr val="92C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8382C1-3D42-43DD-A529-3CC6EE0FE041}"/>
              </a:ext>
            </a:extLst>
          </p:cNvPr>
          <p:cNvCxnSpPr>
            <a:cxnSpLocks/>
            <a:endCxn id="3" idx="1"/>
          </p:cNvCxnSpPr>
          <p:nvPr/>
        </p:nvCxnSpPr>
        <p:spPr>
          <a:xfrm flipH="1" flipV="1">
            <a:off x="5544000" y="5143500"/>
            <a:ext cx="5428800" cy="3600000"/>
          </a:xfrm>
          <a:prstGeom prst="straightConnector1">
            <a:avLst/>
          </a:prstGeom>
          <a:ln w="127000">
            <a:solidFill>
              <a:srgbClr val="206D38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E5058E-5737-4A46-8479-56AA6136FB12}"/>
              </a:ext>
            </a:extLst>
          </p:cNvPr>
          <p:cNvCxnSpPr/>
          <p:nvPr/>
        </p:nvCxnSpPr>
        <p:spPr>
          <a:xfrm>
            <a:off x="7369631" y="1543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284DC1-E987-47E0-8F8C-53267C634A65}"/>
              </a:ext>
            </a:extLst>
          </p:cNvPr>
          <p:cNvCxnSpPr/>
          <p:nvPr/>
        </p:nvCxnSpPr>
        <p:spPr>
          <a:xfrm>
            <a:off x="9144000" y="152710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E41F238-5167-4355-89CF-8F61420325BB}"/>
              </a:ext>
            </a:extLst>
          </p:cNvPr>
          <p:cNvCxnSpPr/>
          <p:nvPr/>
        </p:nvCxnSpPr>
        <p:spPr>
          <a:xfrm>
            <a:off x="10972800" y="1543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242EDF0-8866-4BBE-85D4-12DF70F8CD28}"/>
              </a:ext>
            </a:extLst>
          </p:cNvPr>
          <p:cNvCxnSpPr>
            <a:cxnSpLocks/>
          </p:cNvCxnSpPr>
          <p:nvPr/>
        </p:nvCxnSpPr>
        <p:spPr>
          <a:xfrm rot="5400000">
            <a:off x="9144000" y="152710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0BCC1A2-176F-4C8A-971F-A434B50BE1C9}"/>
              </a:ext>
            </a:extLst>
          </p:cNvPr>
          <p:cNvCxnSpPr>
            <a:cxnSpLocks/>
          </p:cNvCxnSpPr>
          <p:nvPr/>
        </p:nvCxnSpPr>
        <p:spPr>
          <a:xfrm rot="5400000">
            <a:off x="9144000" y="-361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19B007-397B-4939-B510-DEBF6C7DD191}"/>
              </a:ext>
            </a:extLst>
          </p:cNvPr>
          <p:cNvCxnSpPr>
            <a:cxnSpLocks/>
          </p:cNvCxnSpPr>
          <p:nvPr/>
        </p:nvCxnSpPr>
        <p:spPr>
          <a:xfrm rot="5400000">
            <a:off x="9144000" y="321408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A3B1AC-D171-4161-A467-BF45270AC2C0}"/>
              </a:ext>
            </a:extLst>
          </p:cNvPr>
          <p:cNvSpPr txBox="1"/>
          <p:nvPr/>
        </p:nvSpPr>
        <p:spPr>
          <a:xfrm>
            <a:off x="7696201" y="419100"/>
            <a:ext cx="28955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(3,-2)</a:t>
            </a:r>
            <a:endParaRPr lang="ko-KR" altLang="en-US" sz="44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09CEB1-55D1-443D-977C-9BCE4A18F98C}"/>
              </a:ext>
            </a:extLst>
          </p:cNvPr>
          <p:cNvSpPr txBox="1"/>
          <p:nvPr/>
        </p:nvSpPr>
        <p:spPr>
          <a:xfrm>
            <a:off x="8077200" y="5871172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(3,-2)</a:t>
            </a:r>
            <a:endParaRPr lang="ko-KR" altLang="en-US" sz="36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16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C525126-C4E1-414D-9492-559FBA7AAFCC}"/>
              </a:ext>
            </a:extLst>
          </p:cNvPr>
          <p:cNvSpPr/>
          <p:nvPr/>
        </p:nvSpPr>
        <p:spPr>
          <a:xfrm>
            <a:off x="5544000" y="1543500"/>
            <a:ext cx="7200000" cy="7200000"/>
          </a:xfrm>
          <a:prstGeom prst="rect">
            <a:avLst/>
          </a:prstGeom>
          <a:solidFill>
            <a:srgbClr val="92C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8382C1-3D42-43DD-A529-3CC6EE0FE041}"/>
              </a:ext>
            </a:extLst>
          </p:cNvPr>
          <p:cNvCxnSpPr>
            <a:cxnSpLocks/>
          </p:cNvCxnSpPr>
          <p:nvPr/>
        </p:nvCxnSpPr>
        <p:spPr>
          <a:xfrm flipV="1">
            <a:off x="5544000" y="5127101"/>
            <a:ext cx="1854518" cy="3616401"/>
          </a:xfrm>
          <a:prstGeom prst="straightConnector1">
            <a:avLst/>
          </a:prstGeom>
          <a:ln w="127000">
            <a:solidFill>
              <a:srgbClr val="206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942AAB-F131-4CBE-8950-CBADA190B494}"/>
              </a:ext>
            </a:extLst>
          </p:cNvPr>
          <p:cNvSpPr txBox="1"/>
          <p:nvPr/>
        </p:nvSpPr>
        <p:spPr>
          <a:xfrm>
            <a:off x="5696858" y="4899293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(1,2)</a:t>
            </a:r>
            <a:endParaRPr lang="ko-KR" altLang="en-US" sz="36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E5058E-5737-4A46-8479-56AA6136FB12}"/>
              </a:ext>
            </a:extLst>
          </p:cNvPr>
          <p:cNvCxnSpPr/>
          <p:nvPr/>
        </p:nvCxnSpPr>
        <p:spPr>
          <a:xfrm>
            <a:off x="7369631" y="1543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284DC1-E987-47E0-8F8C-53267C634A65}"/>
              </a:ext>
            </a:extLst>
          </p:cNvPr>
          <p:cNvCxnSpPr>
            <a:cxnSpLocks/>
          </p:cNvCxnSpPr>
          <p:nvPr/>
        </p:nvCxnSpPr>
        <p:spPr>
          <a:xfrm>
            <a:off x="9144000" y="152710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E41F238-5167-4355-89CF-8F61420325BB}"/>
              </a:ext>
            </a:extLst>
          </p:cNvPr>
          <p:cNvCxnSpPr/>
          <p:nvPr/>
        </p:nvCxnSpPr>
        <p:spPr>
          <a:xfrm>
            <a:off x="10972800" y="1543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242EDF0-8866-4BBE-85D4-12DF70F8CD28}"/>
              </a:ext>
            </a:extLst>
          </p:cNvPr>
          <p:cNvCxnSpPr>
            <a:cxnSpLocks/>
          </p:cNvCxnSpPr>
          <p:nvPr/>
        </p:nvCxnSpPr>
        <p:spPr>
          <a:xfrm rot="5400000">
            <a:off x="9144000" y="152710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0BCC1A2-176F-4C8A-971F-A434B50BE1C9}"/>
              </a:ext>
            </a:extLst>
          </p:cNvPr>
          <p:cNvCxnSpPr>
            <a:cxnSpLocks/>
          </p:cNvCxnSpPr>
          <p:nvPr/>
        </p:nvCxnSpPr>
        <p:spPr>
          <a:xfrm rot="5400000">
            <a:off x="9144000" y="-361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19B007-397B-4939-B510-DEBF6C7DD191}"/>
              </a:ext>
            </a:extLst>
          </p:cNvPr>
          <p:cNvCxnSpPr>
            <a:cxnSpLocks/>
          </p:cNvCxnSpPr>
          <p:nvPr/>
        </p:nvCxnSpPr>
        <p:spPr>
          <a:xfrm rot="5400000">
            <a:off x="9144000" y="321408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4533900" y="432490"/>
            <a:ext cx="92202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(1,2) + </a:t>
            </a:r>
            <a:r>
              <a:rPr lang="ko-KR" altLang="en-US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(2,1) = </a:t>
            </a:r>
            <a:r>
              <a:rPr lang="ko-KR" altLang="en-US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(3,3)</a:t>
            </a:r>
            <a:endParaRPr lang="ko-KR" altLang="en-US" sz="44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0C2595-228C-4299-9E78-7A432DCDF16E}"/>
              </a:ext>
            </a:extLst>
          </p:cNvPr>
          <p:cNvCxnSpPr>
            <a:cxnSpLocks/>
          </p:cNvCxnSpPr>
          <p:nvPr/>
        </p:nvCxnSpPr>
        <p:spPr>
          <a:xfrm flipV="1">
            <a:off x="7427548" y="3238500"/>
            <a:ext cx="3545252" cy="1904998"/>
          </a:xfrm>
          <a:prstGeom prst="straightConnector1">
            <a:avLst/>
          </a:prstGeom>
          <a:ln w="127000">
            <a:solidFill>
              <a:srgbClr val="206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7F41AC-DC16-4245-9131-E1A97C413E09}"/>
              </a:ext>
            </a:extLst>
          </p:cNvPr>
          <p:cNvCxnSpPr>
            <a:cxnSpLocks/>
          </p:cNvCxnSpPr>
          <p:nvPr/>
        </p:nvCxnSpPr>
        <p:spPr>
          <a:xfrm flipV="1">
            <a:off x="5514970" y="3212314"/>
            <a:ext cx="5515746" cy="5509416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EF7E6F-E396-4E03-9AD2-3A44002A5DA0}"/>
              </a:ext>
            </a:extLst>
          </p:cNvPr>
          <p:cNvSpPr txBox="1"/>
          <p:nvPr/>
        </p:nvSpPr>
        <p:spPr>
          <a:xfrm>
            <a:off x="8008032" y="3355410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(2,1)</a:t>
            </a:r>
            <a:endParaRPr lang="ko-KR" altLang="en-US" sz="36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A46E45-5B21-4EA8-80DC-76AC616910D0}"/>
              </a:ext>
            </a:extLst>
          </p:cNvPr>
          <p:cNvSpPr txBox="1"/>
          <p:nvPr/>
        </p:nvSpPr>
        <p:spPr>
          <a:xfrm>
            <a:off x="11030716" y="3422565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(3,3)</a:t>
            </a:r>
            <a:endParaRPr lang="ko-KR" altLang="en-US" sz="3600" dirty="0">
              <a:solidFill>
                <a:schemeClr val="accent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01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C525126-C4E1-414D-9492-559FBA7AAFCC}"/>
              </a:ext>
            </a:extLst>
          </p:cNvPr>
          <p:cNvSpPr/>
          <p:nvPr/>
        </p:nvSpPr>
        <p:spPr>
          <a:xfrm>
            <a:off x="5544000" y="1543500"/>
            <a:ext cx="7200000" cy="7200000"/>
          </a:xfrm>
          <a:prstGeom prst="rect">
            <a:avLst/>
          </a:prstGeom>
          <a:solidFill>
            <a:srgbClr val="92C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8382C1-3D42-43DD-A529-3CC6EE0FE041}"/>
              </a:ext>
            </a:extLst>
          </p:cNvPr>
          <p:cNvCxnSpPr>
            <a:cxnSpLocks/>
          </p:cNvCxnSpPr>
          <p:nvPr/>
        </p:nvCxnSpPr>
        <p:spPr>
          <a:xfrm flipV="1">
            <a:off x="5544000" y="3269515"/>
            <a:ext cx="7257600" cy="5473988"/>
          </a:xfrm>
          <a:prstGeom prst="straightConnector1">
            <a:avLst/>
          </a:prstGeom>
          <a:ln w="127000">
            <a:solidFill>
              <a:srgbClr val="206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942AAB-F131-4CBE-8950-CBADA190B494}"/>
              </a:ext>
            </a:extLst>
          </p:cNvPr>
          <p:cNvSpPr txBox="1"/>
          <p:nvPr/>
        </p:nvSpPr>
        <p:spPr>
          <a:xfrm>
            <a:off x="9343800" y="3796796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(2,1)</a:t>
            </a:r>
            <a:endParaRPr lang="ko-KR" altLang="en-US" sz="36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E5058E-5737-4A46-8479-56AA6136FB12}"/>
              </a:ext>
            </a:extLst>
          </p:cNvPr>
          <p:cNvCxnSpPr/>
          <p:nvPr/>
        </p:nvCxnSpPr>
        <p:spPr>
          <a:xfrm>
            <a:off x="7369631" y="1543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284DC1-E987-47E0-8F8C-53267C634A65}"/>
              </a:ext>
            </a:extLst>
          </p:cNvPr>
          <p:cNvCxnSpPr>
            <a:cxnSpLocks/>
          </p:cNvCxnSpPr>
          <p:nvPr/>
        </p:nvCxnSpPr>
        <p:spPr>
          <a:xfrm>
            <a:off x="9144000" y="152710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E41F238-5167-4355-89CF-8F61420325BB}"/>
              </a:ext>
            </a:extLst>
          </p:cNvPr>
          <p:cNvCxnSpPr/>
          <p:nvPr/>
        </p:nvCxnSpPr>
        <p:spPr>
          <a:xfrm>
            <a:off x="10972800" y="1543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242EDF0-8866-4BBE-85D4-12DF70F8CD28}"/>
              </a:ext>
            </a:extLst>
          </p:cNvPr>
          <p:cNvCxnSpPr>
            <a:cxnSpLocks/>
          </p:cNvCxnSpPr>
          <p:nvPr/>
        </p:nvCxnSpPr>
        <p:spPr>
          <a:xfrm rot="5400000">
            <a:off x="9144000" y="152710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0BCC1A2-176F-4C8A-971F-A434B50BE1C9}"/>
              </a:ext>
            </a:extLst>
          </p:cNvPr>
          <p:cNvCxnSpPr>
            <a:cxnSpLocks/>
          </p:cNvCxnSpPr>
          <p:nvPr/>
        </p:nvCxnSpPr>
        <p:spPr>
          <a:xfrm rot="5400000">
            <a:off x="9144000" y="-361500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19B007-397B-4939-B510-DEBF6C7DD191}"/>
              </a:ext>
            </a:extLst>
          </p:cNvPr>
          <p:cNvCxnSpPr>
            <a:cxnSpLocks/>
          </p:cNvCxnSpPr>
          <p:nvPr/>
        </p:nvCxnSpPr>
        <p:spPr>
          <a:xfrm rot="5400000">
            <a:off x="9144000" y="3214081"/>
            <a:ext cx="0" cy="7200000"/>
          </a:xfrm>
          <a:prstGeom prst="line">
            <a:avLst/>
          </a:prstGeom>
          <a:ln>
            <a:solidFill>
              <a:srgbClr val="206D3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4533900" y="432490"/>
            <a:ext cx="92202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(4,3) - </a:t>
            </a:r>
            <a:r>
              <a:rPr lang="ko-KR" altLang="en-US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(2,1) = </a:t>
            </a:r>
            <a:r>
              <a:rPr lang="ko-KR" altLang="en-US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44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(2,2)</a:t>
            </a:r>
            <a:endParaRPr lang="ko-KR" altLang="en-US" sz="44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0C2595-228C-4299-9E78-7A432DCDF16E}"/>
              </a:ext>
            </a:extLst>
          </p:cNvPr>
          <p:cNvCxnSpPr>
            <a:cxnSpLocks/>
          </p:cNvCxnSpPr>
          <p:nvPr/>
        </p:nvCxnSpPr>
        <p:spPr>
          <a:xfrm flipH="1">
            <a:off x="9139480" y="3248418"/>
            <a:ext cx="3604520" cy="1847669"/>
          </a:xfrm>
          <a:prstGeom prst="straightConnector1">
            <a:avLst/>
          </a:prstGeom>
          <a:ln w="127000">
            <a:solidFill>
              <a:srgbClr val="206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7F41AC-DC16-4245-9131-E1A97C413E09}"/>
              </a:ext>
            </a:extLst>
          </p:cNvPr>
          <p:cNvCxnSpPr>
            <a:cxnSpLocks/>
          </p:cNvCxnSpPr>
          <p:nvPr/>
        </p:nvCxnSpPr>
        <p:spPr>
          <a:xfrm flipV="1">
            <a:off x="5514970" y="5028329"/>
            <a:ext cx="3657830" cy="3693402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EF7E6F-E396-4E03-9AD2-3A44002A5DA0}"/>
              </a:ext>
            </a:extLst>
          </p:cNvPr>
          <p:cNvSpPr txBox="1"/>
          <p:nvPr/>
        </p:nvSpPr>
        <p:spPr>
          <a:xfrm>
            <a:off x="11245284" y="4497169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(4,3)</a:t>
            </a:r>
            <a:endParaRPr lang="ko-KR" altLang="en-US" sz="36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A46E45-5B21-4EA8-80DC-76AC616910D0}"/>
              </a:ext>
            </a:extLst>
          </p:cNvPr>
          <p:cNvSpPr txBox="1"/>
          <p:nvPr/>
        </p:nvSpPr>
        <p:spPr>
          <a:xfrm>
            <a:off x="7448770" y="4473394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(2,2)</a:t>
            </a:r>
            <a:endParaRPr lang="ko-KR" altLang="en-US" sz="3600" dirty="0">
              <a:solidFill>
                <a:schemeClr val="accent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51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3171825" y="3435340"/>
            <a:ext cx="1194435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Q. </a:t>
            </a:r>
            <a:r>
              <a:rPr lang="ko-KR" altLang="en-US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(3,1) + </a:t>
            </a:r>
            <a:r>
              <a:rPr lang="ko-KR" altLang="en-US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(-2,4)</a:t>
            </a:r>
          </a:p>
          <a:p>
            <a:pPr algn="ctr"/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 ?</a:t>
            </a:r>
            <a:endParaRPr lang="ko-KR" altLang="en-US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3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3171825" y="3435340"/>
            <a:ext cx="1194435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Q. </a:t>
            </a:r>
            <a:r>
              <a:rPr lang="ko-KR" altLang="en-US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(3,1) + </a:t>
            </a:r>
            <a:r>
              <a:rPr lang="ko-KR" altLang="en-US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(-2,4)</a:t>
            </a:r>
          </a:p>
          <a:p>
            <a:pPr algn="ctr"/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 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(1,5)</a:t>
            </a:r>
            <a:endParaRPr lang="ko-KR" altLang="en-US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59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2652712" y="3435340"/>
            <a:ext cx="12982575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Q. </a:t>
            </a:r>
            <a:r>
              <a:rPr lang="ko-KR" altLang="en-US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(2,1,1) + </a:t>
            </a:r>
            <a:r>
              <a:rPr lang="ko-KR" altLang="en-US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벡터 </a:t>
            </a:r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(-2,0,1)</a:t>
            </a:r>
          </a:p>
          <a:p>
            <a:pPr algn="ctr"/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 ?</a:t>
            </a:r>
            <a:endParaRPr lang="ko-KR" altLang="en-US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76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93228E215D204B831546387466D83A" ma:contentTypeVersion="4" ma:contentTypeDescription="새 문서를 만듭니다." ma:contentTypeScope="" ma:versionID="6d5b697721c5c225fbdacbed5383d89a">
  <xsd:schema xmlns:xsd="http://www.w3.org/2001/XMLSchema" xmlns:xs="http://www.w3.org/2001/XMLSchema" xmlns:p="http://schemas.microsoft.com/office/2006/metadata/properties" xmlns:ns3="ac2aadcc-914c-4758-8a1e-f4034be4c32a" targetNamespace="http://schemas.microsoft.com/office/2006/metadata/properties" ma:root="true" ma:fieldsID="261564f07af3dff51d401328748f187d" ns3:_="">
    <xsd:import namespace="ac2aadcc-914c-4758-8a1e-f4034be4c3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aadcc-914c-4758-8a1e-f4034be4c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FD82ED-6629-4206-9F26-C79D0886D4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55461-7DF2-4C6B-BD2D-7115E54FAB1F}">
  <ds:schemaRefs>
    <ds:schemaRef ds:uri="http://purl.org/dc/dcmitype/"/>
    <ds:schemaRef ds:uri="ac2aadcc-914c-4758-8a1e-f4034be4c32a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710386-D95C-4C23-8BC2-8A65CDD2F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aadcc-914c-4758-8a1e-f4034be4c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125</Words>
  <Application>Microsoft Office PowerPoint</Application>
  <PresentationFormat>사용자 지정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Calibri</vt:lpstr>
      <vt:lpstr>?? ??</vt:lpstr>
      <vt:lpstr>G마켓 산스 TTF Bold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강형석</cp:lastModifiedBy>
  <cp:revision>6</cp:revision>
  <dcterms:created xsi:type="dcterms:W3CDTF">2021-08-17T18:42:21Z</dcterms:created>
  <dcterms:modified xsi:type="dcterms:W3CDTF">2022-05-31T06:40:29Z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