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embeddedFontLst>
    <p:embeddedFont>
      <p:font typeface="Malgun Gothic" panose="020B0503020000020004" pitchFamily="50" charset="-127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마켓 산스 TTF Medium" panose="02000000000000000000" pitchFamily="2" charset="-127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kMwvCo8jZTp1L+9voW8394Oyq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827713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r"/>
            <a:fld id="{00000000-1234-1234-1234-123412341234}" type="slidenum">
              <a:rPr lang="en-US" sz="1200" smtClean="0">
                <a:solidFill>
                  <a:schemeClr val="dk1"/>
                </a:solidFill>
              </a:rPr>
              <a:pPr algn="r"/>
              <a:t>‹#›</a:t>
            </a:fld>
            <a:endParaRPr lang="en-US" sz="1200" dirty="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Arial"/>
              <a:sym typeface="Arial"/>
            </a:endParaRPr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Arial"/>
              <a:sym typeface="Arial"/>
            </a:endParaRPr>
          </a:p>
        </p:txBody>
      </p:sp>
      <p:sp>
        <p:nvSpPr>
          <p:cNvPr id="242" name="Google Shape;24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Arial"/>
              <a:sym typeface="Arial"/>
            </a:endParaRPr>
          </a:p>
        </p:txBody>
      </p:sp>
      <p:sp>
        <p:nvSpPr>
          <p:cNvPr id="93" name="Google Shape;9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Arial"/>
              <a:sym typeface="Arial"/>
            </a:endParaRPr>
          </a:p>
        </p:txBody>
      </p:sp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Arial"/>
              <a:sym typeface="Arial"/>
            </a:endParaRPr>
          </a:p>
        </p:txBody>
      </p:sp>
      <p:sp>
        <p:nvSpPr>
          <p:cNvPr id="107" name="Google Shape;1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Arial"/>
              <a:sym typeface="Arial"/>
            </a:endParaRPr>
          </a:p>
        </p:txBody>
      </p:sp>
      <p:sp>
        <p:nvSpPr>
          <p:cNvPr id="114" name="Google Shape;1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6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Arial"/>
              <a:sym typeface="Arial"/>
            </a:endParaRPr>
          </a:p>
        </p:txBody>
      </p:sp>
      <p:sp>
        <p:nvSpPr>
          <p:cNvPr id="121" name="Google Shape;12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Arial"/>
              <a:sym typeface="Arial"/>
            </a:endParaRPr>
          </a:p>
        </p:txBody>
      </p:sp>
      <p:sp>
        <p:nvSpPr>
          <p:cNvPr id="144" name="Google Shape;1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Arial"/>
              <a:sym typeface="Arial"/>
            </a:endParaRPr>
          </a:p>
        </p:txBody>
      </p:sp>
      <p:sp>
        <p:nvSpPr>
          <p:cNvPr id="176" name="Google Shape;17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Arial"/>
              <a:sym typeface="Arial"/>
            </a:endParaRPr>
          </a:p>
        </p:txBody>
      </p:sp>
      <p:sp>
        <p:nvSpPr>
          <p:cNvPr id="210" name="Google Shape;21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b="0" i="0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 dirty="0"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 dirty="0"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 dirty="0"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cap="none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 b="0" i="0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 dirty="0"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 dirty="0"/>
          </a:p>
        </p:txBody>
      </p:sp>
      <p:sp>
        <p:nvSpPr>
          <p:cNvPr id="37" name="Google Shape;37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 dirty="0"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 dirty="0"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 dirty="0"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/>
          <p:nvPr/>
        </p:nvSpPr>
        <p:spPr>
          <a:xfrm>
            <a:off x="176213" y="2512032"/>
            <a:ext cx="17935575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Update </a:t>
            </a:r>
            <a:r>
              <a:rPr lang="en-US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함수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 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9" descr="텍스트, 전자기기, 컴퓨터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 l="35416" t="23332" r="35000" b="24814"/>
          <a:stretch/>
        </p:blipFill>
        <p:spPr>
          <a:xfrm>
            <a:off x="2560195" y="2628900"/>
            <a:ext cx="3941717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9"/>
          <p:cNvSpPr txBox="1"/>
          <p:nvPr/>
        </p:nvSpPr>
        <p:spPr>
          <a:xfrm>
            <a:off x="3779395" y="1209301"/>
            <a:ext cx="1219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A</a:t>
            </a:r>
            <a:endParaRPr sz="1400" b="0" i="0" u="none" strike="noStrike" cap="non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48" name="Google Shape;248;p39"/>
          <p:cNvSpPr txBox="1"/>
          <p:nvPr/>
        </p:nvSpPr>
        <p:spPr>
          <a:xfrm>
            <a:off x="2041703" y="6472801"/>
            <a:ext cx="4694583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10FPS</a:t>
            </a:r>
            <a:endParaRPr sz="1400" b="0" i="0" u="none" strike="noStrike" cap="non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= 1초에 10프레임</a:t>
            </a:r>
            <a:endParaRPr sz="4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7461457" y="3115864"/>
            <a:ext cx="1366442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0초</a:t>
            </a:r>
            <a:endParaRPr sz="4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50" name="Google Shape;250;p39"/>
          <p:cNvSpPr txBox="1"/>
          <p:nvPr/>
        </p:nvSpPr>
        <p:spPr>
          <a:xfrm>
            <a:off x="16053991" y="3115864"/>
            <a:ext cx="1281039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1초</a:t>
            </a:r>
            <a:endParaRPr sz="4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8133296" y="5247324"/>
            <a:ext cx="768624" cy="198483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cxnSp>
        <p:nvCxnSpPr>
          <p:cNvPr id="252" name="Google Shape;252;p39"/>
          <p:cNvCxnSpPr/>
          <p:nvPr/>
        </p:nvCxnSpPr>
        <p:spPr>
          <a:xfrm>
            <a:off x="8133295" y="4551302"/>
            <a:ext cx="8472453" cy="0"/>
          </a:xfrm>
          <a:prstGeom prst="straightConnector1">
            <a:avLst/>
          </a:prstGeom>
          <a:noFill/>
          <a:ln w="98425" cap="flat" cmpd="sng">
            <a:solidFill>
              <a:srgbClr val="206D38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53" name="Google Shape;253;p39"/>
          <p:cNvSpPr/>
          <p:nvPr/>
        </p:nvSpPr>
        <p:spPr>
          <a:xfrm>
            <a:off x="12208131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54" name="Google Shape;254;p39"/>
          <p:cNvSpPr/>
          <p:nvPr/>
        </p:nvSpPr>
        <p:spPr>
          <a:xfrm>
            <a:off x="9563491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55" name="Google Shape;255;p39"/>
          <p:cNvSpPr/>
          <p:nvPr/>
        </p:nvSpPr>
        <p:spPr>
          <a:xfrm>
            <a:off x="8736282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56" name="Google Shape;256;p39"/>
          <p:cNvSpPr/>
          <p:nvPr/>
        </p:nvSpPr>
        <p:spPr>
          <a:xfrm>
            <a:off x="10489259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57" name="Google Shape;257;p39"/>
          <p:cNvSpPr/>
          <p:nvPr/>
        </p:nvSpPr>
        <p:spPr>
          <a:xfrm>
            <a:off x="13967636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58" name="Google Shape;258;p39"/>
          <p:cNvSpPr/>
          <p:nvPr/>
        </p:nvSpPr>
        <p:spPr>
          <a:xfrm>
            <a:off x="13086737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59" name="Google Shape;259;p39"/>
          <p:cNvSpPr/>
          <p:nvPr/>
        </p:nvSpPr>
        <p:spPr>
          <a:xfrm>
            <a:off x="15727142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60" name="Google Shape;260;p39"/>
          <p:cNvSpPr/>
          <p:nvPr/>
        </p:nvSpPr>
        <p:spPr>
          <a:xfrm>
            <a:off x="11329525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61" name="Google Shape;261;p39"/>
          <p:cNvSpPr/>
          <p:nvPr/>
        </p:nvSpPr>
        <p:spPr>
          <a:xfrm>
            <a:off x="14848534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62" name="Google Shape;262;p39"/>
          <p:cNvSpPr/>
          <p:nvPr/>
        </p:nvSpPr>
        <p:spPr>
          <a:xfrm>
            <a:off x="8948814" y="5238750"/>
            <a:ext cx="768624" cy="198483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63" name="Google Shape;263;p39"/>
          <p:cNvSpPr/>
          <p:nvPr/>
        </p:nvSpPr>
        <p:spPr>
          <a:xfrm>
            <a:off x="9764332" y="5247324"/>
            <a:ext cx="903668" cy="181335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64" name="Google Shape;264;p39"/>
          <p:cNvSpPr/>
          <p:nvPr/>
        </p:nvSpPr>
        <p:spPr>
          <a:xfrm>
            <a:off x="10695408" y="5221602"/>
            <a:ext cx="768623" cy="198483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65" name="Google Shape;265;p39"/>
          <p:cNvSpPr/>
          <p:nvPr/>
        </p:nvSpPr>
        <p:spPr>
          <a:xfrm>
            <a:off x="11491440" y="5221602"/>
            <a:ext cx="903668" cy="172761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66" name="Google Shape;266;p39"/>
          <p:cNvSpPr/>
          <p:nvPr/>
        </p:nvSpPr>
        <p:spPr>
          <a:xfrm>
            <a:off x="12431332" y="5247324"/>
            <a:ext cx="903668" cy="147039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67" name="Google Shape;267;p39"/>
          <p:cNvSpPr/>
          <p:nvPr/>
        </p:nvSpPr>
        <p:spPr>
          <a:xfrm>
            <a:off x="13371223" y="5238750"/>
            <a:ext cx="768623" cy="181335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68" name="Google Shape;268;p39"/>
          <p:cNvSpPr/>
          <p:nvPr/>
        </p:nvSpPr>
        <p:spPr>
          <a:xfrm>
            <a:off x="14173200" y="5230176"/>
            <a:ext cx="768623" cy="181335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69" name="Google Shape;269;p39"/>
          <p:cNvSpPr/>
          <p:nvPr/>
        </p:nvSpPr>
        <p:spPr>
          <a:xfrm>
            <a:off x="15004777" y="5221602"/>
            <a:ext cx="903668" cy="181336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70" name="Google Shape;270;p39"/>
          <p:cNvSpPr/>
          <p:nvPr/>
        </p:nvSpPr>
        <p:spPr>
          <a:xfrm>
            <a:off x="15919177" y="5213028"/>
            <a:ext cx="768623" cy="142741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8133294" y="5970634"/>
            <a:ext cx="10154705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= </a:t>
            </a:r>
            <a:r>
              <a:rPr lang="en-US" sz="44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Time.deltaTime</a:t>
            </a:r>
            <a:endParaRPr sz="4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   x Update </a:t>
            </a:r>
            <a:r>
              <a:rPr lang="en-US" sz="44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함수</a:t>
            </a: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호출</a:t>
            </a: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횟수</a:t>
            </a:r>
            <a:endParaRPr sz="4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   = 1초</a:t>
            </a:r>
            <a:endParaRPr sz="4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4"/>
          <p:cNvSpPr txBox="1"/>
          <p:nvPr/>
        </p:nvSpPr>
        <p:spPr>
          <a:xfrm>
            <a:off x="176213" y="2512032"/>
            <a:ext cx="17935575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Update </a:t>
            </a:r>
            <a:r>
              <a:rPr lang="en-US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함수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= 매 </a:t>
            </a:r>
            <a:r>
              <a:rPr lang="en-US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프레임마다</a:t>
            </a:r>
            <a:r>
              <a:rPr lang="en-US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r>
              <a:rPr lang="en-US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호출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6"/>
          <p:cNvSpPr txBox="1"/>
          <p:nvPr/>
        </p:nvSpPr>
        <p:spPr>
          <a:xfrm>
            <a:off x="176213" y="2512032"/>
            <a:ext cx="17935575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Update </a:t>
            </a:r>
            <a:r>
              <a:rPr lang="en-US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함수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= 매 </a:t>
            </a:r>
            <a:r>
              <a:rPr lang="en-US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프레임마다</a:t>
            </a:r>
            <a:r>
              <a:rPr lang="en-US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r>
              <a:rPr lang="en-US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호출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(</a:t>
            </a:r>
            <a:r>
              <a:rPr lang="en-US" sz="48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PC마다</a:t>
            </a:r>
            <a:r>
              <a:rPr lang="en-US" sz="48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r>
              <a:rPr lang="en-US" sz="48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호출되는</a:t>
            </a:r>
            <a:r>
              <a:rPr lang="en-US" sz="48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r>
              <a:rPr lang="en-US" sz="48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횟수가</a:t>
            </a:r>
            <a:r>
              <a:rPr lang="en-US" sz="48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r>
              <a:rPr lang="en-US" sz="48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다름</a:t>
            </a:r>
            <a:r>
              <a:rPr lang="en-US" sz="48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1"/>
          <p:cNvSpPr txBox="1"/>
          <p:nvPr/>
        </p:nvSpPr>
        <p:spPr>
          <a:xfrm>
            <a:off x="3171825" y="2604364"/>
            <a:ext cx="11944350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Time.deltaTime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2"/>
          <p:cNvSpPr txBox="1"/>
          <p:nvPr/>
        </p:nvSpPr>
        <p:spPr>
          <a:xfrm>
            <a:off x="3171825" y="2604364"/>
            <a:ext cx="11944350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Time.deltaTime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= </a:t>
            </a:r>
            <a:r>
              <a:rPr lang="en-US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이전</a:t>
            </a:r>
            <a:r>
              <a:rPr lang="en-US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r>
              <a:rPr lang="en-US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프레임에서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현재</a:t>
            </a:r>
            <a:r>
              <a:rPr lang="en-US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r>
              <a:rPr lang="en-US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프레임까지</a:t>
            </a:r>
            <a:r>
              <a:rPr lang="en-US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r>
              <a:rPr lang="en-US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걸린</a:t>
            </a:r>
            <a:r>
              <a:rPr lang="en-US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r>
              <a:rPr lang="en-US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시간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6" descr="텍스트, 전자기기, 컴퓨터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 l="35416" t="23332" r="35000" b="24814"/>
          <a:stretch/>
        </p:blipFill>
        <p:spPr>
          <a:xfrm>
            <a:off x="2560195" y="2628900"/>
            <a:ext cx="3941717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6"/>
          <p:cNvSpPr txBox="1"/>
          <p:nvPr/>
        </p:nvSpPr>
        <p:spPr>
          <a:xfrm>
            <a:off x="3779395" y="1209301"/>
            <a:ext cx="1219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A</a:t>
            </a:r>
            <a:endParaRPr sz="1400" b="0" i="0" u="none" strike="noStrike" cap="non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27" name="Google Shape;127;p36"/>
          <p:cNvSpPr txBox="1"/>
          <p:nvPr/>
        </p:nvSpPr>
        <p:spPr>
          <a:xfrm>
            <a:off x="2041703" y="6472801"/>
            <a:ext cx="4694583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10FPS</a:t>
            </a:r>
            <a:endParaRPr sz="1400" b="0" i="0" u="none" strike="noStrike" cap="non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= 1초에 10프레임</a:t>
            </a:r>
            <a:endParaRPr sz="4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28" name="Google Shape;128;p36"/>
          <p:cNvSpPr txBox="1"/>
          <p:nvPr/>
        </p:nvSpPr>
        <p:spPr>
          <a:xfrm>
            <a:off x="7461457" y="3115864"/>
            <a:ext cx="1366442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0초</a:t>
            </a:r>
            <a:endParaRPr sz="4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29" name="Google Shape;129;p36"/>
          <p:cNvSpPr txBox="1"/>
          <p:nvPr/>
        </p:nvSpPr>
        <p:spPr>
          <a:xfrm>
            <a:off x="16053991" y="3115864"/>
            <a:ext cx="1281039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1초</a:t>
            </a:r>
            <a:endParaRPr sz="4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30" name="Google Shape;130;p36"/>
          <p:cNvSpPr/>
          <p:nvPr/>
        </p:nvSpPr>
        <p:spPr>
          <a:xfrm>
            <a:off x="8133296" y="5247324"/>
            <a:ext cx="768624" cy="198483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cxnSp>
        <p:nvCxnSpPr>
          <p:cNvPr id="131" name="Google Shape;131;p36"/>
          <p:cNvCxnSpPr/>
          <p:nvPr/>
        </p:nvCxnSpPr>
        <p:spPr>
          <a:xfrm>
            <a:off x="8133295" y="4551302"/>
            <a:ext cx="8472453" cy="0"/>
          </a:xfrm>
          <a:prstGeom prst="straightConnector1">
            <a:avLst/>
          </a:prstGeom>
          <a:noFill/>
          <a:ln w="98425" cap="flat" cmpd="sng">
            <a:solidFill>
              <a:srgbClr val="206D38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2" name="Google Shape;132;p36"/>
          <p:cNvSpPr/>
          <p:nvPr/>
        </p:nvSpPr>
        <p:spPr>
          <a:xfrm>
            <a:off x="12208131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33" name="Google Shape;133;p36"/>
          <p:cNvSpPr/>
          <p:nvPr/>
        </p:nvSpPr>
        <p:spPr>
          <a:xfrm>
            <a:off x="9563491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34" name="Google Shape;134;p36"/>
          <p:cNvSpPr/>
          <p:nvPr/>
        </p:nvSpPr>
        <p:spPr>
          <a:xfrm>
            <a:off x="8736282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35" name="Google Shape;135;p36"/>
          <p:cNvSpPr/>
          <p:nvPr/>
        </p:nvSpPr>
        <p:spPr>
          <a:xfrm>
            <a:off x="10489259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36" name="Google Shape;136;p36"/>
          <p:cNvSpPr/>
          <p:nvPr/>
        </p:nvSpPr>
        <p:spPr>
          <a:xfrm>
            <a:off x="13967636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37" name="Google Shape;137;p36"/>
          <p:cNvSpPr/>
          <p:nvPr/>
        </p:nvSpPr>
        <p:spPr>
          <a:xfrm>
            <a:off x="13086737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38" name="Google Shape;138;p36"/>
          <p:cNvSpPr/>
          <p:nvPr/>
        </p:nvSpPr>
        <p:spPr>
          <a:xfrm>
            <a:off x="15727142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39" name="Google Shape;139;p36"/>
          <p:cNvSpPr/>
          <p:nvPr/>
        </p:nvSpPr>
        <p:spPr>
          <a:xfrm>
            <a:off x="11329525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40" name="Google Shape;140;p36"/>
          <p:cNvSpPr/>
          <p:nvPr/>
        </p:nvSpPr>
        <p:spPr>
          <a:xfrm>
            <a:off x="14848534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41" name="Google Shape;141;p36"/>
          <p:cNvSpPr txBox="1"/>
          <p:nvPr/>
        </p:nvSpPr>
        <p:spPr>
          <a:xfrm>
            <a:off x="8133295" y="5664469"/>
            <a:ext cx="6457348" cy="424124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3928" r="-588" b="-59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 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 descr="텍스트, 전자기기, 컴퓨터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 l="35416" t="23332" r="35000" b="24814"/>
          <a:stretch/>
        </p:blipFill>
        <p:spPr>
          <a:xfrm>
            <a:off x="2560195" y="2628900"/>
            <a:ext cx="3941717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/>
        </p:nvSpPr>
        <p:spPr>
          <a:xfrm>
            <a:off x="3779395" y="1209301"/>
            <a:ext cx="1219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A</a:t>
            </a:r>
            <a:endParaRPr sz="1400" b="0" i="0" u="none" strike="noStrike" cap="non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2041703" y="6472801"/>
            <a:ext cx="4694583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10FPS</a:t>
            </a:r>
            <a:endParaRPr sz="1400" b="0" i="0" u="none" strike="noStrike" cap="non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= 1초에 10프레임</a:t>
            </a:r>
            <a:endParaRPr sz="4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7461457" y="3115864"/>
            <a:ext cx="1366442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0초</a:t>
            </a:r>
            <a:endParaRPr sz="4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16053991" y="3115864"/>
            <a:ext cx="1281039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1초</a:t>
            </a:r>
            <a:endParaRPr sz="4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8133296" y="5247324"/>
            <a:ext cx="768624" cy="198483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cxnSp>
        <p:nvCxnSpPr>
          <p:cNvPr id="154" name="Google Shape;154;p18"/>
          <p:cNvCxnSpPr/>
          <p:nvPr/>
        </p:nvCxnSpPr>
        <p:spPr>
          <a:xfrm>
            <a:off x="8133295" y="4551302"/>
            <a:ext cx="8472453" cy="0"/>
          </a:xfrm>
          <a:prstGeom prst="straightConnector1">
            <a:avLst/>
          </a:prstGeom>
          <a:noFill/>
          <a:ln w="98425" cap="flat" cmpd="sng">
            <a:solidFill>
              <a:srgbClr val="206D38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55" name="Google Shape;155;p18"/>
          <p:cNvSpPr/>
          <p:nvPr/>
        </p:nvSpPr>
        <p:spPr>
          <a:xfrm>
            <a:off x="12208131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9563491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8736282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10489259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13967636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13086737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15727142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11329525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14848534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8948814" y="5238750"/>
            <a:ext cx="768624" cy="198483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9764332" y="5247324"/>
            <a:ext cx="903668" cy="181335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10695408" y="5221602"/>
            <a:ext cx="768623" cy="198483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11491440" y="5221602"/>
            <a:ext cx="903668" cy="172761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12431332" y="5247324"/>
            <a:ext cx="903668" cy="147039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13371223" y="5238750"/>
            <a:ext cx="768623" cy="181335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14173200" y="5230176"/>
            <a:ext cx="768623" cy="181335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15004777" y="5221602"/>
            <a:ext cx="903668" cy="181336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15919177" y="5213028"/>
            <a:ext cx="768623" cy="142741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8133295" y="5664469"/>
            <a:ext cx="6457348" cy="153281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3928" b="-573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 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7" descr="텍스트, 전자기기, 컴퓨터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 l="35416" t="23332" r="35000" b="24814"/>
          <a:stretch/>
        </p:blipFill>
        <p:spPr>
          <a:xfrm>
            <a:off x="2560195" y="2628900"/>
            <a:ext cx="3941717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7"/>
          <p:cNvSpPr txBox="1"/>
          <p:nvPr/>
        </p:nvSpPr>
        <p:spPr>
          <a:xfrm>
            <a:off x="3779395" y="1209301"/>
            <a:ext cx="1219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A</a:t>
            </a:r>
            <a:endParaRPr sz="1400" b="0" i="0" u="none" strike="noStrike" cap="non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82" name="Google Shape;182;p37"/>
          <p:cNvSpPr txBox="1"/>
          <p:nvPr/>
        </p:nvSpPr>
        <p:spPr>
          <a:xfrm>
            <a:off x="2041703" y="6472801"/>
            <a:ext cx="4694583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10FPS</a:t>
            </a:r>
            <a:endParaRPr sz="1400" b="0" i="0" u="none" strike="noStrike" cap="non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= 1초에 10프레임</a:t>
            </a:r>
            <a:endParaRPr sz="4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83" name="Google Shape;183;p37"/>
          <p:cNvSpPr txBox="1"/>
          <p:nvPr/>
        </p:nvSpPr>
        <p:spPr>
          <a:xfrm>
            <a:off x="7461457" y="3115864"/>
            <a:ext cx="1366442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0초</a:t>
            </a:r>
            <a:endParaRPr sz="4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84" name="Google Shape;184;p37"/>
          <p:cNvSpPr txBox="1"/>
          <p:nvPr/>
        </p:nvSpPr>
        <p:spPr>
          <a:xfrm>
            <a:off x="16053991" y="3115864"/>
            <a:ext cx="1281039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1초</a:t>
            </a:r>
            <a:endParaRPr sz="4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85" name="Google Shape;185;p37"/>
          <p:cNvSpPr/>
          <p:nvPr/>
        </p:nvSpPr>
        <p:spPr>
          <a:xfrm>
            <a:off x="8133296" y="5247324"/>
            <a:ext cx="768624" cy="198483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cxnSp>
        <p:nvCxnSpPr>
          <p:cNvPr id="186" name="Google Shape;186;p37"/>
          <p:cNvCxnSpPr/>
          <p:nvPr/>
        </p:nvCxnSpPr>
        <p:spPr>
          <a:xfrm>
            <a:off x="8133295" y="4551302"/>
            <a:ext cx="8472453" cy="0"/>
          </a:xfrm>
          <a:prstGeom prst="straightConnector1">
            <a:avLst/>
          </a:prstGeom>
          <a:noFill/>
          <a:ln w="98425" cap="flat" cmpd="sng">
            <a:solidFill>
              <a:srgbClr val="206D38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7" name="Google Shape;187;p37"/>
          <p:cNvSpPr/>
          <p:nvPr/>
        </p:nvSpPr>
        <p:spPr>
          <a:xfrm>
            <a:off x="12208131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88" name="Google Shape;188;p37"/>
          <p:cNvSpPr/>
          <p:nvPr/>
        </p:nvSpPr>
        <p:spPr>
          <a:xfrm>
            <a:off x="9563491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89" name="Google Shape;189;p37"/>
          <p:cNvSpPr/>
          <p:nvPr/>
        </p:nvSpPr>
        <p:spPr>
          <a:xfrm>
            <a:off x="8736282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90" name="Google Shape;190;p37"/>
          <p:cNvSpPr/>
          <p:nvPr/>
        </p:nvSpPr>
        <p:spPr>
          <a:xfrm>
            <a:off x="10489259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91" name="Google Shape;191;p37"/>
          <p:cNvSpPr/>
          <p:nvPr/>
        </p:nvSpPr>
        <p:spPr>
          <a:xfrm>
            <a:off x="13967636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92" name="Google Shape;192;p37"/>
          <p:cNvSpPr/>
          <p:nvPr/>
        </p:nvSpPr>
        <p:spPr>
          <a:xfrm>
            <a:off x="13086737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93" name="Google Shape;193;p37"/>
          <p:cNvSpPr/>
          <p:nvPr/>
        </p:nvSpPr>
        <p:spPr>
          <a:xfrm>
            <a:off x="15727142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94" name="Google Shape;194;p37"/>
          <p:cNvSpPr/>
          <p:nvPr/>
        </p:nvSpPr>
        <p:spPr>
          <a:xfrm>
            <a:off x="11329525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95" name="Google Shape;195;p37"/>
          <p:cNvSpPr/>
          <p:nvPr/>
        </p:nvSpPr>
        <p:spPr>
          <a:xfrm>
            <a:off x="14848534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96" name="Google Shape;196;p37"/>
          <p:cNvSpPr/>
          <p:nvPr/>
        </p:nvSpPr>
        <p:spPr>
          <a:xfrm>
            <a:off x="8948814" y="5238750"/>
            <a:ext cx="768624" cy="198483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97" name="Google Shape;197;p37"/>
          <p:cNvSpPr/>
          <p:nvPr/>
        </p:nvSpPr>
        <p:spPr>
          <a:xfrm>
            <a:off x="9764332" y="5247324"/>
            <a:ext cx="903668" cy="181335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98" name="Google Shape;198;p37"/>
          <p:cNvSpPr/>
          <p:nvPr/>
        </p:nvSpPr>
        <p:spPr>
          <a:xfrm>
            <a:off x="10695408" y="5221602"/>
            <a:ext cx="768623" cy="198483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11491440" y="5221602"/>
            <a:ext cx="903668" cy="172761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00" name="Google Shape;200;p37"/>
          <p:cNvSpPr/>
          <p:nvPr/>
        </p:nvSpPr>
        <p:spPr>
          <a:xfrm>
            <a:off x="12431332" y="5247324"/>
            <a:ext cx="903668" cy="147039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01" name="Google Shape;201;p37"/>
          <p:cNvSpPr/>
          <p:nvPr/>
        </p:nvSpPr>
        <p:spPr>
          <a:xfrm>
            <a:off x="13371223" y="5238750"/>
            <a:ext cx="768623" cy="181335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02" name="Google Shape;202;p37"/>
          <p:cNvSpPr/>
          <p:nvPr/>
        </p:nvSpPr>
        <p:spPr>
          <a:xfrm>
            <a:off x="14173200" y="5230176"/>
            <a:ext cx="768623" cy="181335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03" name="Google Shape;203;p37"/>
          <p:cNvSpPr/>
          <p:nvPr/>
        </p:nvSpPr>
        <p:spPr>
          <a:xfrm>
            <a:off x="15004777" y="5221602"/>
            <a:ext cx="903668" cy="181336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04" name="Google Shape;204;p37"/>
          <p:cNvSpPr/>
          <p:nvPr/>
        </p:nvSpPr>
        <p:spPr>
          <a:xfrm>
            <a:off x="15919177" y="5213028"/>
            <a:ext cx="768623" cy="142741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8133295" y="5664469"/>
            <a:ext cx="6457348" cy="153281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3928" b="-573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 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8651818" y="7821995"/>
            <a:ext cx="440755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FPS에</a:t>
            </a:r>
            <a:r>
              <a:rPr lang="en-US" sz="3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따라</a:t>
            </a:r>
            <a:r>
              <a:rPr lang="en-US" sz="3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달라짐</a:t>
            </a:r>
            <a:endParaRPr sz="3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cxnSp>
        <p:nvCxnSpPr>
          <p:cNvPr id="207" name="Google Shape;207;p37"/>
          <p:cNvCxnSpPr/>
          <p:nvPr/>
        </p:nvCxnSpPr>
        <p:spPr>
          <a:xfrm>
            <a:off x="10882960" y="7139396"/>
            <a:ext cx="1" cy="604544"/>
          </a:xfrm>
          <a:prstGeom prst="straightConnector1">
            <a:avLst/>
          </a:prstGeom>
          <a:noFill/>
          <a:ln w="76200" cap="flat" cmpd="sng">
            <a:solidFill>
              <a:srgbClr val="206D38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8" descr="텍스트, 전자기기, 컴퓨터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 l="35416" t="23332" r="35000" b="24814"/>
          <a:stretch/>
        </p:blipFill>
        <p:spPr>
          <a:xfrm>
            <a:off x="2560195" y="2628900"/>
            <a:ext cx="3941717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8"/>
          <p:cNvSpPr txBox="1"/>
          <p:nvPr/>
        </p:nvSpPr>
        <p:spPr>
          <a:xfrm>
            <a:off x="3779395" y="1209301"/>
            <a:ext cx="1219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A</a:t>
            </a:r>
            <a:endParaRPr sz="1400" b="0" i="0" u="none" strike="noStrike" cap="non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16" name="Google Shape;216;p38"/>
          <p:cNvSpPr txBox="1"/>
          <p:nvPr/>
        </p:nvSpPr>
        <p:spPr>
          <a:xfrm>
            <a:off x="2041703" y="6472801"/>
            <a:ext cx="4694583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10FPS</a:t>
            </a:r>
            <a:endParaRPr sz="1400" b="0" i="0" u="none" strike="noStrike" cap="non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= 1초에 10프레임</a:t>
            </a:r>
            <a:endParaRPr sz="4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17" name="Google Shape;217;p38"/>
          <p:cNvSpPr txBox="1"/>
          <p:nvPr/>
        </p:nvSpPr>
        <p:spPr>
          <a:xfrm>
            <a:off x="7461457" y="3115864"/>
            <a:ext cx="1366442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0초</a:t>
            </a:r>
            <a:endParaRPr sz="4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18" name="Google Shape;218;p38"/>
          <p:cNvSpPr txBox="1"/>
          <p:nvPr/>
        </p:nvSpPr>
        <p:spPr>
          <a:xfrm>
            <a:off x="16053991" y="3115864"/>
            <a:ext cx="1281039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1초</a:t>
            </a:r>
            <a:endParaRPr sz="4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19" name="Google Shape;219;p38"/>
          <p:cNvSpPr/>
          <p:nvPr/>
        </p:nvSpPr>
        <p:spPr>
          <a:xfrm>
            <a:off x="8133296" y="5247324"/>
            <a:ext cx="768624" cy="198483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cxnSp>
        <p:nvCxnSpPr>
          <p:cNvPr id="220" name="Google Shape;220;p38"/>
          <p:cNvCxnSpPr/>
          <p:nvPr/>
        </p:nvCxnSpPr>
        <p:spPr>
          <a:xfrm>
            <a:off x="8133295" y="4551302"/>
            <a:ext cx="8472453" cy="0"/>
          </a:xfrm>
          <a:prstGeom prst="straightConnector1">
            <a:avLst/>
          </a:prstGeom>
          <a:noFill/>
          <a:ln w="98425" cap="flat" cmpd="sng">
            <a:solidFill>
              <a:srgbClr val="206D38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21" name="Google Shape;221;p38"/>
          <p:cNvSpPr/>
          <p:nvPr/>
        </p:nvSpPr>
        <p:spPr>
          <a:xfrm>
            <a:off x="12208131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22" name="Google Shape;222;p38"/>
          <p:cNvSpPr/>
          <p:nvPr/>
        </p:nvSpPr>
        <p:spPr>
          <a:xfrm>
            <a:off x="9563491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23" name="Google Shape;223;p38"/>
          <p:cNvSpPr/>
          <p:nvPr/>
        </p:nvSpPr>
        <p:spPr>
          <a:xfrm>
            <a:off x="8736282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10489259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25" name="Google Shape;225;p38"/>
          <p:cNvSpPr/>
          <p:nvPr/>
        </p:nvSpPr>
        <p:spPr>
          <a:xfrm>
            <a:off x="13967636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26" name="Google Shape;226;p38"/>
          <p:cNvSpPr/>
          <p:nvPr/>
        </p:nvSpPr>
        <p:spPr>
          <a:xfrm>
            <a:off x="13086737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27" name="Google Shape;227;p38"/>
          <p:cNvSpPr/>
          <p:nvPr/>
        </p:nvSpPr>
        <p:spPr>
          <a:xfrm>
            <a:off x="15727142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28" name="Google Shape;228;p38"/>
          <p:cNvSpPr/>
          <p:nvPr/>
        </p:nvSpPr>
        <p:spPr>
          <a:xfrm>
            <a:off x="11329525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29" name="Google Shape;229;p38"/>
          <p:cNvSpPr/>
          <p:nvPr/>
        </p:nvSpPr>
        <p:spPr>
          <a:xfrm>
            <a:off x="14848534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30" name="Google Shape;230;p38"/>
          <p:cNvSpPr/>
          <p:nvPr/>
        </p:nvSpPr>
        <p:spPr>
          <a:xfrm>
            <a:off x="8948814" y="5238750"/>
            <a:ext cx="768624" cy="198483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31" name="Google Shape;231;p38"/>
          <p:cNvSpPr/>
          <p:nvPr/>
        </p:nvSpPr>
        <p:spPr>
          <a:xfrm>
            <a:off x="9764332" y="5247324"/>
            <a:ext cx="903668" cy="181335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32" name="Google Shape;232;p38"/>
          <p:cNvSpPr/>
          <p:nvPr/>
        </p:nvSpPr>
        <p:spPr>
          <a:xfrm>
            <a:off x="10695408" y="5221602"/>
            <a:ext cx="768623" cy="198483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33" name="Google Shape;233;p38"/>
          <p:cNvSpPr/>
          <p:nvPr/>
        </p:nvSpPr>
        <p:spPr>
          <a:xfrm>
            <a:off x="11491440" y="5221602"/>
            <a:ext cx="903668" cy="172761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34" name="Google Shape;234;p38"/>
          <p:cNvSpPr/>
          <p:nvPr/>
        </p:nvSpPr>
        <p:spPr>
          <a:xfrm>
            <a:off x="12431332" y="5247324"/>
            <a:ext cx="903668" cy="147039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35" name="Google Shape;235;p38"/>
          <p:cNvSpPr/>
          <p:nvPr/>
        </p:nvSpPr>
        <p:spPr>
          <a:xfrm>
            <a:off x="13371223" y="5238750"/>
            <a:ext cx="768623" cy="181335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36" name="Google Shape;236;p38"/>
          <p:cNvSpPr/>
          <p:nvPr/>
        </p:nvSpPr>
        <p:spPr>
          <a:xfrm>
            <a:off x="14173200" y="5230176"/>
            <a:ext cx="768623" cy="181335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37" name="Google Shape;237;p38"/>
          <p:cNvSpPr/>
          <p:nvPr/>
        </p:nvSpPr>
        <p:spPr>
          <a:xfrm>
            <a:off x="15004777" y="5221602"/>
            <a:ext cx="903668" cy="181336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38" name="Google Shape;238;p38"/>
          <p:cNvSpPr/>
          <p:nvPr/>
        </p:nvSpPr>
        <p:spPr>
          <a:xfrm>
            <a:off x="15919177" y="5213028"/>
            <a:ext cx="768623" cy="142741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8133294" y="5970634"/>
            <a:ext cx="10154705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= </a:t>
            </a:r>
            <a:r>
              <a:rPr lang="en-US" sz="44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Time.deltaTime</a:t>
            </a:r>
            <a:endParaRPr sz="4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   x 10 (</a:t>
            </a:r>
            <a:r>
              <a:rPr lang="en-US" sz="44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프레임</a:t>
            </a: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개수</a:t>
            </a: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)</a:t>
            </a:r>
            <a:endParaRPr sz="4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   = 1초</a:t>
            </a:r>
            <a:endParaRPr sz="4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사용자 지정</PresentationFormat>
  <Paragraphs>52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Malgun Gothic</vt:lpstr>
      <vt:lpstr>Calibri</vt:lpstr>
      <vt:lpstr>G마켓 산스 TTF Medium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강형석</cp:lastModifiedBy>
  <cp:revision>2</cp:revision>
  <dcterms:created xsi:type="dcterms:W3CDTF">2021-08-17T18:42:21Z</dcterms:created>
  <dcterms:modified xsi:type="dcterms:W3CDTF">2022-05-31T06:42:15Z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0x0101009E93228E215D204B831546387466D83A</vt:lpwstr>
  </property>
</Properties>
</file>