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62" r:id="rId5"/>
    <p:sldId id="290" r:id="rId6"/>
    <p:sldId id="292" r:id="rId7"/>
    <p:sldId id="289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67" r:id="rId21"/>
  </p:sldIdLst>
  <p:sldSz cx="18288000" cy="10287000"/>
  <p:notesSz cx="10287000" cy="18288000"/>
  <p:embeddedFontLst>
    <p:embeddedFont>
      <p:font typeface="G마켓 산스 TTF Bold" panose="02000000000000000000" pitchFamily="2" charset="-127"/>
      <p:bold r:id="rId23"/>
    </p:embeddedFont>
    <p:embeddedFont>
      <p:font typeface="G마켓 산스 TTF Medium" panose="02000000000000000000" pitchFamily="2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F7111-6067-4AC1-93EE-BF0424B1769B}" v="32" dt="2021-09-11T05:09:3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4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lvl="1">
              <a:buChar char="•"/>
            </a:pPr>
            <a:r>
              <a:rPr lang="ko-KR" altLang="en-US"/>
              <a:t>두 번째 수준</a:t>
            </a:r>
          </a:p>
          <a:p>
            <a:pPr lvl="2">
              <a:buChar char="•"/>
            </a:pPr>
            <a:r>
              <a:rPr lang="ko-KR" altLang="en-US"/>
              <a:t>세 번째 수준</a:t>
            </a:r>
          </a:p>
          <a:p>
            <a:pPr lvl="3">
              <a:buChar char="•"/>
            </a:pPr>
            <a:r>
              <a:rPr lang="ko-KR" altLang="en-US"/>
              <a:t>네 번째 수준</a:t>
            </a:r>
          </a:p>
          <a:p>
            <a:pPr lvl="4">
              <a:buChar char="•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1727180"/>
            <a:ext cx="16847119" cy="6832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Lerp </a:t>
            </a:r>
            <a:r>
              <a:rPr lang="ko-KR" altLang="en-US" sz="7200" dirty="0" err="1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선형보간</a:t>
            </a:r>
            <a:endParaRPr lang="en-US" altLang="ko-KR" sz="7200" dirty="0" smtClean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점 사이의 값을 구하기 위해</a:t>
            </a:r>
            <a:endParaRPr lang="en-US" altLang="ko-KR" sz="60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점을 연결한 직선을 만들어</a:t>
            </a:r>
            <a:endParaRPr lang="en-US" altLang="ko-KR" sz="60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 값을 계산하는 방법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737574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3932847" y="6036048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603604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485064" y="7159723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5345" y="8117148"/>
            <a:ext cx="351731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 후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5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20776" y="6108928"/>
            <a:ext cx="548419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값이 클수록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04970" y="6380410"/>
            <a:ext cx="51619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</a:t>
            </a:r>
            <a:r>
              <a:rPr lang="ko-KR" altLang="en-US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빠르게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74967" y="3033363"/>
            <a:ext cx="14528337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speed * </a:t>
            </a:r>
            <a:r>
              <a:rPr lang="en-US" altLang="ko-KR" sz="54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Time.deltaTime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08275" y="6108928"/>
            <a:ext cx="806502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기기에서 같은 속도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04970" y="6380410"/>
            <a:ext cx="6628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</a:t>
            </a:r>
            <a:r>
              <a:rPr lang="en-US" altLang="ko-KR" sz="54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Time.deltaTime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2235012"/>
            <a:ext cx="16847119" cy="581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Lerp </a:t>
            </a:r>
            <a:r>
              <a:rPr lang="ko-KR" altLang="en-US" sz="7200" dirty="0" err="1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선형보간을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이용한</a:t>
            </a:r>
            <a:endParaRPr lang="en-US" altLang="ko-KR" sz="7200" dirty="0" smtClean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부드러운 움직임의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</a:t>
            </a:r>
            <a:endParaRPr lang="en-US" altLang="ko-KR" sz="7200" dirty="0" smtClean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영원히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도달할 수 없다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0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534988"/>
            <a:ext cx="16847119" cy="8309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 해결 방법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오차를 포함하여 판단한다</a:t>
            </a:r>
            <a:endParaRPr lang="en-US" altLang="ko-KR" sz="72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if(a &gt;= 0.9999f)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도착하기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0.0001 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전에</a:t>
            </a:r>
            <a:endParaRPr lang="en-US" altLang="ko-KR" sz="54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도착했다고 판단하기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7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534988"/>
            <a:ext cx="1684711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 해결 방법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 위치를 고정한 뒤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값을 증가</a:t>
            </a:r>
            <a:endParaRPr lang="en-US" altLang="ko-KR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28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</a:t>
            </a:r>
            <a:r>
              <a:rPr lang="en-US" altLang="ko-KR" sz="72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a_start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b, t)</a:t>
            </a:r>
            <a:endParaRPr lang="en-US" altLang="ko-KR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 원하는 속도로 증가하도록 하면</a:t>
            </a:r>
            <a:endParaRPr lang="en-US" altLang="ko-KR" sz="54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위치는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 서서히 이동한다</a:t>
            </a:r>
            <a:endParaRPr lang="en-US" altLang="ko-KR" sz="54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6626" y="8737151"/>
            <a:ext cx="72747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4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t += </a:t>
            </a:r>
            <a:r>
              <a:rPr lang="en-US" altLang="ko-KR" sz="4400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Time.deltaTime</a:t>
            </a:r>
            <a:endParaRPr lang="en-US" altLang="ko-KR" sz="4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3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534988"/>
            <a:ext cx="16847119" cy="5955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 해결 방법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 위치를 고정한 뒤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값을 증가</a:t>
            </a:r>
            <a:endParaRPr lang="en-US" altLang="ko-KR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28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28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속도로 이동 가능</a:t>
            </a:r>
            <a:endParaRPr lang="en-US" altLang="ko-KR" sz="54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4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176212" y="2108053"/>
            <a:ext cx="17935575" cy="6070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Mathf.Lerp</a:t>
            </a:r>
            <a:r>
              <a:rPr lang="en-US" altLang="ko-KR" sz="60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(float)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간의 선형보간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Vector2.Lerp 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Vector2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간의 선형보간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Vector3.Lerp 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Vector3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간의 선형보간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Quaternion.Lerp</a:t>
            </a:r>
            <a:r>
              <a:rPr lang="en-US" altLang="ko-KR" sz="60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Quaternion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간의 선형보간</a:t>
            </a: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4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9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547508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18401" y="4135389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413538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967036"/>
            <a:ext cx="16847119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 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사이의 중간 값 구하기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698205" y="4135389"/>
            <a:ext cx="891591" cy="1555723"/>
            <a:chOff x="2577524" y="3227737"/>
            <a:chExt cx="891591" cy="1555723"/>
          </a:xfrm>
        </p:grpSpPr>
        <p:sp>
          <p:nvSpPr>
            <p:cNvPr id="22" name="타원 21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77524" y="3227737"/>
              <a:ext cx="89159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96394" y="7535446"/>
            <a:ext cx="7095212" cy="1234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1819513"/>
            <a:ext cx="16847119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= Lerp(float a, float b, float t)</a:t>
            </a: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70543" y="3559324"/>
            <a:ext cx="3946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(* t</a:t>
            </a:r>
            <a:r>
              <a:rPr lang="ko-KR" altLang="en-US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퍼센트 개념</a:t>
            </a:r>
            <a:r>
              <a:rPr lang="en-US" altLang="ko-KR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4783460"/>
            <a:ext cx="9144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 = 0</a:t>
            </a:r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때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 = a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 = 1</a:t>
            </a:r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때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 = b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(* 0.5</a:t>
            </a:r>
            <a:r>
              <a:rPr lang="ko-KR" altLang="en-US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중간</a:t>
            </a:r>
            <a:r>
              <a:rPr lang="en-US" altLang="ko-KR" sz="36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0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2512010"/>
            <a:ext cx="16847119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Lerp </a:t>
            </a:r>
            <a:r>
              <a:rPr lang="ko-KR" altLang="en-US" sz="7200" dirty="0" err="1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선형보간</a:t>
            </a:r>
            <a:endParaRPr lang="en-US" altLang="ko-KR" sz="7200" dirty="0" smtClean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값</a:t>
            </a: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ko-KR" altLang="en-US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 </a:t>
            </a: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값으로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부드럽게 변경하도록 할 수 있다</a:t>
            </a:r>
            <a:r>
              <a:rPr lang="en-US" altLang="ko-KR" sz="6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7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1151" y="6079604"/>
            <a:ext cx="1262076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 </a:t>
            </a:r>
            <a:r>
              <a:rPr lang="ko-KR" altLang="en-US" sz="54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프레임마다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sz="54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중간값을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구한 후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5400" dirty="0" err="1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중간값을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에게 할당한다</a:t>
            </a: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3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737574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18401" y="6036049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603604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927977" y="71597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737574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739082" y="6036049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603604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895843" y="71597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4694" y="8117148"/>
            <a:ext cx="335861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 후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3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737574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1706948" y="6036048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603604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379776" y="7162213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4162" y="8117148"/>
            <a:ext cx="3499676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 후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>
            <a:stCxn id="6" idx="6"/>
            <a:endCxn id="12" idx="2"/>
          </p:cNvCxnSpPr>
          <p:nvPr/>
        </p:nvCxnSpPr>
        <p:spPr>
          <a:xfrm>
            <a:off x="3239344" y="7375748"/>
            <a:ext cx="11624365" cy="0"/>
          </a:xfrm>
          <a:prstGeom prst="line">
            <a:avLst/>
          </a:prstGeom>
          <a:ln w="101600">
            <a:solidFill>
              <a:srgbClr val="206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3190881" y="6036049"/>
            <a:ext cx="809837" cy="1555723"/>
            <a:chOff x="2618401" y="3227737"/>
            <a:chExt cx="809837" cy="1555723"/>
          </a:xfrm>
        </p:grpSpPr>
        <p:sp>
          <p:nvSpPr>
            <p:cNvPr id="6" name="타원 5"/>
            <p:cNvSpPr/>
            <p:nvPr/>
          </p:nvSpPr>
          <p:spPr>
            <a:xfrm>
              <a:off x="2807296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18401" y="3227737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674814" y="6036048"/>
            <a:ext cx="809837" cy="1555724"/>
            <a:chOff x="14674814" y="3227736"/>
            <a:chExt cx="809837" cy="1555724"/>
          </a:xfrm>
        </p:grpSpPr>
        <p:sp>
          <p:nvSpPr>
            <p:cNvPr id="12" name="타원 11"/>
            <p:cNvSpPr/>
            <p:nvPr/>
          </p:nvSpPr>
          <p:spPr>
            <a:xfrm>
              <a:off x="14863709" y="4351412"/>
              <a:ext cx="432048" cy="432048"/>
            </a:xfrm>
            <a:prstGeom prst="ellipse">
              <a:avLst/>
            </a:prstGeom>
            <a:solidFill>
              <a:srgbClr val="206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74814" y="3227736"/>
              <a:ext cx="80983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720441" y="897787"/>
            <a:ext cx="1684711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</a:t>
            </a:r>
            <a:r>
              <a:rPr lang="en-US" altLang="ko-KR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</a:t>
            </a:r>
            <a:r>
              <a:rPr lang="ko-KR" altLang="en-US" sz="7200" dirty="0" smtClean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부드럽게 이동하기</a:t>
            </a:r>
            <a:endParaRPr lang="en-US" altLang="ko-KR" sz="7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21742" y="71597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40789" y="3033363"/>
            <a:ext cx="7021474" cy="2262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업데이트 함수 안에서</a:t>
            </a:r>
            <a:r>
              <a:rPr lang="en-US" altLang="ko-KR" sz="40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= Lerp(A, B, 0.5f)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3360" y="8117148"/>
            <a:ext cx="350128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5400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 후</a:t>
            </a:r>
            <a:endParaRPr lang="en-US" altLang="ko-KR" sz="54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6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G마켓 산스 TTF Medium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G마켓 산스 TTF Medium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55461-7DF2-4C6B-BD2D-7115E54FAB1F}">
  <ds:schemaRefs>
    <ds:schemaRef ds:uri="http://purl.org/dc/elements/1.1/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6주차_4일차_Time.deltaTime</Template>
  <TotalTime>182</TotalTime>
  <Words>429</Words>
  <Application>Microsoft Office PowerPoint</Application>
  <PresentationFormat>사용자 지정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G마켓 산스 TTF Bold</vt:lpstr>
      <vt:lpstr>G마켓 산스 TTF Medium</vt:lpstr>
      <vt:lpstr>Calibri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강형석</cp:lastModifiedBy>
  <cp:revision>11</cp:revision>
  <dcterms:created xsi:type="dcterms:W3CDTF">2021-09-11T03:46:48Z</dcterms:created>
  <dcterms:modified xsi:type="dcterms:W3CDTF">2022-05-31T06:42:39Z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