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302" r:id="rId6"/>
    <p:sldId id="303" r:id="rId7"/>
    <p:sldId id="280" r:id="rId8"/>
    <p:sldId id="296" r:id="rId9"/>
    <p:sldId id="297" r:id="rId10"/>
    <p:sldId id="299" r:id="rId11"/>
    <p:sldId id="298" r:id="rId12"/>
    <p:sldId id="300" r:id="rId13"/>
    <p:sldId id="30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003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88666" y="5192925"/>
            <a:ext cx="3528810" cy="754910"/>
          </a:xfrm>
        </p:spPr>
        <p:txBody>
          <a:bodyPr/>
          <a:lstStyle>
            <a:lvl1pPr marL="0" indent="0" algn="ctr">
              <a:buNone/>
              <a:defRPr sz="2400">
                <a:latin typeface="Arcon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Change Text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06829" y="2206806"/>
            <a:ext cx="9208394" cy="295762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Helvetica Compressed" pitchFamily="50" charset="0"/>
              </a:defRPr>
            </a:lvl1pPr>
          </a:lstStyle>
          <a:p>
            <a:r>
              <a:rPr lang="en-US" dirty="0"/>
              <a:t>Click to Change Title</a:t>
            </a:r>
          </a:p>
        </p:txBody>
      </p:sp>
    </p:spTree>
    <p:extLst>
      <p:ext uri="{BB962C8B-B14F-4D97-AF65-F5344CB8AC3E}">
        <p14:creationId xmlns:p14="http://schemas.microsoft.com/office/powerpoint/2010/main" val="207634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0"/>
            <a:ext cx="12192000" cy="6860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7803" y="4520"/>
            <a:ext cx="8414197" cy="884123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Helvetica Compressed" pitchFamily="50" charset="0"/>
              </a:defRPr>
            </a:lvl1pPr>
          </a:lstStyle>
          <a:p>
            <a:r>
              <a:rPr lang="en-US" dirty="0"/>
              <a:t>Click to Change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3341" y="1043189"/>
            <a:ext cx="10220459" cy="4984124"/>
          </a:xfrm>
        </p:spPr>
        <p:txBody>
          <a:bodyPr/>
          <a:lstStyle>
            <a:lvl1pPr>
              <a:defRPr>
                <a:latin typeface="Arcon" panose="00000500000000000000" pitchFamily="50" charset="0"/>
              </a:defRPr>
            </a:lvl1pPr>
            <a:lvl2pPr>
              <a:defRPr>
                <a:latin typeface="Arcon" panose="00000500000000000000" pitchFamily="50" charset="0"/>
              </a:defRPr>
            </a:lvl2pPr>
            <a:lvl3pPr>
              <a:defRPr>
                <a:latin typeface="Arcon" panose="00000500000000000000" pitchFamily="50" charset="0"/>
              </a:defRPr>
            </a:lvl3pPr>
            <a:lvl4pPr>
              <a:defRPr>
                <a:latin typeface="Arcon" panose="00000500000000000000" pitchFamily="50" charset="0"/>
              </a:defRPr>
            </a:lvl4pPr>
            <a:lvl5pPr>
              <a:defRPr>
                <a:latin typeface="Arcon" panose="00000500000000000000" pitchFamily="50" charset="0"/>
              </a:defRPr>
            </a:lvl5pPr>
          </a:lstStyle>
          <a:p>
            <a:pPr lvl="0"/>
            <a:r>
              <a:rPr lang="en-US" dirty="0"/>
              <a:t>Click to Change Text</a:t>
            </a:r>
          </a:p>
        </p:txBody>
      </p:sp>
    </p:spTree>
    <p:extLst>
      <p:ext uri="{BB962C8B-B14F-4D97-AF65-F5344CB8AC3E}">
        <p14:creationId xmlns:p14="http://schemas.microsoft.com/office/powerpoint/2010/main" val="283039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572B-628B-435A-AEFA-D6DF67C6A16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62C-B4B7-4CE3-AE0E-C73395F4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ORDERING AND INVENTORY MONITORING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23E6B-D970-4687-B045-CE5AB2929372}"/>
              </a:ext>
            </a:extLst>
          </p:cNvPr>
          <p:cNvSpPr txBox="1"/>
          <p:nvPr/>
        </p:nvSpPr>
        <p:spPr>
          <a:xfrm>
            <a:off x="2061882" y="5334757"/>
            <a:ext cx="8068235" cy="86177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500" dirty="0"/>
              <a:t>PROPONENTS: 	   </a:t>
            </a:r>
            <a:r>
              <a:rPr lang="en-US" sz="2500" dirty="0" err="1"/>
              <a:t>Reynan</a:t>
            </a:r>
            <a:r>
              <a:rPr lang="en-US" sz="2500" dirty="0"/>
              <a:t> </a:t>
            </a:r>
            <a:r>
              <a:rPr lang="en-US" sz="2500" dirty="0" err="1"/>
              <a:t>Jhay</a:t>
            </a:r>
            <a:r>
              <a:rPr lang="en-US" sz="2500" dirty="0"/>
              <a:t> A. </a:t>
            </a:r>
            <a:r>
              <a:rPr lang="en-US" sz="2500" dirty="0" err="1"/>
              <a:t>Busano</a:t>
            </a:r>
            <a:endParaRPr lang="en-US" sz="2500" dirty="0"/>
          </a:p>
          <a:p>
            <a:pPr algn="ctr"/>
            <a:r>
              <a:rPr lang="en-US" sz="2500" dirty="0" err="1"/>
              <a:t>Eljay</a:t>
            </a:r>
            <a:r>
              <a:rPr lang="en-US" sz="2500" dirty="0"/>
              <a:t> </a:t>
            </a:r>
            <a:r>
              <a:rPr lang="en-US" sz="2500" dirty="0" err="1"/>
              <a:t>Ralden</a:t>
            </a:r>
            <a:r>
              <a:rPr lang="en-US" sz="2500" dirty="0"/>
              <a:t> C. </a:t>
            </a:r>
            <a:r>
              <a:rPr lang="en-US" sz="2500" dirty="0" err="1"/>
              <a:t>Secuya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3887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B513-6DFD-4CFD-A862-2A36FD5B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360" y="67867"/>
            <a:ext cx="10171279" cy="88412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759345-377F-E8E5-95B2-133933284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7597" y="1015490"/>
            <a:ext cx="6150405" cy="4827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97A9ED-4F02-BCB9-6647-145150B3B241}"/>
              </a:ext>
            </a:extLst>
          </p:cNvPr>
          <p:cNvSpPr txBox="1"/>
          <p:nvPr/>
        </p:nvSpPr>
        <p:spPr>
          <a:xfrm>
            <a:off x="683998" y="1015490"/>
            <a:ext cx="4051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orders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inventory/products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reports</a:t>
            </a:r>
            <a:endParaRPr lang="en-PH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7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B513-6DFD-4CFD-A862-2A36FD5B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21" y="67273"/>
            <a:ext cx="8414197" cy="88412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D0F6-E0A3-1FD2-9E25-375F8533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89" y="936938"/>
            <a:ext cx="11058659" cy="49841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PH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0807B-D842-B296-54B6-BB6149B9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7" y="936938"/>
            <a:ext cx="8672156" cy="54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4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B513-6DFD-4CFD-A862-2A36FD5B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21" y="67273"/>
            <a:ext cx="8414197" cy="88412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REFERENCES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3BFB-7E83-ED48-A01A-82CC027D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89" y="936938"/>
            <a:ext cx="11058659" cy="4984124"/>
          </a:xfrm>
        </p:spPr>
        <p:txBody>
          <a:bodyPr numCol="2">
            <a:normAutofit lnSpcReduction="10000"/>
          </a:bodyPr>
          <a:lstStyle/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-, P. S., &amp; -, S. B. (2023). Unlocking Customer Engagement: the Power of Mobile Apps in Enhancing Customer Experience.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International Journal For Multidisciplinary Research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(3), 1–7. https://doi.org/10.36948/ijfmr.2023.v05i03.4103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Ashley, M. N., Margate, C. F., Ravina, M. C.,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Pido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J. J. G., &amp; Young, M. N. (2020).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Seiton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A Mobile Inventory Management System Application for Micro, Small and Medium-sized Enterprise. Doi: 10.1109/ICETAS51660.2020.9484183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Bahillo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E. L. (2022). Documented Experiences among Food Service Businesses towards Future-Proofing the Industry.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JPAIR Multidisciplinary Research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49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(1), 17–36. https://doi.org/10.7719/jpair.v49i1.625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Benedict Mia, I., Jimenez, S.,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Habaradas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R., Jaye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Ranieses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J., Javier, C., &amp; Enriquez, J. (2024). Digital Technology Adoption Among Philippine Micro-, Small-,and Medium-Sized Enterprises: Barriers, Enablers &amp; Challenges During COVID-19.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Journal of Business, Ethics and Society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(1), 0–17. https://doi.org/10.61781/4-1i2024/1bmlm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Cankat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E. (2021).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Journal of Retailing and Consumer Services Role of mobile food-ordering applications in developing restaurants ’ brand satisfaction and loyalty in the pandemic period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62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(May). https://doi.org/10.1016/j.jretconser.2021.102608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Castillo-Vergara, M.,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Quispe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-Fuentes, I., &amp; Poblete, J. (2021). Technological innovation in the food industry: A bibliometric analysis.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Engineering Economics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32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(3), 197–209. https://doi.org/10.5755/j01.ee.32.3.26000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Castillo, A. M. M.,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Salonga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L. J. L., Sia, J. A. L., &amp; Young, M. N. (2020).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Improving Fast-Food Restaurants ’ Method of Operation : Automated Drive-Through Ordering System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1838–1849.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Claudine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Sykimte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(2023). Revolutionizing the Dining Experience: Exploring Digital Innovations in Food Ordering for Enhanced Customer Satisfaction.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International Journal of Advanced Research in Science, Communication and Technology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698–703. https://doi.org/10.48175/ijarsct-12358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Santos, J. R.,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Suyom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J. R.,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Comora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 B., de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Santos, G. N., de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Santos, M. G., &amp;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Aruy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R. C. (2021).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Imbentaryo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App: An Intelligent Inventory and Decision Support System. Doi: 10.1109/IT51528.2021.9390123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Franklin, W. S., Salazar, M. S., Martínez-García, S.,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Ureña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-Aguirre, J. P., &amp; Altamirano, S. (2023). UAVs for Business Adoptions in Smart City Environments: Inventory Management System. Electronics, 12(9), 2090-2090. Doi: 10.3390/electronics12092090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Herawati, A.,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Sarwani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S.,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Listyawati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L.,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Kamariyah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S., &amp;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Widiarto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D. S. (2023). Strengthening spice coffee SMEs based on digital marketing for sustainable business improvement. </a:t>
            </a:r>
            <a:r>
              <a:rPr lang="en-US" sz="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Abdimas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US" sz="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Jurnal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Pengabdian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Masyarakat Universitas Merdeka Malang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8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(2), 336–346. https://doi.org/10.26905/abdimas.v8i2.8982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Jenelen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F. (2019).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University of Caloocan City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May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1960.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King, H. (2022).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Chapter 7 Digital Technology to Enable Food Safety Management Systems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July 2020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https://doi.org/10.1007/978-3-030-44735-9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Kurnaedi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D.,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Oktora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E., Nasrullah, I.,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Prayoga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A., &amp;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Pramanto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F. A. (2023). Asset and Inventory Data Monitoring Application Design PT.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Transmarco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Bit-Tech, 5(3), 174-181. Doi: 10.32877/bt.v5i3.731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Macailao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 C. (2023).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Assessment of electronic payment platforms adoption and perceived benefits of local coffee shops in </a:t>
            </a:r>
            <a:r>
              <a:rPr lang="en-US" sz="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poblacion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cauayan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city, </a:t>
            </a:r>
            <a:r>
              <a:rPr lang="en-US" sz="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isabela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philippines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May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Margate, Ashley &amp; Ravina, Ma &amp;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Pido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Jeric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&amp; Young, Michael. (2020).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Seiton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A Mobile Inventory Management System Application for Micro, Small and Medium-sized Enterprise. 1-5. 10.1109/ICETAS51660.2020.9484183.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Maryam, H., Ali, K., &amp; Sarah, M. (2019). Effective implementation of agile methodologies in inventory management systems. International Journal of Information Systems and Software Engineering, 14(2), 89-105.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Morokhovych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V., &amp;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Morokhovych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B. (2023). Digital Technologies as an Important Factor of the Restaurant Business Development.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Restaurant and Hotel Consulting. Innovations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(1), 27–36. https://doi.org/10.31866/2616-7468.6.1.2023.278469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Noah, A., Ray, K., &amp;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Rohel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J. (2021). Mobilizing the streets: the role of food vendors in urban life. Food, Culture, and Society,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doi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10.1080/15528014.2020.1860454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Profile, S. E. E. (2020).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Implementation of Responsive Online Food Ordering Application with Social Media Integration A Project Submitted to University of Derby for the Degree of BSc ( Hons ) in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January 2018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https://doi.org/10.13140/RG.2.2.32716.36486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R. Islam, A. M. and M. H. (2018). This document is discoverable and free to researchers across the globe due to the work of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AgEcon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Search . Help ensure our sustainability .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ａ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ｃ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ｔ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ｏ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ｒ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 err="1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ｓＩ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ｎ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ｆ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ｌ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ｕ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ｅ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ｎ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ｃ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ｉ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ｎ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 err="1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ｇＰ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ｒ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ｉ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ｃ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 err="1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ｅｏ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 err="1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ｆＡ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ｇ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ｒ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ｉ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ｃ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ｕ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ｌ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ｔ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ｕ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ｒ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ａ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 err="1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ｌＰ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ｒ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ｏ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ｄ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ｕ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ｃ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ｔ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ｓ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ａ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ｎ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 err="1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ｄＳ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ｔ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ａ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ｂ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ｉ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ｌ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ｉ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ｔ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 err="1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ｙＣ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ｏ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ｕ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ｎ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ｔ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MS Mincho" panose="02020609040205080304" pitchFamily="49" charset="-128"/>
                <a:ea typeface="Times New Roman" panose="02020603050405020304" pitchFamily="18" charset="0"/>
                <a:cs typeface="Arial" panose="020B0604020202020204" pitchFamily="34" charset="0"/>
              </a:rPr>
              <a:t>ｅ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AgEcon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Search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18.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Rodgers, S. (2019). Innovation in food service technology and its strategic role.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International Journal of Hospitality Management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26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(4), 899–912. https://doi.org/10.1016/j.ijhm.2006.10.001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Salih, H. S., Ghazi, M., &amp;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Aljanabi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 (2023). Implementing an Automated Inventory Management System for Small and Medium-sized Enterprises.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Iraqi Journal for Computer Science and Mathematics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(2), 238–244. https://doi.org/10.52866/ijcsm.2023.02.02.021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Sebastian Chavez, J. B., Anne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Magsino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N. G., &amp; Alberto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Madrilejos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F. (2021). Effectiveness of Digital Marketing Strategies of Coffee Shops in Tagaytay amidst Covid-19 Pandemic.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International Journal of Management and Commerce Innovations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(2), 467–479. www.researchpublish.com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Tsiotsou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R. H. (2020). Social media and customer engagement.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Routledge Handbook of Service Research Insights and Ideas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September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373–387. https://doi.org/10.4324/9781351245234-19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Umunna, J. N. (2021). </a:t>
            </a:r>
            <a:r>
              <a:rPr lang="en-US" sz="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Social Media Marketing Strategies for Increasing Customer Engagement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1–148.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Virginia, B. (2020). Agile methodologies in system development: A practical guide.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TechPress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746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Ying, C. (2019). Data-driven Approaches to Inventory Management.</a:t>
            </a:r>
            <a:endParaRPr lang="en-PH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PH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0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B513-6DFD-4CFD-A862-2A36FD5B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21" y="67273"/>
            <a:ext cx="8414197" cy="8841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PILOT TESTING</a:t>
            </a:r>
          </a:p>
        </p:txBody>
      </p:sp>
    </p:spTree>
    <p:extLst>
      <p:ext uri="{BB962C8B-B14F-4D97-AF65-F5344CB8AC3E}">
        <p14:creationId xmlns:p14="http://schemas.microsoft.com/office/powerpoint/2010/main" val="1037039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iley Face 4">
            <a:hlinkClick r:id="" action="ppaction://noaction"/>
            <a:extLst>
              <a:ext uri="{FF2B5EF4-FFF2-40B4-BE49-F238E27FC236}">
                <a16:creationId xmlns:a16="http://schemas.microsoft.com/office/drawing/2014/main" id="{38393BF2-1DA2-4FAF-AC21-3040F026D677}"/>
              </a:ext>
            </a:extLst>
          </p:cNvPr>
          <p:cNvSpPr/>
          <p:nvPr/>
        </p:nvSpPr>
        <p:spPr>
          <a:xfrm>
            <a:off x="9465971" y="6480591"/>
            <a:ext cx="309093" cy="309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1B466-E764-4701-A65E-88D708063E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628" y="940219"/>
            <a:ext cx="6423599" cy="537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3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341" y="1043189"/>
            <a:ext cx="11058659" cy="4984124"/>
          </a:xfrm>
        </p:spPr>
        <p:txBody>
          <a:bodyPr>
            <a:normAutofit/>
          </a:bodyPr>
          <a:lstStyle/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managing orders and inventory in small cafes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issues: manual processes, inefficiencies, and errors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digital solutions for improving operations</a:t>
            </a:r>
            <a:endParaRPr lang="en-PH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91332-2E3D-4E5D-960B-137266A79AAD}"/>
              </a:ext>
            </a:extLst>
          </p:cNvPr>
          <p:cNvSpPr/>
          <p:nvPr/>
        </p:nvSpPr>
        <p:spPr>
          <a:xfrm>
            <a:off x="1706880" y="67491"/>
            <a:ext cx="8778240" cy="68699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con" panose="00000500000000000000"/>
              </a:rPr>
              <a:t>INTRODUCTION</a:t>
            </a:r>
            <a:endParaRPr lang="en-PH" sz="3600" dirty="0">
              <a:solidFill>
                <a:srgbClr val="FF0000"/>
              </a:solidFill>
              <a:latin typeface="Arco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4562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75" y="0"/>
            <a:ext cx="10859590" cy="884123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STATEMENT OF THE PROBLEM</a:t>
            </a:r>
            <a:endParaRPr lang="en-PH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by Alter’s Café:</a:t>
            </a:r>
          </a:p>
          <a:p>
            <a:pPr marL="0" indent="0" algn="just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visibility into inventory levels makes it difficult to manage ingredients stock efficiently.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sales data manually is time-consuming and prone to errors.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order management processes lead to delays and customer dissatisfaction.</a:t>
            </a:r>
          </a:p>
        </p:txBody>
      </p:sp>
    </p:spTree>
    <p:extLst>
      <p:ext uri="{BB962C8B-B14F-4D97-AF65-F5344CB8AC3E}">
        <p14:creationId xmlns:p14="http://schemas.microsoft.com/office/powerpoint/2010/main" val="18711547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BE6-B17E-4414-A760-E129CFF9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586" y="0"/>
            <a:ext cx="10068826" cy="88412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OBJECTIVE OF THE STUDY</a:t>
            </a:r>
            <a:endParaRPr lang="en-PH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4D50-14CB-92A5-AF25-692452846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69" y="936938"/>
            <a:ext cx="11058659" cy="49841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the study is to develop a digital solution for Alter’s Café that addresses its specific challenges and improves its overall operational efficiency.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gathering data on the café's needs, identifying common challenges, designing and developing the application, and testing and implementing the system.</a:t>
            </a:r>
          </a:p>
        </p:txBody>
      </p:sp>
    </p:spTree>
    <p:extLst>
      <p:ext uri="{BB962C8B-B14F-4D97-AF65-F5344CB8AC3E}">
        <p14:creationId xmlns:p14="http://schemas.microsoft.com/office/powerpoint/2010/main" val="181514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6ECA-4A1D-41CA-AA59-CDD6A32E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0"/>
            <a:ext cx="10624457" cy="88412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SCOPE AND LIMITATION</a:t>
            </a:r>
            <a:endParaRPr lang="en-PH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777E-A547-80C8-6D4B-B316915B8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39" y="936938"/>
            <a:ext cx="5381761" cy="49841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includes making order processing more efficient, simplifying inventory monitoring, and tracking sales data effectively.</a:t>
            </a:r>
            <a:endParaRPr lang="en-PH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8BB423-7C44-2519-1109-278C52C072FD}"/>
              </a:ext>
            </a:extLst>
          </p:cNvPr>
          <p:cNvSpPr txBox="1">
            <a:spLocks/>
          </p:cNvSpPr>
          <p:nvPr/>
        </p:nvSpPr>
        <p:spPr>
          <a:xfrm>
            <a:off x="6096000" y="989753"/>
            <a:ext cx="5381761" cy="498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con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con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con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con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con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include the absence of full sales data analytics such as charts, authentication, and the need for manual adjustment of ingredient stock levels.</a:t>
            </a:r>
            <a:endParaRPr lang="en-PH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1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6ECA-4A1D-41CA-AA59-CDD6A32E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0"/>
            <a:ext cx="10624457" cy="884123"/>
          </a:xfrm>
        </p:spPr>
        <p:txBody>
          <a:bodyPr>
            <a:normAutofit/>
          </a:bodyPr>
          <a:lstStyle/>
          <a:p>
            <a:r>
              <a:rPr lang="en-PH" sz="3600" dirty="0">
                <a:solidFill>
                  <a:srgbClr val="FF0000"/>
                </a:solidFill>
              </a:rPr>
              <a:t>REVIEW OF RELATED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777E-A547-80C8-6D4B-B316915B8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38" y="1053052"/>
            <a:ext cx="10693990" cy="4984124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Studies</a:t>
            </a:r>
          </a:p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Innovation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Studies by Castillo-Vergara et al. (2021)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Macailao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(2023) highlight the role of technology in improving efficiency. These studies emphasize the importance of digital solutions tailored to the specific needs of businesses.</a:t>
            </a:r>
          </a:p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and Sustainability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Mia et al. (2024) and Sebastian Chavez et al. (2021) discuss how digital marketing strategies and technology adoption are crucial for the sustainability and growth of food-related businesses.</a:t>
            </a:r>
          </a:p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Castillo et al. (2020)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Bahillo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(2022) showcase the potential of digital solutions in optimizing processes and future-proofing operations.</a:t>
            </a:r>
          </a:p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Studies by Claudine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Sykimte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(2023) and Umunna (2021) emphasize the importance of innovative digital solutions and communication strategies in engaging customers.</a:t>
            </a:r>
          </a:p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Self-Service Technologies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Research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Jenelen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(2019) and Margate et al. (2020) highlights the benefits of self-service technologies and mobile applications in enhancing customer satisfaction and operational efficiency.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Studies</a:t>
            </a:r>
          </a:p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Food-Ordering Apps (MFOAs):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Cankat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(2021) and Sharma et al. (2023) discuss the critical role of MFOAs in improving customer satisfaction and loyalty.</a:t>
            </a:r>
          </a:p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for SMEs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Herawati et al. (2023) show how digital marketing can boost engagement and social media presence for small businesses.</a:t>
            </a:r>
          </a:p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Efficiency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Salih et al. (2023) and Rahman (2020) highlight the benefits of automated inventory management and responsive online food ordering applications.</a:t>
            </a:r>
          </a:p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 via Social Media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Tsiotsou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(2020) explains how social media enhances customer engagement and satisfaction.</a:t>
            </a:r>
            <a:endParaRPr lang="en-PH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8BB423-7C44-2519-1109-278C52C072FD}"/>
              </a:ext>
            </a:extLst>
          </p:cNvPr>
          <p:cNvSpPr txBox="1">
            <a:spLocks/>
          </p:cNvSpPr>
          <p:nvPr/>
        </p:nvSpPr>
        <p:spPr>
          <a:xfrm>
            <a:off x="6096001" y="1053052"/>
            <a:ext cx="5381761" cy="498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con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con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con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con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con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PH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56E3-309B-4E55-B3C6-FBA50B9F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0"/>
            <a:ext cx="10546080" cy="884123"/>
          </a:xfrm>
        </p:spPr>
        <p:txBody>
          <a:bodyPr/>
          <a:lstStyle/>
          <a:p>
            <a:r>
              <a:rPr lang="en-GB" sz="3600" dirty="0">
                <a:solidFill>
                  <a:srgbClr val="FF0000"/>
                </a:solidFill>
              </a:rPr>
              <a:t>SYNTHESIS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D5694-E070-4A02-B100-590A2CA4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770" y="936938"/>
            <a:ext cx="10220459" cy="498412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Critical Need for Digital Solutions: The studies reviewed emphasize that small-scale cafes like Alter's Café can greatly benefit from digital solutions tailored to their specific needs.</a:t>
            </a:r>
          </a:p>
          <a:p>
            <a:pPr algn="just"/>
            <a:r>
              <a:rPr lang="en-US" dirty="0"/>
              <a:t>Operational Efficiency: Digital solutions improve efficiency by streamlining operations such as order processing and inventory management.</a:t>
            </a:r>
          </a:p>
          <a:p>
            <a:pPr algn="just"/>
            <a:r>
              <a:rPr lang="en-US" dirty="0"/>
              <a:t>Customer Engagement: Enhancing customer engagement through digital platforms is crucial for business growth and customer satisfaction.</a:t>
            </a:r>
          </a:p>
          <a:p>
            <a:pPr algn="just"/>
            <a:r>
              <a:rPr lang="en-US" dirty="0"/>
              <a:t>Technological Innovation: Embracing technological advancements is essential for the sustainability and competitiveness of small cafes like Alters Cafe.</a:t>
            </a:r>
          </a:p>
        </p:txBody>
      </p:sp>
    </p:spTree>
    <p:extLst>
      <p:ext uri="{BB962C8B-B14F-4D97-AF65-F5344CB8AC3E}">
        <p14:creationId xmlns:p14="http://schemas.microsoft.com/office/powerpoint/2010/main" val="409251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B513-6DFD-4CFD-A862-2A36FD5B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901" y="52815"/>
            <a:ext cx="8414197" cy="88412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0131-1D47-225C-02AF-4616747F4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89" y="936938"/>
            <a:ext cx="11058659" cy="49841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 to Discuss: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and Iterative Approach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Design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PH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3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B513-6DFD-4CFD-A862-2A36FD5B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360" y="38100"/>
            <a:ext cx="10171279" cy="88412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SYSTEM ARCHITECTURE FRAMEWORK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A2FF4C-F6F0-5643-B64C-4042D9111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750" y="1811654"/>
            <a:ext cx="8318500" cy="4247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FF511-22C2-CB3B-9F89-A50757E1020F}"/>
              </a:ext>
            </a:extLst>
          </p:cNvPr>
          <p:cNvSpPr txBox="1"/>
          <p:nvPr/>
        </p:nvSpPr>
        <p:spPr>
          <a:xfrm>
            <a:off x="1076748" y="1226879"/>
            <a:ext cx="6606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and their interactions</a:t>
            </a:r>
            <a:endParaRPr lang="en-PH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4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</TotalTime>
  <Words>1888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MS Mincho</vt:lpstr>
      <vt:lpstr>Arcon</vt:lpstr>
      <vt:lpstr>Arial</vt:lpstr>
      <vt:lpstr>Calibri</vt:lpstr>
      <vt:lpstr>Calibri Light</vt:lpstr>
      <vt:lpstr>Helvetica Compressed</vt:lpstr>
      <vt:lpstr>Times New Roman</vt:lpstr>
      <vt:lpstr>Office Theme</vt:lpstr>
      <vt:lpstr>ORDERING AND INVENTORY MONITORING APPLICATION</vt:lpstr>
      <vt:lpstr>PowerPoint Presentation</vt:lpstr>
      <vt:lpstr>STATEMENT OF THE PROBLEM</vt:lpstr>
      <vt:lpstr>OBJECTIVE OF THE STUDY</vt:lpstr>
      <vt:lpstr>SCOPE AND LIMITATION</vt:lpstr>
      <vt:lpstr>REVIEW OF RELATED LITERATURE</vt:lpstr>
      <vt:lpstr>SYNTHESIS</vt:lpstr>
      <vt:lpstr>RESEARCH METHODOLOGY</vt:lpstr>
      <vt:lpstr>SYSTEM ARCHITECTURE FRAMEWORK</vt:lpstr>
      <vt:lpstr>USE CASE DIAGRAM</vt:lpstr>
      <vt:lpstr>ENTITY RELATIONSHIP DIAGRAM</vt:lpstr>
      <vt:lpstr>REFERENCES</vt:lpstr>
      <vt:lpstr>PILOT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BlackHeart</dc:creator>
  <cp:lastModifiedBy>Tsuki</cp:lastModifiedBy>
  <cp:revision>119</cp:revision>
  <dcterms:created xsi:type="dcterms:W3CDTF">2021-03-03T03:09:42Z</dcterms:created>
  <dcterms:modified xsi:type="dcterms:W3CDTF">2024-05-28T09:16:39Z</dcterms:modified>
</cp:coreProperties>
</file>