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2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2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28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96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9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68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3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5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39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66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55C5-1F40-4749-8F81-F6137059C751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5205-35A4-4BE7-B67A-6514171C1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</a:t>
            </a:r>
            <a:br>
              <a:rPr lang="en-US" b="1" dirty="0" smtClean="0"/>
            </a:br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RI-INBRE Bioinformatics Core</a:t>
            </a:r>
          </a:p>
          <a:p>
            <a:r>
              <a:rPr lang="en-US" dirty="0" smtClean="0"/>
              <a:t>Dr. Christopher </a:t>
            </a:r>
            <a:r>
              <a:rPr lang="en-US" dirty="0" err="1" smtClean="0"/>
              <a:t>Hemme</a:t>
            </a:r>
            <a:endParaRPr lang="en-US" dirty="0" smtClean="0"/>
          </a:p>
          <a:p>
            <a:r>
              <a:rPr lang="en-US" dirty="0" smtClean="0"/>
              <a:t>June 22,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1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0476" cy="4351338"/>
          </a:xfrm>
        </p:spPr>
        <p:txBody>
          <a:bodyPr/>
          <a:lstStyle/>
          <a:p>
            <a:r>
              <a:rPr lang="en-US" dirty="0" smtClean="0"/>
              <a:t>Two dimensional</a:t>
            </a:r>
          </a:p>
          <a:p>
            <a:pPr lvl="1"/>
            <a:r>
              <a:rPr lang="en-US" dirty="0" smtClean="0"/>
              <a:t>Rows are usually samples</a:t>
            </a:r>
          </a:p>
          <a:p>
            <a:pPr lvl="1"/>
            <a:r>
              <a:rPr lang="en-US" dirty="0" smtClean="0"/>
              <a:t>Columns are usually variables</a:t>
            </a:r>
          </a:p>
          <a:p>
            <a:r>
              <a:rPr lang="en-US" dirty="0" smtClean="0"/>
              <a:t>Heterogeneous</a:t>
            </a:r>
          </a:p>
          <a:p>
            <a:pPr lvl="1"/>
            <a:r>
              <a:rPr lang="en-US" dirty="0" smtClean="0"/>
              <a:t>Each column can be of a different type</a:t>
            </a:r>
          </a:p>
          <a:p>
            <a:pPr lvl="1"/>
            <a:r>
              <a:rPr lang="en-US" dirty="0" smtClean="0"/>
              <a:t>A given column must be of a single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6574" y="1957589"/>
            <a:ext cx="3111306" cy="2333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977" y="536065"/>
            <a:ext cx="2975019" cy="2425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5432" y="4136231"/>
            <a:ext cx="3073564" cy="2175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8564" y="2966681"/>
            <a:ext cx="160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virginica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46501" y="4291068"/>
            <a:ext cx="1845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versicolor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76087" y="6311900"/>
            <a:ext cx="127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setosa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754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Subsetting</a:t>
            </a:r>
            <a:r>
              <a:rPr lang="en-US" b="1" dirty="0" smtClean="0"/>
              <a:t> Data 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Notation (e.g. </a:t>
            </a:r>
            <a:r>
              <a:rPr lang="en-US" dirty="0" err="1" smtClean="0"/>
              <a:t>df</a:t>
            </a:r>
            <a:r>
              <a:rPr lang="en-US" dirty="0" smtClean="0"/>
              <a:t>[1,3]; </a:t>
            </a:r>
            <a:r>
              <a:rPr lang="en-US" dirty="0" err="1" smtClean="0"/>
              <a:t>df</a:t>
            </a:r>
            <a:r>
              <a:rPr lang="en-US" dirty="0" smtClean="0"/>
              <a:t>[1,]; </a:t>
            </a:r>
            <a:r>
              <a:rPr lang="en-US" dirty="0" err="1" smtClean="0"/>
              <a:t>df</a:t>
            </a:r>
            <a:r>
              <a:rPr lang="en-US" dirty="0" smtClean="0"/>
              <a:t>[, 3])</a:t>
            </a:r>
          </a:p>
          <a:p>
            <a:r>
              <a:rPr lang="en-US" dirty="0" smtClean="0"/>
              <a:t>Matrix Notation w/ Labels (e.g. </a:t>
            </a:r>
            <a:r>
              <a:rPr lang="en-US" dirty="0" err="1" smtClean="0"/>
              <a:t>df</a:t>
            </a:r>
            <a:r>
              <a:rPr lang="en-US" dirty="0" smtClean="0"/>
              <a:t>[1:5, c(“Label”)])</a:t>
            </a:r>
          </a:p>
          <a:p>
            <a:r>
              <a:rPr lang="en-US" dirty="0" smtClean="0"/>
              <a:t>$ Notation (e.g. </a:t>
            </a:r>
            <a:r>
              <a:rPr lang="en-US" dirty="0" err="1" smtClean="0"/>
              <a:t>df$Label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Conditionals (e.g. 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df$Label</a:t>
            </a:r>
            <a:r>
              <a:rPr lang="en-US" dirty="0" smtClean="0"/>
              <a:t> &gt; 5 &amp; </a:t>
            </a:r>
            <a:r>
              <a:rPr lang="en-US" dirty="0" err="1" smtClean="0"/>
              <a:t>df$Label</a:t>
            </a:r>
            <a:r>
              <a:rPr lang="en-US" dirty="0" smtClean="0"/>
              <a:t> &lt; 10, ])</a:t>
            </a:r>
          </a:p>
          <a:p>
            <a:r>
              <a:rPr lang="en-US" dirty="0" smtClean="0"/>
              <a:t>subset function (e.g. subset(</a:t>
            </a:r>
            <a:r>
              <a:rPr lang="en-US" dirty="0" err="1" smtClean="0"/>
              <a:t>df</a:t>
            </a:r>
            <a:r>
              <a:rPr lang="en-US" dirty="0" smtClean="0"/>
              <a:t>, Label &gt; 5 &amp; Label &lt; 10, select = c(Label))</a:t>
            </a:r>
          </a:p>
          <a:p>
            <a:r>
              <a:rPr lang="en-US" dirty="0" smtClean="0"/>
              <a:t>split function (e.g. split(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df$Factor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933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1839" cy="4351338"/>
          </a:xfrm>
        </p:spPr>
        <p:txBody>
          <a:bodyPr/>
          <a:lstStyle/>
          <a:p>
            <a:r>
              <a:rPr lang="en-US" dirty="0" smtClean="0"/>
              <a:t>What does your input data look like?</a:t>
            </a:r>
          </a:p>
          <a:p>
            <a:r>
              <a:rPr lang="en-US" dirty="0" smtClean="0"/>
              <a:t>What is the correct data structure to use?</a:t>
            </a:r>
          </a:p>
          <a:p>
            <a:r>
              <a:rPr lang="en-US" dirty="0" smtClean="0"/>
              <a:t>What data types are your variables?</a:t>
            </a:r>
          </a:p>
          <a:p>
            <a:r>
              <a:rPr lang="en-US" dirty="0"/>
              <a:t>Does your data contain missing data?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0641" y="1269373"/>
            <a:ext cx="5715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3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working directory with 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 your working directory with </a:t>
            </a:r>
            <a:r>
              <a:rPr lang="en-US" dirty="0" err="1" smtClean="0"/>
              <a:t>setwd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Don’t forget to reverse the slashes for Windows format directories!</a:t>
            </a:r>
          </a:p>
          <a:p>
            <a:r>
              <a:rPr lang="en-US" dirty="0" smtClean="0"/>
              <a:t>List the files in the directory with </a:t>
            </a:r>
            <a:r>
              <a:rPr lang="en-US" dirty="0" err="1" smtClean="0"/>
              <a:t>list.files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List the directories with </a:t>
            </a:r>
            <a:r>
              <a:rPr lang="en-US" dirty="0" err="1" smtClean="0"/>
              <a:t>list.dirs</a:t>
            </a:r>
            <a:r>
              <a:rPr lang="en-US" dirty="0" smtClean="0"/>
              <a:t>.()</a:t>
            </a:r>
          </a:p>
          <a:p>
            <a:r>
              <a:rPr lang="en-US" dirty="0" smtClean="0"/>
              <a:t>Create a file path with </a:t>
            </a:r>
            <a:r>
              <a:rPr lang="en-US" dirty="0" err="1" smtClean="0"/>
              <a:t>file.path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8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read.table</a:t>
            </a:r>
            <a:r>
              <a:rPr lang="en-US" dirty="0" smtClean="0"/>
              <a:t> – general input</a:t>
            </a:r>
          </a:p>
          <a:p>
            <a:r>
              <a:rPr lang="en-US" dirty="0" smtClean="0"/>
              <a:t>read.csv – comma separated input (American decimal notation)</a:t>
            </a:r>
          </a:p>
          <a:p>
            <a:r>
              <a:rPr lang="en-US" dirty="0" smtClean="0"/>
              <a:t>read.csv2 – </a:t>
            </a:r>
            <a:r>
              <a:rPr lang="en-US" dirty="0"/>
              <a:t>comma separated </a:t>
            </a:r>
            <a:r>
              <a:rPr lang="en-US" dirty="0" smtClean="0"/>
              <a:t>input (European decimal notation)</a:t>
            </a:r>
          </a:p>
          <a:p>
            <a:r>
              <a:rPr lang="en-US" dirty="0" err="1" smtClean="0"/>
              <a:t>read.delim</a:t>
            </a:r>
            <a:r>
              <a:rPr lang="en-US" dirty="0" smtClean="0"/>
              <a:t> – tab </a:t>
            </a:r>
            <a:r>
              <a:rPr lang="en-US" dirty="0"/>
              <a:t>separated input (American decimal notation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read.delim2 - tab </a:t>
            </a:r>
            <a:r>
              <a:rPr lang="en-US" dirty="0"/>
              <a:t>separated input (American decimal notation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scan – reads large matrices</a:t>
            </a:r>
          </a:p>
          <a:p>
            <a:r>
              <a:rPr lang="en-US" dirty="0" err="1" smtClean="0"/>
              <a:t>fread</a:t>
            </a:r>
            <a:r>
              <a:rPr lang="en-US" dirty="0" smtClean="0"/>
              <a:t> – general input for data 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0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Combining, Sorting and Matching Data 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6714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Bind by column (</a:t>
            </a:r>
            <a:r>
              <a:rPr lang="en-US" dirty="0" err="1" smtClean="0"/>
              <a:t>cbind</a:t>
            </a:r>
            <a:r>
              <a:rPr lang="en-US" dirty="0" smtClean="0"/>
              <a:t>()) or row (</a:t>
            </a:r>
            <a:r>
              <a:rPr lang="en-US" dirty="0" err="1" smtClean="0"/>
              <a:t>rbind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Must have same columns (for </a:t>
            </a:r>
            <a:r>
              <a:rPr lang="en-US" dirty="0" err="1" smtClean="0"/>
              <a:t>rbind</a:t>
            </a:r>
            <a:r>
              <a:rPr lang="en-US" dirty="0" smtClean="0"/>
              <a:t>) or rows (for </a:t>
            </a:r>
            <a:r>
              <a:rPr lang="en-US" dirty="0" err="1" smtClean="0"/>
              <a:t>cbind</a:t>
            </a:r>
            <a:r>
              <a:rPr lang="en-US" smtClean="0"/>
              <a:t>)</a:t>
            </a:r>
          </a:p>
          <a:p>
            <a:r>
              <a:rPr lang="en-US" dirty="0" smtClean="0"/>
              <a:t>Sort columns using order()</a:t>
            </a:r>
          </a:p>
          <a:p>
            <a:r>
              <a:rPr lang="en-US" dirty="0" smtClean="0"/>
              <a:t>Match elements in columns</a:t>
            </a:r>
          </a:p>
          <a:p>
            <a:pPr lvl="1"/>
            <a:r>
              <a:rPr lang="en-US" dirty="0" smtClean="0"/>
              <a:t>match() returns numeric vector of sorted indices</a:t>
            </a:r>
          </a:p>
          <a:p>
            <a:pPr lvl="1"/>
            <a:r>
              <a:rPr lang="en-US" dirty="0" smtClean="0"/>
              <a:t>%in% returns logical vector</a:t>
            </a:r>
          </a:p>
          <a:p>
            <a:pPr lvl="1"/>
            <a:r>
              <a:rPr lang="en-US" dirty="0" smtClean="0"/>
              <a:t>Both can be input into data frame to sort or add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768" y="1443443"/>
            <a:ext cx="5951618" cy="47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459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Exporting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write.table</a:t>
            </a:r>
            <a:r>
              <a:rPr lang="en-US" dirty="0" smtClean="0"/>
              <a:t> </a:t>
            </a:r>
            <a:r>
              <a:rPr lang="en-US" dirty="0"/>
              <a:t>– general input</a:t>
            </a:r>
          </a:p>
          <a:p>
            <a:r>
              <a:rPr lang="en-US" dirty="0" smtClean="0"/>
              <a:t>write.csv </a:t>
            </a:r>
            <a:r>
              <a:rPr lang="en-US" dirty="0"/>
              <a:t>– comma separated input (American decimal notation)</a:t>
            </a:r>
          </a:p>
          <a:p>
            <a:r>
              <a:rPr lang="en-US" dirty="0" smtClean="0"/>
              <a:t>write.csv2 </a:t>
            </a:r>
            <a:r>
              <a:rPr lang="en-US" dirty="0"/>
              <a:t>– comma separated input (European decimal notation)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07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358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R Data Processing</vt:lpstr>
      <vt:lpstr>Data Frames</vt:lpstr>
      <vt:lpstr>Subsetting Data Frames</vt:lpstr>
      <vt:lpstr>Importing Data</vt:lpstr>
      <vt:lpstr>Importing Data</vt:lpstr>
      <vt:lpstr>Importing Data</vt:lpstr>
      <vt:lpstr>Combining, Sorting and Matching Data Frames</vt:lpstr>
      <vt:lpstr>Exporting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Data Types and Data Structures</dc:title>
  <dc:creator>Chris</dc:creator>
  <cp:lastModifiedBy>INBRE</cp:lastModifiedBy>
  <cp:revision>28</cp:revision>
  <dcterms:created xsi:type="dcterms:W3CDTF">2016-06-03T16:23:32Z</dcterms:created>
  <dcterms:modified xsi:type="dcterms:W3CDTF">2016-06-22T13:28:33Z</dcterms:modified>
</cp:coreProperties>
</file>