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CCA"/>
    <a:srgbClr val="FFD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7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3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2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0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17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116A-4E1D-4533-ABD1-CDBFF5EE6CD5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4CC5-6505-4B89-9D6A-5AF0555AD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 prairie pokemon screencapture by nemotrex on Devian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8474"/>
            <a:ext cx="12192001" cy="69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01538" y="8960"/>
            <a:ext cx="2699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latin typeface="Ketchum" panose="02000500000000000000" pitchFamily="2" charset="0"/>
              </a:rPr>
              <a:t>SELECT</a:t>
            </a:r>
          </a:p>
          <a:p>
            <a:pPr algn="ctr"/>
            <a:r>
              <a:rPr lang="pt-BR" sz="3600" b="1" dirty="0" smtClean="0">
                <a:latin typeface="Ketchum" panose="02000500000000000000" pitchFamily="2" charset="0"/>
              </a:rPr>
              <a:t>POKEMON 1</a:t>
            </a:r>
            <a:endParaRPr lang="pt-BR" sz="3600" b="1" dirty="0">
              <a:latin typeface="Ketchum" panose="020005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24097" y="8959"/>
            <a:ext cx="2837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latin typeface="Ketchum" panose="02000500000000000000" pitchFamily="2" charset="0"/>
              </a:rPr>
              <a:t>SELECT</a:t>
            </a:r>
          </a:p>
          <a:p>
            <a:pPr algn="ctr"/>
            <a:r>
              <a:rPr lang="pt-BR" sz="3600" b="1" dirty="0" smtClean="0">
                <a:latin typeface="Ketchum" panose="02000500000000000000" pitchFamily="2" charset="0"/>
              </a:rPr>
              <a:t>POKEMON 2</a:t>
            </a:r>
            <a:endParaRPr lang="pt-BR" sz="3600" b="1" dirty="0">
              <a:latin typeface="Ketchum" panose="02000500000000000000" pitchFamily="2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524837" y="133642"/>
            <a:ext cx="2083071" cy="17865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8000"/>
            </a:schemeClr>
          </a:solidFill>
          <a:ln w="12700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586430" y="133641"/>
            <a:ext cx="2083071" cy="17865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8000"/>
            </a:schemeClr>
          </a:solidFill>
          <a:ln w="12700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21" y="53829"/>
            <a:ext cx="1950813" cy="195081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502855" y="2152353"/>
            <a:ext cx="5144664" cy="4459462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 cap="rnd">
            <a:solidFill>
              <a:srgbClr val="3B4C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140568" y="2152353"/>
            <a:ext cx="1822940" cy="4459462"/>
          </a:xfrm>
          <a:prstGeom prst="rect">
            <a:avLst/>
          </a:prstGeom>
          <a:solidFill>
            <a:srgbClr val="3B4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4915484" y="2658794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094528" y="2658793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727938" y="2546253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283545" y="2546252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906982" y="3235568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086026" y="3235567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3719436" y="3123027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7275043" y="3123026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4915484" y="3808825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6094528" y="3808824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727938" y="3696284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7283545" y="3696283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4915484" y="4382082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6094528" y="4382081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3727938" y="4269541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7283545" y="4269540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4915484" y="4955337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6094528" y="4955336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de cantos arredondados 97"/>
          <p:cNvSpPr/>
          <p:nvPr/>
        </p:nvSpPr>
        <p:spPr>
          <a:xfrm>
            <a:off x="3727938" y="4842796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de cantos arredondados 98"/>
          <p:cNvSpPr/>
          <p:nvPr/>
        </p:nvSpPr>
        <p:spPr>
          <a:xfrm>
            <a:off x="7283545" y="4842795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4915484" y="5528592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6094528" y="5528591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727938" y="5416051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7283545" y="5416050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915484" y="6101847"/>
            <a:ext cx="1180515" cy="211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6094528" y="6101846"/>
            <a:ext cx="1180515" cy="21101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3727938" y="5989306"/>
            <a:ext cx="1187546" cy="464233"/>
          </a:xfrm>
          <a:prstGeom prst="round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7283545" y="5989305"/>
            <a:ext cx="1187546" cy="464233"/>
          </a:xfrm>
          <a:prstGeom prst="roundRect">
            <a:avLst/>
          </a:prstGeom>
          <a:solidFill>
            <a:srgbClr val="FFDE00">
              <a:alpha val="10000"/>
            </a:srgbClr>
          </a:solidFill>
          <a:ln w="25400">
            <a:solidFill>
              <a:srgbClr val="FF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149070" y="2358943"/>
            <a:ext cx="1831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Pokemon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5166074" y="2946724"/>
            <a:ext cx="1814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HP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5178807" y="3524416"/>
            <a:ext cx="1814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Attack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5486112" y="4076911"/>
            <a:ext cx="1244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Defense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130733" y="4667221"/>
            <a:ext cx="1831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Special Attack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5132143" y="5239022"/>
            <a:ext cx="1831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Special Defense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5130733" y="5802892"/>
            <a:ext cx="18314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00" b="1" dirty="0" smtClean="0">
                <a:solidFill>
                  <a:schemeClr val="bg1"/>
                </a:solidFill>
                <a:latin typeface="Pokemon Classic" panose="00000400000000000000" pitchFamily="2" charset="0"/>
                <a:ea typeface="Pokemon Classic" panose="00000400000000000000" pitchFamily="2" charset="0"/>
                <a:cs typeface="Pokemon Classic" panose="00000400000000000000" pitchFamily="2" charset="0"/>
              </a:rPr>
              <a:t>Speed</a:t>
            </a:r>
            <a:endParaRPr lang="pt-BR" sz="800" b="1" dirty="0">
              <a:solidFill>
                <a:schemeClr val="bg1"/>
              </a:solidFill>
              <a:latin typeface="Pokemon Classic" panose="00000400000000000000" pitchFamily="2" charset="0"/>
              <a:ea typeface="Pokemon Classic" panose="00000400000000000000" pitchFamily="2" charset="0"/>
              <a:cs typeface="Pokemon 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Ketchum</vt:lpstr>
      <vt:lpstr>Pokemon Classic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Ricardo Neves</cp:lastModifiedBy>
  <cp:revision>12</cp:revision>
  <dcterms:created xsi:type="dcterms:W3CDTF">2023-01-04T19:22:58Z</dcterms:created>
  <dcterms:modified xsi:type="dcterms:W3CDTF">2023-01-04T21:00:29Z</dcterms:modified>
</cp:coreProperties>
</file>