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3D1"/>
          </a:solidFill>
        </a:fill>
      </a:tcStyle>
    </a:wholeTbl>
    <a:band2H>
      <a:tcTxStyle b="def" i="def"/>
      <a:tcStyle>
        <a:tcBdr/>
        <a:fill>
          <a:solidFill>
            <a:srgbClr val="F6F2EA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CC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CC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8825" cy="6856215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olo Testo"/>
          <p:cNvSpPr txBox="1"/>
          <p:nvPr>
            <p:ph type="title"/>
          </p:nvPr>
        </p:nvSpPr>
        <p:spPr>
          <a:xfrm>
            <a:off x="2692398" y="1871130"/>
            <a:ext cx="6815670" cy="151553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5400"/>
            </a:lvl1pPr>
          </a:lstStyle>
          <a:p>
            <a:pPr/>
            <a:r>
              <a:t>Titolo Testo</a:t>
            </a:r>
          </a:p>
        </p:txBody>
      </p:sp>
      <p:sp>
        <p:nvSpPr>
          <p:cNvPr id="14" name="Corpo livello uno…"/>
          <p:cNvSpPr txBox="1"/>
          <p:nvPr>
            <p:ph type="body" sz="quarter" idx="1"/>
          </p:nvPr>
        </p:nvSpPr>
        <p:spPr>
          <a:xfrm>
            <a:off x="2692398" y="3657596"/>
            <a:ext cx="6815670" cy="1320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100">
                <a:solidFill>
                  <a:srgbClr val="000000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2692399" y="3522131"/>
            <a:ext cx="6815667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Numero diapositiva"/>
          <p:cNvSpPr txBox="1"/>
          <p:nvPr>
            <p:ph type="sldNum" sz="quarter" idx="2"/>
          </p:nvPr>
        </p:nvSpPr>
        <p:spPr>
          <a:xfrm>
            <a:off x="9270725" y="5061793"/>
            <a:ext cx="237342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olo Testo"/>
          <p:cNvSpPr txBox="1"/>
          <p:nvPr>
            <p:ph type="title"/>
          </p:nvPr>
        </p:nvSpPr>
        <p:spPr>
          <a:xfrm>
            <a:off x="2015069" y="1752606"/>
            <a:ext cx="8158689" cy="182251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130" name="Corpo livello uno…"/>
          <p:cNvSpPr txBox="1"/>
          <p:nvPr>
            <p:ph type="body" sz="quarter" idx="1"/>
          </p:nvPr>
        </p:nvSpPr>
        <p:spPr>
          <a:xfrm>
            <a:off x="2015066" y="3846050"/>
            <a:ext cx="8158692" cy="9545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ClrTx/>
              <a:buSzTx/>
              <a:buFontTx/>
              <a:buNone/>
              <a:defRPr sz="2400">
                <a:solidFill>
                  <a:srgbClr val="000000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400">
                <a:solidFill>
                  <a:srgbClr val="000000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400">
                <a:solidFill>
                  <a:srgbClr val="000000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400">
                <a:solidFill>
                  <a:srgbClr val="000000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400">
                <a:solidFill>
                  <a:srgbClr val="000000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1" name="Straight Connector 15"/>
          <p:cNvSpPr/>
          <p:nvPr/>
        </p:nvSpPr>
        <p:spPr>
          <a:xfrm>
            <a:off x="2012723" y="3710585"/>
            <a:ext cx="8163381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8825" cy="685621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traight Connector 7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Titolo Testo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142" name="Corpo livello uno…"/>
          <p:cNvSpPr txBox="1"/>
          <p:nvPr>
            <p:ph type="body" sz="quarter" idx="1"/>
          </p:nvPr>
        </p:nvSpPr>
        <p:spPr>
          <a:xfrm>
            <a:off x="1298447" y="2560320"/>
            <a:ext cx="4718305" cy="33101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8825" cy="6856215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olo Testo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152" name="Corpo livello uno…"/>
          <p:cNvSpPr txBox="1"/>
          <p:nvPr>
            <p:ph type="body" sz="quarter" idx="1"/>
          </p:nvPr>
        </p:nvSpPr>
        <p:spPr>
          <a:xfrm>
            <a:off x="1295400" y="2530738"/>
            <a:ext cx="4718304" cy="47625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3" name="Text Placeholder 4"/>
          <p:cNvSpPr/>
          <p:nvPr>
            <p:ph type="body" sz="quarter" idx="21"/>
          </p:nvPr>
        </p:nvSpPr>
        <p:spPr>
          <a:xfrm>
            <a:off x="6180671" y="2530738"/>
            <a:ext cx="4718305" cy="47625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buClrTx/>
              <a:buSzTx/>
              <a:buFontTx/>
              <a:buNone/>
              <a:defRPr sz="2800">
                <a:solidFill>
                  <a:srgbClr val="307084"/>
                </a:solidFill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154" name="Straight Connector 17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traight Connector 7"/>
          <p:cNvSpPr/>
          <p:nvPr/>
        </p:nvSpPr>
        <p:spPr>
          <a:xfrm>
            <a:off x="1295400" y="2421465"/>
            <a:ext cx="3580383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Click to edit title"/>
          <p:cNvSpPr txBox="1"/>
          <p:nvPr>
            <p:ph type="title" hasCustomPrompt="1"/>
          </p:nvPr>
        </p:nvSpPr>
        <p:spPr>
          <a:xfrm>
            <a:off x="1295403" y="982132"/>
            <a:ext cx="3580380" cy="130386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/>
          </a:lstStyle>
          <a:p>
            <a:pPr/>
            <a:r>
              <a:t>Click to edit title</a:t>
            </a:r>
          </a:p>
        </p:txBody>
      </p:sp>
      <p:sp>
        <p:nvSpPr>
          <p:cNvPr id="164" name="Parallelogram 9"/>
          <p:cNvSpPr/>
          <p:nvPr/>
        </p:nvSpPr>
        <p:spPr>
          <a:xfrm rot="5400000">
            <a:off x="6801680" y="1316976"/>
            <a:ext cx="4037345" cy="5975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723" y="0"/>
                </a:lnTo>
                <a:lnTo>
                  <a:pt x="21600" y="0"/>
                </a:lnTo>
                <a:lnTo>
                  <a:pt x="18877" y="21600"/>
                </a:lnTo>
                <a:close/>
              </a:path>
            </a:pathLst>
          </a:custGeom>
          <a:gradFill>
            <a:gsLst>
              <a:gs pos="1100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Rectangle: Rounded Corners 10"/>
          <p:cNvSpPr/>
          <p:nvPr/>
        </p:nvSpPr>
        <p:spPr>
          <a:xfrm rot="21480000">
            <a:off x="5372113" y="869568"/>
            <a:ext cx="5703691" cy="4902845"/>
          </a:xfrm>
          <a:prstGeom prst="roundRect">
            <a:avLst>
              <a:gd name="adj" fmla="val 454"/>
            </a:avLst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Picture Placeholder 17"/>
          <p:cNvSpPr/>
          <p:nvPr>
            <p:ph type="pic" sz="half" idx="21"/>
          </p:nvPr>
        </p:nvSpPr>
        <p:spPr>
          <a:xfrm flipH="1" rot="21480000">
            <a:off x="5584030" y="1077707"/>
            <a:ext cx="5279855" cy="448656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67" name="Corpo livello uno…"/>
          <p:cNvSpPr txBox="1"/>
          <p:nvPr>
            <p:ph type="body" sz="quarter" idx="1"/>
          </p:nvPr>
        </p:nvSpPr>
        <p:spPr>
          <a:xfrm>
            <a:off x="1295400" y="2556934"/>
            <a:ext cx="3580382" cy="331205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1600"/>
            </a:lvl1pPr>
            <a:lvl2pPr marL="0" indent="457200">
              <a:buClrTx/>
              <a:buSzTx/>
              <a:buFontTx/>
              <a:buNone/>
              <a:defRPr sz="1600"/>
            </a:lvl2pPr>
            <a:lvl3pPr marL="0" indent="914400">
              <a:buClrTx/>
              <a:buSzTx/>
              <a:buFontTx/>
              <a:buNone/>
              <a:defRPr sz="1600"/>
            </a:lvl3pPr>
            <a:lvl4pPr marL="0" indent="1371600">
              <a:buClrTx/>
              <a:buSzTx/>
              <a:buFontTx/>
              <a:buNone/>
              <a:defRPr sz="1600"/>
            </a:lvl4pPr>
            <a:lvl5pPr marL="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6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raight Connector 7"/>
          <p:cNvSpPr/>
          <p:nvPr/>
        </p:nvSpPr>
        <p:spPr>
          <a:xfrm>
            <a:off x="1295400" y="2421465"/>
            <a:ext cx="3580383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Click to edit title"/>
          <p:cNvSpPr txBox="1"/>
          <p:nvPr>
            <p:ph type="title" hasCustomPrompt="1"/>
          </p:nvPr>
        </p:nvSpPr>
        <p:spPr>
          <a:xfrm>
            <a:off x="1295403" y="982132"/>
            <a:ext cx="3580380" cy="130386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/>
          </a:lstStyle>
          <a:p>
            <a:pPr/>
            <a:r>
              <a:t>Click to edit title</a:t>
            </a:r>
          </a:p>
        </p:txBody>
      </p:sp>
      <p:sp>
        <p:nvSpPr>
          <p:cNvPr id="177" name="Corpo livello uno…"/>
          <p:cNvSpPr txBox="1"/>
          <p:nvPr>
            <p:ph type="body" sz="half" idx="1"/>
          </p:nvPr>
        </p:nvSpPr>
        <p:spPr>
          <a:xfrm>
            <a:off x="5288293" y="895546"/>
            <a:ext cx="5871326" cy="49749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78" name="Text Placeholder 3"/>
          <p:cNvSpPr/>
          <p:nvPr>
            <p:ph type="body" sz="quarter" idx="21"/>
          </p:nvPr>
        </p:nvSpPr>
        <p:spPr>
          <a:xfrm>
            <a:off x="1295400" y="2556934"/>
            <a:ext cx="3580382" cy="33120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17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olo Testo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187" name="Straight Connector 13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8825" cy="6856215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itolo Testo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197" name="Straight Connector 13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Corpo livello uno…"/>
          <p:cNvSpPr txBox="1"/>
          <p:nvPr>
            <p:ph type="body" sz="half" idx="1"/>
          </p:nvPr>
        </p:nvSpPr>
        <p:spPr>
          <a:xfrm>
            <a:off x="1688805" y="2442731"/>
            <a:ext cx="8814391" cy="3139548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spcBef>
                <a:spcPts val="1400"/>
              </a:spcBef>
              <a:buClrTx/>
              <a:buSzTx/>
              <a:buFontTx/>
              <a:buNone/>
              <a:defRPr sz="6000"/>
            </a:lvl1pPr>
            <a:lvl2pPr marL="1528762" indent="-1071562" algn="ctr">
              <a:spcBef>
                <a:spcPts val="1400"/>
              </a:spcBef>
              <a:buClrTx/>
              <a:buFontTx/>
              <a:defRPr sz="6000"/>
            </a:lvl2pPr>
            <a:lvl3pPr marL="2139042" indent="-1224642" algn="ctr">
              <a:spcBef>
                <a:spcPts val="1400"/>
              </a:spcBef>
              <a:buClrTx/>
              <a:buFontTx/>
              <a:defRPr sz="6000"/>
            </a:lvl3pPr>
            <a:lvl4pPr marL="2228850" indent="-857250" algn="ctr">
              <a:spcBef>
                <a:spcPts val="1400"/>
              </a:spcBef>
              <a:buClrTx/>
              <a:buFontTx/>
              <a:defRPr sz="6000"/>
            </a:lvl4pPr>
            <a:lvl5pPr marL="2763981" indent="-935181" algn="ctr">
              <a:spcBef>
                <a:spcPts val="1400"/>
              </a:spcBef>
              <a:buClrTx/>
              <a:buFontTx/>
              <a:defRPr sz="60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9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traight Connector 6"/>
          <p:cNvSpPr/>
          <p:nvPr/>
        </p:nvSpPr>
        <p:spPr>
          <a:xfrm>
            <a:off x="1396169" y="2421465"/>
            <a:ext cx="9407299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Titolo Testo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25" name="Corpo livello uno…"/>
          <p:cNvSpPr txBox="1"/>
          <p:nvPr>
            <p:ph type="body" sz="half" idx="1"/>
          </p:nvPr>
        </p:nvSpPr>
        <p:spPr>
          <a:xfrm>
            <a:off x="1295400" y="2556931"/>
            <a:ext cx="9601198" cy="33189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8825" cy="6856215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Oval 6"/>
          <p:cNvSpPr/>
          <p:nvPr/>
        </p:nvSpPr>
        <p:spPr>
          <a:xfrm>
            <a:off x="1871401" y="2602132"/>
            <a:ext cx="1801369" cy="180136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" name="Oval 12"/>
          <p:cNvSpPr/>
          <p:nvPr/>
        </p:nvSpPr>
        <p:spPr>
          <a:xfrm>
            <a:off x="5194632" y="2602132"/>
            <a:ext cx="1801369" cy="180136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Oval 14"/>
          <p:cNvSpPr/>
          <p:nvPr/>
        </p:nvSpPr>
        <p:spPr>
          <a:xfrm>
            <a:off x="8519230" y="2602132"/>
            <a:ext cx="1801369" cy="18013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Titolo Testo"/>
          <p:cNvSpPr txBox="1"/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8" name="Corpo livello uno…"/>
          <p:cNvSpPr txBox="1"/>
          <p:nvPr>
            <p:ph type="body" sz="quarter" idx="1"/>
          </p:nvPr>
        </p:nvSpPr>
        <p:spPr>
          <a:xfrm>
            <a:off x="1295400" y="4804495"/>
            <a:ext cx="2952002" cy="110913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9" name="Picture Placeholder 11"/>
          <p:cNvSpPr/>
          <p:nvPr>
            <p:ph type="pic" sz="quarter" idx="21"/>
          </p:nvPr>
        </p:nvSpPr>
        <p:spPr>
          <a:xfrm>
            <a:off x="2191441" y="2922172"/>
            <a:ext cx="1161289" cy="1161289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0" name="Picture Placeholder 13"/>
          <p:cNvSpPr/>
          <p:nvPr>
            <p:ph type="pic" sz="quarter" idx="22"/>
          </p:nvPr>
        </p:nvSpPr>
        <p:spPr>
          <a:xfrm>
            <a:off x="5514671" y="2922172"/>
            <a:ext cx="1161289" cy="1161289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1" name="Picture Placeholder 15"/>
          <p:cNvSpPr/>
          <p:nvPr>
            <p:ph type="pic" sz="quarter" idx="23"/>
          </p:nvPr>
        </p:nvSpPr>
        <p:spPr>
          <a:xfrm>
            <a:off x="8838000" y="2920901"/>
            <a:ext cx="1163829" cy="1163829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traight Connector 7"/>
          <p:cNvSpPr/>
          <p:nvPr/>
        </p:nvSpPr>
        <p:spPr>
          <a:xfrm>
            <a:off x="3498693" y="2421465"/>
            <a:ext cx="7407315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" name="Titolo Testo"/>
          <p:cNvSpPr txBox="1"/>
          <p:nvPr>
            <p:ph type="title"/>
          </p:nvPr>
        </p:nvSpPr>
        <p:spPr>
          <a:xfrm>
            <a:off x="3498693" y="982132"/>
            <a:ext cx="7397904" cy="130386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51" name="Corpo livello uno…"/>
          <p:cNvSpPr txBox="1"/>
          <p:nvPr>
            <p:ph type="body" sz="quarter" idx="1"/>
          </p:nvPr>
        </p:nvSpPr>
        <p:spPr>
          <a:xfrm>
            <a:off x="3498693" y="2560320"/>
            <a:ext cx="3580382" cy="33101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2" name="Parallelogram 9"/>
          <p:cNvSpPr/>
          <p:nvPr/>
        </p:nvSpPr>
        <p:spPr>
          <a:xfrm rot="5400000">
            <a:off x="388783" y="2483417"/>
            <a:ext cx="3220062" cy="3373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723" y="0"/>
                </a:lnTo>
                <a:lnTo>
                  <a:pt x="21600" y="0"/>
                </a:lnTo>
                <a:lnTo>
                  <a:pt x="18877" y="21600"/>
                </a:lnTo>
                <a:close/>
              </a:path>
            </a:pathLst>
          </a:custGeom>
          <a:gradFill>
            <a:gsLst>
              <a:gs pos="1100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Rectangle: Rounded Corners 10"/>
          <p:cNvSpPr/>
          <p:nvPr/>
        </p:nvSpPr>
        <p:spPr>
          <a:xfrm rot="21480000">
            <a:off x="211379" y="1442831"/>
            <a:ext cx="3220063" cy="3910358"/>
          </a:xfrm>
          <a:prstGeom prst="roundRect">
            <a:avLst>
              <a:gd name="adj" fmla="val 454"/>
            </a:avLst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Picture Placeholder 17"/>
          <p:cNvSpPr/>
          <p:nvPr>
            <p:ph type="pic" sz="quarter" idx="21"/>
          </p:nvPr>
        </p:nvSpPr>
        <p:spPr>
          <a:xfrm flipH="1" rot="21480000">
            <a:off x="422103" y="1691852"/>
            <a:ext cx="2736001" cy="336731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8825" cy="6856215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Rectangle 8"/>
          <p:cNvSpPr/>
          <p:nvPr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rgbClr val="FFFFFF"/>
          </a:solidFill>
          <a:ln w="82550">
            <a:solidFill>
              <a:srgbClr val="A6A6A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Click to title"/>
          <p:cNvSpPr txBox="1"/>
          <p:nvPr>
            <p:ph type="title" hasCustomPrompt="1"/>
          </p:nvPr>
        </p:nvSpPr>
        <p:spPr>
          <a:xfrm>
            <a:off x="8216900" y="982132"/>
            <a:ext cx="2679699" cy="141272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r"/>
          </a:lstStyle>
          <a:p>
            <a:pPr/>
            <a:r>
              <a:t>Click to title</a:t>
            </a:r>
          </a:p>
        </p:txBody>
      </p:sp>
      <p:sp>
        <p:nvSpPr>
          <p:cNvPr id="65" name="Picture Placeholder 10"/>
          <p:cNvSpPr/>
          <p:nvPr>
            <p:ph type="pic" sz="quarter" idx="21"/>
          </p:nvPr>
        </p:nvSpPr>
        <p:spPr>
          <a:xfrm>
            <a:off x="5482051" y="1318687"/>
            <a:ext cx="2338494" cy="2881989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6" name="Picture Placeholder 10"/>
          <p:cNvSpPr/>
          <p:nvPr>
            <p:ph type="pic" sz="quarter" idx="22"/>
          </p:nvPr>
        </p:nvSpPr>
        <p:spPr>
          <a:xfrm>
            <a:off x="1374222" y="3128435"/>
            <a:ext cx="3974630" cy="242464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7" name="Picture Placeholder 10"/>
          <p:cNvSpPr/>
          <p:nvPr>
            <p:ph type="pic" sz="quarter" idx="23"/>
          </p:nvPr>
        </p:nvSpPr>
        <p:spPr>
          <a:xfrm>
            <a:off x="3600451" y="1318687"/>
            <a:ext cx="1748401" cy="168017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8" name="Picture Placeholder 10"/>
          <p:cNvSpPr/>
          <p:nvPr>
            <p:ph type="pic" sz="quarter" idx="24"/>
          </p:nvPr>
        </p:nvSpPr>
        <p:spPr>
          <a:xfrm>
            <a:off x="1374222" y="1318687"/>
            <a:ext cx="2093028" cy="168017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9" name="Picture Placeholder 10"/>
          <p:cNvSpPr/>
          <p:nvPr>
            <p:ph type="pic" sz="quarter" idx="25"/>
          </p:nvPr>
        </p:nvSpPr>
        <p:spPr>
          <a:xfrm>
            <a:off x="5482051" y="4333875"/>
            <a:ext cx="2338494" cy="12192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0" name="Corpo livello uno…"/>
          <p:cNvSpPr txBox="1"/>
          <p:nvPr>
            <p:ph type="body" sz="quarter" idx="1" hasCustomPrompt="1"/>
          </p:nvPr>
        </p:nvSpPr>
        <p:spPr>
          <a:xfrm>
            <a:off x="8216900" y="2507046"/>
            <a:ext cx="2679699" cy="33497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r">
              <a:buClrTx/>
              <a:buSzTx/>
              <a:buFontTx/>
              <a:buNone/>
            </a:lvl1pPr>
            <a:lvl2pPr marL="0" indent="457200" algn="r">
              <a:buClrTx/>
              <a:buSzTx/>
              <a:buFontTx/>
              <a:buNone/>
            </a:lvl2pPr>
            <a:lvl3pPr marL="0" indent="914400" algn="r">
              <a:buClrTx/>
              <a:buSzTx/>
              <a:buFontTx/>
              <a:buNone/>
            </a:lvl3pPr>
            <a:lvl4pPr marL="0" indent="1371600" algn="r">
              <a:buClrTx/>
              <a:buSzTx/>
              <a:buFontTx/>
              <a:buNone/>
            </a:lvl4pPr>
            <a:lvl5pPr marL="0" indent="1828800" algn="r">
              <a:buClrTx/>
              <a:buSzTx/>
              <a:buFontTx/>
              <a:buNone/>
            </a:lvl5pPr>
          </a:lstStyle>
          <a:p>
            <a:pPr/>
            <a:r>
              <a:t>Subheader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8825" cy="6856215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Rectangle 11"/>
          <p:cNvSpPr/>
          <p:nvPr/>
        </p:nvSpPr>
        <p:spPr>
          <a:xfrm>
            <a:off x="-196007" y="-208492"/>
            <a:ext cx="12884486" cy="7495043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0" name="Picture Placeholder 10"/>
          <p:cNvSpPr/>
          <p:nvPr>
            <p:ph type="pic" idx="21"/>
          </p:nvPr>
        </p:nvSpPr>
        <p:spPr>
          <a:xfrm>
            <a:off x="551999" y="566999"/>
            <a:ext cx="11088001" cy="5724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1" name="Titolo Testo"/>
          <p:cNvSpPr txBox="1"/>
          <p:nvPr>
            <p:ph type="title"/>
          </p:nvPr>
        </p:nvSpPr>
        <p:spPr>
          <a:xfrm>
            <a:off x="1295402" y="692939"/>
            <a:ext cx="9601197" cy="7514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pic>
        <p:nvPicPr>
          <p:cNvPr id="8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660" y="631068"/>
            <a:ext cx="240483" cy="238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7"/>
                  <a:pt x="0" y="10800"/>
                </a:cubicBezTo>
                <a:cubicBezTo>
                  <a:pt x="0" y="16763"/>
                  <a:pt x="4836" y="21600"/>
                  <a:pt x="10800" y="21600"/>
                </a:cubicBezTo>
                <a:cubicBezTo>
                  <a:pt x="16764" y="21600"/>
                  <a:pt x="21600" y="16763"/>
                  <a:pt x="21600" y="10800"/>
                </a:cubicBezTo>
                <a:cubicBezTo>
                  <a:pt x="21600" y="4837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  <a:effectLst>
            <a:outerShdw sx="100000" sy="100000" kx="0" ky="0" algn="b" rotWithShape="0" blurRad="12700" dist="0" dir="2700000">
              <a:srgbClr val="000000">
                <a:alpha val="40000"/>
              </a:srgbClr>
            </a:outerShdw>
          </a:effectLst>
        </p:spPr>
      </p:pic>
      <p:pic>
        <p:nvPicPr>
          <p:cNvPr id="83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22857" y="631068"/>
            <a:ext cx="240483" cy="238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7"/>
                  <a:pt x="0" y="10800"/>
                </a:cubicBezTo>
                <a:cubicBezTo>
                  <a:pt x="0" y="16763"/>
                  <a:pt x="4836" y="21600"/>
                  <a:pt x="10800" y="21600"/>
                </a:cubicBezTo>
                <a:cubicBezTo>
                  <a:pt x="16764" y="21600"/>
                  <a:pt x="21600" y="16763"/>
                  <a:pt x="21600" y="10800"/>
                </a:cubicBezTo>
                <a:cubicBezTo>
                  <a:pt x="21600" y="4837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  <a:effectLst>
            <a:outerShdw sx="100000" sy="100000" kx="0" ky="0" algn="b" rotWithShape="0" blurRad="12700" dist="0" dir="2700000">
              <a:srgbClr val="000000">
                <a:alpha val="40000"/>
              </a:srgbClr>
            </a:outerShdw>
          </a:effectLst>
        </p:spPr>
      </p:pic>
      <p:pic>
        <p:nvPicPr>
          <p:cNvPr id="84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660" y="5996028"/>
            <a:ext cx="240483" cy="238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7"/>
                  <a:pt x="0" y="10800"/>
                </a:cubicBezTo>
                <a:cubicBezTo>
                  <a:pt x="0" y="16763"/>
                  <a:pt x="4836" y="21600"/>
                  <a:pt x="10800" y="21600"/>
                </a:cubicBezTo>
                <a:cubicBezTo>
                  <a:pt x="16764" y="21600"/>
                  <a:pt x="21600" y="16763"/>
                  <a:pt x="21600" y="10800"/>
                </a:cubicBezTo>
                <a:cubicBezTo>
                  <a:pt x="21600" y="4837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  <a:effectLst>
            <a:outerShdw sx="100000" sy="100000" kx="0" ky="0" algn="b" rotWithShape="0" blurRad="12700" dist="0" dir="2700000">
              <a:srgbClr val="000000">
                <a:alpha val="40000"/>
              </a:srgbClr>
            </a:outerShdw>
          </a:effectLst>
        </p:spPr>
      </p:pic>
      <p:pic>
        <p:nvPicPr>
          <p:cNvPr id="85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22857" y="5996028"/>
            <a:ext cx="240483" cy="238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7"/>
                  <a:pt x="0" y="10800"/>
                </a:cubicBezTo>
                <a:cubicBezTo>
                  <a:pt x="0" y="16763"/>
                  <a:pt x="4836" y="21600"/>
                  <a:pt x="10800" y="21600"/>
                </a:cubicBezTo>
                <a:cubicBezTo>
                  <a:pt x="16764" y="21600"/>
                  <a:pt x="21600" y="16763"/>
                  <a:pt x="21600" y="10800"/>
                </a:cubicBezTo>
                <a:cubicBezTo>
                  <a:pt x="21600" y="4837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  <a:effectLst>
            <a:outerShdw sx="100000" sy="100000" kx="0" ky="0" algn="b" rotWithShape="0" blurRad="12700" dist="0" dir="2700000">
              <a:srgbClr val="000000">
                <a:alpha val="40000"/>
              </a:srgbClr>
            </a:outerShdw>
          </a:effectLst>
        </p:spPr>
      </p:pic>
      <p:sp>
        <p:nvSpPr>
          <p:cNvPr id="86" name="Numero diapositiva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traight Connector 7"/>
          <p:cNvSpPr/>
          <p:nvPr/>
        </p:nvSpPr>
        <p:spPr>
          <a:xfrm>
            <a:off x="1295400" y="2421465"/>
            <a:ext cx="3580383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4" name="Click to edit title"/>
          <p:cNvSpPr txBox="1"/>
          <p:nvPr>
            <p:ph type="title" hasCustomPrompt="1"/>
          </p:nvPr>
        </p:nvSpPr>
        <p:spPr>
          <a:xfrm>
            <a:off x="1295403" y="982132"/>
            <a:ext cx="3580380" cy="130386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/>
          </a:lstStyle>
          <a:p>
            <a:pPr/>
            <a:r>
              <a:t>Click to edit title</a:t>
            </a:r>
          </a:p>
        </p:txBody>
      </p:sp>
      <p:sp>
        <p:nvSpPr>
          <p:cNvPr id="95" name="Corpo livello uno…"/>
          <p:cNvSpPr txBox="1"/>
          <p:nvPr>
            <p:ph type="body" sz="quarter" idx="1"/>
          </p:nvPr>
        </p:nvSpPr>
        <p:spPr>
          <a:xfrm>
            <a:off x="1295400" y="2560320"/>
            <a:ext cx="3580383" cy="33101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6" name="Parallelogram 9"/>
          <p:cNvSpPr/>
          <p:nvPr/>
        </p:nvSpPr>
        <p:spPr>
          <a:xfrm rot="5400000">
            <a:off x="6801680" y="1316976"/>
            <a:ext cx="4037345" cy="5975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723" y="0"/>
                </a:lnTo>
                <a:lnTo>
                  <a:pt x="21600" y="0"/>
                </a:lnTo>
                <a:lnTo>
                  <a:pt x="18877" y="21600"/>
                </a:lnTo>
                <a:close/>
              </a:path>
            </a:pathLst>
          </a:custGeom>
          <a:gradFill>
            <a:gsLst>
              <a:gs pos="1100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Rectangle: Rounded Corners 10"/>
          <p:cNvSpPr/>
          <p:nvPr/>
        </p:nvSpPr>
        <p:spPr>
          <a:xfrm rot="21480000">
            <a:off x="5372113" y="869568"/>
            <a:ext cx="5703691" cy="4902845"/>
          </a:xfrm>
          <a:prstGeom prst="roundRect">
            <a:avLst>
              <a:gd name="adj" fmla="val 454"/>
            </a:avLst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Picture Placeholder 17"/>
          <p:cNvSpPr/>
          <p:nvPr>
            <p:ph type="pic" sz="half" idx="21"/>
          </p:nvPr>
        </p:nvSpPr>
        <p:spPr>
          <a:xfrm flipH="1" rot="21480000">
            <a:off x="5584030" y="1077707"/>
            <a:ext cx="5279855" cy="448656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8825" cy="6856215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traight Connector 6"/>
          <p:cNvSpPr/>
          <p:nvPr/>
        </p:nvSpPr>
        <p:spPr>
          <a:xfrm>
            <a:off x="1295400" y="2421465"/>
            <a:ext cx="4669666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Click to edit title"/>
          <p:cNvSpPr txBox="1"/>
          <p:nvPr>
            <p:ph type="title" hasCustomPrompt="1"/>
          </p:nvPr>
        </p:nvSpPr>
        <p:spPr>
          <a:xfrm>
            <a:off x="1295402" y="982132"/>
            <a:ext cx="4669665" cy="130386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to edit title</a:t>
            </a:r>
          </a:p>
        </p:txBody>
      </p:sp>
      <p:sp>
        <p:nvSpPr>
          <p:cNvPr id="109" name="Corpo livello uno…"/>
          <p:cNvSpPr txBox="1"/>
          <p:nvPr>
            <p:ph type="body" sz="quarter" idx="1"/>
          </p:nvPr>
        </p:nvSpPr>
        <p:spPr>
          <a:xfrm>
            <a:off x="1295400" y="2556931"/>
            <a:ext cx="4669668" cy="33189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0" name="Text Placeholder 13"/>
          <p:cNvSpPr/>
          <p:nvPr>
            <p:ph type="body" sz="quarter" idx="21" hasCustomPrompt="1"/>
          </p:nvPr>
        </p:nvSpPr>
        <p:spPr>
          <a:xfrm rot="21043308">
            <a:off x="8122162" y="5338536"/>
            <a:ext cx="2746357" cy="42531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r" defTabSz="425195">
              <a:spcBef>
                <a:spcPts val="500"/>
              </a:spcBef>
              <a:buClrTx/>
              <a:buSzTx/>
              <a:buFontTx/>
              <a:buNone/>
              <a:defRPr sz="1674">
                <a:latin typeface="Lucida Handwriting"/>
                <a:ea typeface="Lucida Handwriting"/>
                <a:cs typeface="Lucida Handwriting"/>
                <a:sym typeface="Lucida Handwriting"/>
              </a:defRPr>
            </a:lvl1pPr>
          </a:lstStyle>
          <a:p>
            <a:pPr/>
            <a:r>
              <a:t>Generation XYZ</a:t>
            </a:r>
          </a:p>
        </p:txBody>
      </p:sp>
      <p:sp>
        <p:nvSpPr>
          <p:cNvPr id="11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8825" cy="6856215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itolo Testo"/>
          <p:cNvSpPr txBox="1"/>
          <p:nvPr>
            <p:ph type="title"/>
          </p:nvPr>
        </p:nvSpPr>
        <p:spPr>
          <a:xfrm>
            <a:off x="1295400" y="979708"/>
            <a:ext cx="9601197" cy="182251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120" name="Corpo livello uno…"/>
          <p:cNvSpPr txBox="1"/>
          <p:nvPr>
            <p:ph type="body" sz="quarter" idx="1"/>
          </p:nvPr>
        </p:nvSpPr>
        <p:spPr>
          <a:xfrm>
            <a:off x="1295400" y="3073155"/>
            <a:ext cx="9601197" cy="52039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ClrTx/>
              <a:buSzTx/>
              <a:buFontTx/>
              <a:buNone/>
              <a:defRPr sz="2400">
                <a:solidFill>
                  <a:srgbClr val="000000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400">
                <a:solidFill>
                  <a:srgbClr val="000000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400">
                <a:solidFill>
                  <a:srgbClr val="000000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400">
                <a:solidFill>
                  <a:srgbClr val="000000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400">
                <a:solidFill>
                  <a:srgbClr val="000000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1" name="Straight Connector 15"/>
          <p:cNvSpPr/>
          <p:nvPr/>
        </p:nvSpPr>
        <p:spPr>
          <a:xfrm>
            <a:off x="2012723" y="2937687"/>
            <a:ext cx="8163381" cy="1"/>
          </a:xfrm>
          <a:prstGeom prst="line">
            <a:avLst/>
          </a:prstGeom>
          <a:ln w="158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88825" cy="68562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Titolo Testo</a:t>
            </a:r>
          </a:p>
        </p:txBody>
      </p:sp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0659257" y="5993130"/>
            <a:ext cx="237342" cy="231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Rockwell"/>
          <a:ea typeface="Rockwell"/>
          <a:cs typeface="Rockwell"/>
          <a:sym typeface="Rockwel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Rockwell"/>
          <a:ea typeface="Rockwell"/>
          <a:cs typeface="Rockwell"/>
          <a:sym typeface="Rockwel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Rockwell"/>
          <a:ea typeface="Rockwell"/>
          <a:cs typeface="Rockwell"/>
          <a:sym typeface="Rockwel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Rockwell"/>
          <a:ea typeface="Rockwell"/>
          <a:cs typeface="Rockwell"/>
          <a:sym typeface="Rockwel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Rockwell"/>
          <a:ea typeface="Rockwell"/>
          <a:cs typeface="Rockwell"/>
          <a:sym typeface="Rockwel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Rockwell"/>
          <a:ea typeface="Rockwell"/>
          <a:cs typeface="Rockwell"/>
          <a:sym typeface="Rockwel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Rockwell"/>
          <a:ea typeface="Rockwell"/>
          <a:cs typeface="Rockwell"/>
          <a:sym typeface="Rockwel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Rockwell"/>
          <a:ea typeface="Rockwell"/>
          <a:cs typeface="Rockwell"/>
          <a:sym typeface="Rockwel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62626"/>
          </a:solidFill>
          <a:uFillTx/>
          <a:latin typeface="Rockwell"/>
          <a:ea typeface="Rockwell"/>
          <a:cs typeface="Rockwell"/>
          <a:sym typeface="Rockwell"/>
        </a:defRPr>
      </a:lvl9pPr>
    </p:titleStyle>
    <p:bodyStyle>
      <a:lvl1pPr marL="285750" marR="0" indent="-28575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281792" marR="0" indent="-367392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628775" marR="0" indent="-25717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109354" marR="0" indent="-28055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5799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0371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4943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39515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’OTTAVATO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L’OTTAVATORE</a:t>
            </a:r>
          </a:p>
        </p:txBody>
      </p:sp>
      <p:sp>
        <p:nvSpPr>
          <p:cNvPr id="216" name="SuperCollider Homework assignment #4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i="1" sz="1600"/>
            </a:pPr>
            <a:r>
              <a:t>SuperCollider Homework assignment #4</a:t>
            </a:r>
          </a:p>
          <a:p>
            <a:pPr>
              <a:spcBef>
                <a:spcPts val="0"/>
              </a:spcBef>
              <a:defRPr i="1" sz="1600"/>
            </a:pPr>
            <a:r>
              <a:t>Computer Music: languages and Systems</a:t>
            </a:r>
          </a:p>
          <a:p>
            <a:pPr>
              <a:spcBef>
                <a:spcPts val="0"/>
              </a:spcBef>
              <a:defRPr i="1" sz="1600"/>
            </a:pPr>
            <a:r>
              <a:t>Politecnico di Milano</a:t>
            </a:r>
          </a:p>
          <a:p>
            <a:pPr>
              <a:spcBef>
                <a:spcPts val="0"/>
              </a:spcBef>
              <a:defRPr i="1" sz="1600"/>
            </a:pPr>
          </a:p>
          <a:p>
            <a:pPr>
              <a:spcBef>
                <a:spcPts val="0"/>
              </a:spcBef>
              <a:defRPr i="1" sz="1600"/>
            </a:pPr>
            <a:r>
              <a:rPr b="1"/>
              <a:t>C</a:t>
            </a:r>
            <a:r>
              <a:t>laudio Eutizi, </a:t>
            </a:r>
            <a:r>
              <a:rPr b="1"/>
              <a:t>A</a:t>
            </a:r>
            <a:r>
              <a:t>ndrés Bertazzi, </a:t>
            </a:r>
            <a:r>
              <a:rPr b="1"/>
              <a:t>P</a:t>
            </a:r>
            <a:r>
              <a:t>ierluigi Tartabini, </a:t>
            </a:r>
            <a:r>
              <a:rPr b="1"/>
              <a:t>R</a:t>
            </a:r>
            <a:r>
              <a:t>iccardo Martinelli</a:t>
            </a:r>
          </a:p>
        </p:txBody>
      </p:sp>
      <p:pic>
        <p:nvPicPr>
          <p:cNvPr id="21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1587" y="-38805"/>
            <a:ext cx="3188023" cy="2733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MAE.png" descr="MA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6677" y="1404209"/>
            <a:ext cx="1160066" cy="1053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Placeholder 10" descr="Picture Placeholder 10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43595" y="348710"/>
            <a:ext cx="9904883" cy="616059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tructure of the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 of the project</a:t>
            </a:r>
          </a:p>
        </p:txBody>
      </p:sp>
      <p:sp>
        <p:nvSpPr>
          <p:cNvPr id="223" name="GUI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800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GUI</a:t>
            </a:r>
          </a:p>
          <a:p>
            <a:pPr>
              <a:buClr>
                <a:schemeClr val="accent3"/>
              </a:buClr>
              <a:defRPr b="1" i="1" sz="2400">
                <a:solidFill>
                  <a:srgbClr val="595959"/>
                </a:solidFill>
              </a:defRPr>
            </a:pPr>
            <a:r>
              <a:t>Ottavatore</a:t>
            </a:r>
            <a:endParaRPr>
              <a:solidFill>
                <a:srgbClr val="262626"/>
              </a:solidFill>
            </a:endParaRPr>
          </a:p>
          <a:p>
            <a:pPr>
              <a:buClr>
                <a:schemeClr val="accent3"/>
              </a:buClr>
              <a:defRPr b="1" i="1" sz="2400">
                <a:solidFill>
                  <a:srgbClr val="595959"/>
                </a:solidFill>
              </a:defRPr>
            </a:pPr>
            <a:r>
              <a:t>Pannatore</a:t>
            </a:r>
            <a:endParaRPr>
              <a:solidFill>
                <a:srgbClr val="262626"/>
              </a:solidFill>
            </a:endParaRPr>
          </a:p>
          <a:p>
            <a:pPr>
              <a:buClr>
                <a:schemeClr val="accent3"/>
              </a:buClr>
              <a:defRPr b="1" i="1" sz="2400">
                <a:solidFill>
                  <a:srgbClr val="595959"/>
                </a:solidFill>
              </a:defRPr>
            </a:pPr>
            <a:r>
              <a:t>Reset</a:t>
            </a:r>
          </a:p>
        </p:txBody>
      </p:sp>
      <p:sp>
        <p:nvSpPr>
          <p:cNvPr id="224" name="EFFECTS…"/>
          <p:cNvSpPr txBox="1"/>
          <p:nvPr/>
        </p:nvSpPr>
        <p:spPr>
          <a:xfrm>
            <a:off x="6176079" y="2569632"/>
            <a:ext cx="4718305" cy="3310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600"/>
              </a:spcBef>
              <a:defRPr sz="2800">
                <a:solidFill>
                  <a:schemeClr val="accent2">
                    <a:lumOff val="-9411"/>
                  </a:schemeClr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EFFECTS</a:t>
            </a:r>
          </a:p>
          <a:p>
            <a:pPr marL="285750" indent="-285750">
              <a:spcBef>
                <a:spcPts val="600"/>
              </a:spcBef>
              <a:buClr>
                <a:schemeClr val="accent2"/>
              </a:buClr>
              <a:buSzPct val="115000"/>
              <a:buFont typeface="Arial"/>
              <a:buChar char="•"/>
              <a:defRPr b="1" i="1" sz="2400">
                <a:solidFill>
                  <a:srgbClr val="595959"/>
                </a:solidFill>
              </a:defRPr>
            </a:pPr>
            <a:r>
              <a:t>Source group and pitch shift group</a:t>
            </a:r>
            <a:endParaRPr>
              <a:solidFill>
                <a:srgbClr val="262626"/>
              </a:solidFill>
            </a:endParaRPr>
          </a:p>
          <a:p>
            <a:pPr marL="285750" indent="-285750">
              <a:spcBef>
                <a:spcPts val="600"/>
              </a:spcBef>
              <a:buClr>
                <a:schemeClr val="accent2"/>
              </a:buClr>
              <a:buSzPct val="115000"/>
              <a:buFont typeface="Arial"/>
              <a:buChar char="•"/>
              <a:defRPr b="1" i="1" sz="2400">
                <a:solidFill>
                  <a:srgbClr val="595959"/>
                </a:solidFill>
              </a:defRPr>
            </a:pPr>
            <a:r>
              <a:t>Panning group</a:t>
            </a:r>
            <a:endParaRPr>
              <a:solidFill>
                <a:srgbClr val="262626"/>
              </a:solidFill>
            </a:endParaRPr>
          </a:p>
          <a:p>
            <a:pPr marL="285750" indent="-285750">
              <a:spcBef>
                <a:spcPts val="600"/>
              </a:spcBef>
              <a:buClr>
                <a:schemeClr val="accent2"/>
              </a:buClr>
              <a:buSzPct val="115000"/>
              <a:buFont typeface="Arial"/>
              <a:buChar char="•"/>
              <a:defRPr b="1" i="1" sz="2400">
                <a:solidFill>
                  <a:srgbClr val="595959"/>
                </a:solidFill>
              </a:defRPr>
            </a:pPr>
            <a:r>
              <a:t>Mix and master group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GUI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GUI</a:t>
            </a:r>
          </a:p>
        </p:txBody>
      </p:sp>
      <p:sp>
        <p:nvSpPr>
          <p:cNvPr id="229" name="Content Placeholder 2"/>
          <p:cNvSpPr txBox="1"/>
          <p:nvPr/>
        </p:nvSpPr>
        <p:spPr>
          <a:xfrm>
            <a:off x="5185782" y="2748107"/>
            <a:ext cx="1922051" cy="1601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15000"/>
              <a:buFont typeface="Arial"/>
              <a:buChar char="•"/>
              <a:defRPr sz="1600">
                <a:solidFill>
                  <a:srgbClr val="262626"/>
                </a:solidFill>
              </a:defRPr>
            </a:pPr>
            <a:r>
              <a:t>OCTAVE UP AND OCTAVE DOWN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15000"/>
              <a:buFont typeface="Arial"/>
              <a:buChar char="•"/>
              <a:defRPr sz="1600">
                <a:solidFill>
                  <a:srgbClr val="262626"/>
                </a:solidFill>
              </a:defRPr>
            </a:pPr>
            <a:r>
              <a:t>SWITCHES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15000"/>
              <a:buFont typeface="Arial"/>
              <a:buChar char="•"/>
              <a:defRPr sz="1600">
                <a:solidFill>
                  <a:srgbClr val="262626"/>
                </a:solidFill>
              </a:defRPr>
            </a:pPr>
            <a:r>
              <a:t>KNOB MIX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15000"/>
              <a:buFont typeface="Arial"/>
              <a:buChar char="•"/>
              <a:defRPr sz="1600">
                <a:solidFill>
                  <a:srgbClr val="262626"/>
                </a:solidFill>
              </a:defRPr>
            </a:pPr>
            <a:r>
              <a:t>ON &amp; OFF</a:t>
            </a:r>
          </a:p>
        </p:txBody>
      </p:sp>
      <p:pic>
        <p:nvPicPr>
          <p:cNvPr id="230" name="ottavatore.jpg" descr="ottavato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256" y="1022059"/>
            <a:ext cx="3547920" cy="4813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GUI</a:t>
            </a:r>
          </a:p>
        </p:txBody>
      </p:sp>
      <p:pic>
        <p:nvPicPr>
          <p:cNvPr id="233" name="pannatore.jpg" descr="pannatore.jpg"/>
          <p:cNvPicPr>
            <a:picLocks noChangeAspect="1"/>
          </p:cNvPicPr>
          <p:nvPr/>
        </p:nvPicPr>
        <p:blipFill>
          <a:blip r:embed="rId2">
            <a:extLst/>
          </a:blip>
          <a:srcRect l="176" t="78" r="176" b="78"/>
          <a:stretch>
            <a:fillRect/>
          </a:stretch>
        </p:blipFill>
        <p:spPr>
          <a:xfrm>
            <a:off x="7620897" y="1021953"/>
            <a:ext cx="3317233" cy="4813954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Content Placeholder 2"/>
          <p:cNvSpPr txBox="1"/>
          <p:nvPr/>
        </p:nvSpPr>
        <p:spPr>
          <a:xfrm>
            <a:off x="5185782" y="2748107"/>
            <a:ext cx="1922051" cy="1601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15000"/>
              <a:buFont typeface="Arial"/>
              <a:buChar char="•"/>
              <a:defRPr sz="1600">
                <a:solidFill>
                  <a:srgbClr val="262626"/>
                </a:solidFill>
              </a:defRPr>
            </a:pPr>
            <a:r>
              <a:t>OCTAVE UP AND OCTAVE DOWN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15000"/>
              <a:buFont typeface="Arial"/>
              <a:buChar char="•"/>
              <a:defRPr sz="1600">
                <a:solidFill>
                  <a:srgbClr val="262626"/>
                </a:solidFill>
              </a:defRPr>
            </a:pPr>
            <a:r>
              <a:t>SWITCHES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15000"/>
              <a:buFont typeface="Arial"/>
              <a:buChar char="•"/>
              <a:defRPr sz="1600">
                <a:solidFill>
                  <a:srgbClr val="262626"/>
                </a:solidFill>
              </a:defRPr>
            </a:pPr>
            <a:r>
              <a:t>KNOB MIX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15000"/>
              <a:buFont typeface="Arial"/>
              <a:buChar char="•"/>
              <a:defRPr sz="1600">
                <a:solidFill>
                  <a:srgbClr val="262626"/>
                </a:solidFill>
              </a:defRPr>
            </a:pPr>
            <a:r>
              <a:t>ON &amp; OFF</a:t>
            </a:r>
          </a:p>
        </p:txBody>
      </p:sp>
      <p:sp>
        <p:nvSpPr>
          <p:cNvPr id="235" name="Content Placeholder 2"/>
          <p:cNvSpPr txBox="1"/>
          <p:nvPr/>
        </p:nvSpPr>
        <p:spPr>
          <a:xfrm>
            <a:off x="5185782" y="4812213"/>
            <a:ext cx="1922051" cy="98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15000"/>
              <a:buFont typeface="Arial"/>
              <a:buChar char="•"/>
              <a:defRPr sz="1600">
                <a:solidFill>
                  <a:srgbClr val="262626"/>
                </a:solidFill>
              </a:defRPr>
            </a:pPr>
            <a:r>
              <a:t>PAN KNOB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15000"/>
              <a:buFont typeface="Arial"/>
              <a:buChar char="•"/>
              <a:defRPr sz="1600">
                <a:solidFill>
                  <a:srgbClr val="262626"/>
                </a:solidFill>
              </a:defRPr>
            </a:pPr>
            <a:r>
              <a:t>FREQ KNOB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15000"/>
              <a:buFont typeface="Arial"/>
              <a:buChar char="•"/>
              <a:defRPr sz="1600">
                <a:solidFill>
                  <a:srgbClr val="262626"/>
                </a:solidFill>
              </a:defRPr>
            </a:pPr>
            <a:r>
              <a:t>RESET</a:t>
            </a:r>
          </a:p>
        </p:txBody>
      </p:sp>
      <p:pic>
        <p:nvPicPr>
          <p:cNvPr id="236" name="ottavatore.jpg" descr="ottavator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4256" y="1022059"/>
            <a:ext cx="3547920" cy="4813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Off val="-9411"/>
                  </a:schemeClr>
                </a:solidFill>
              </a:defRPr>
            </a:lvl1pPr>
          </a:lstStyle>
          <a:p>
            <a:pPr/>
            <a:r>
              <a:t>EFFECTS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icture Placeholder 9" descr="Picture Placeholder 9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39001" y="784233"/>
            <a:ext cx="9913998" cy="528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YN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Off val="-9411"/>
                  </a:schemeClr>
                </a:solidFill>
              </a:defRPr>
            </a:lvl1pPr>
          </a:lstStyle>
          <a:p>
            <a:pPr/>
            <a:r>
              <a:t>SYNTH</a:t>
            </a:r>
          </a:p>
        </p:txBody>
      </p:sp>
      <p:pic>
        <p:nvPicPr>
          <p:cNvPr id="243" name="Picture Placeholder 9" descr="Picture Placeholder 9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39001" y="784233"/>
            <a:ext cx="9913998" cy="528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481D28"/>
      </a:accent6>
      <a:hlink>
        <a:srgbClr val="0000FF"/>
      </a:hlink>
      <a:folHlink>
        <a:srgbClr val="FF00FF"/>
      </a:folHlink>
    </a:clrScheme>
    <a:fontScheme name="Organic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481D28"/>
      </a:accent6>
      <a:hlink>
        <a:srgbClr val="0000FF"/>
      </a:hlink>
      <a:folHlink>
        <a:srgbClr val="FF00FF"/>
      </a:folHlink>
    </a:clrScheme>
    <a:fontScheme name="Organic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